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7"/>
  </p:notesMasterIdLst>
  <p:sldIdLst>
    <p:sldId id="256" r:id="rId2"/>
    <p:sldId id="764" r:id="rId3"/>
    <p:sldId id="783" r:id="rId4"/>
    <p:sldId id="784" r:id="rId5"/>
    <p:sldId id="785" r:id="rId6"/>
    <p:sldId id="786" r:id="rId7"/>
    <p:sldId id="787" r:id="rId8"/>
    <p:sldId id="788" r:id="rId9"/>
    <p:sldId id="789" r:id="rId10"/>
    <p:sldId id="790" r:id="rId11"/>
    <p:sldId id="791" r:id="rId12"/>
    <p:sldId id="807" r:id="rId13"/>
    <p:sldId id="792" r:id="rId14"/>
    <p:sldId id="793" r:id="rId15"/>
    <p:sldId id="794" r:id="rId16"/>
    <p:sldId id="795" r:id="rId17"/>
    <p:sldId id="796" r:id="rId18"/>
    <p:sldId id="797" r:id="rId19"/>
    <p:sldId id="799" r:id="rId20"/>
    <p:sldId id="801" r:id="rId21"/>
    <p:sldId id="803" r:id="rId22"/>
    <p:sldId id="804" r:id="rId23"/>
    <p:sldId id="805" r:id="rId24"/>
    <p:sldId id="806" r:id="rId25"/>
    <p:sldId id="808" r:id="rId26"/>
  </p:sldIdLst>
  <p:sldSz cx="9144000" cy="6858000" type="screen4x3"/>
  <p:notesSz cx="7315200" cy="9601200"/>
  <p:defaultTextStyle>
    <a:defPPr>
      <a:defRPr lang="en-GB"/>
    </a:defPPr>
    <a:lvl1pPr algn="l" defTabSz="457200" rtl="0" fontAlgn="base">
      <a:spcBef>
        <a:spcPct val="0"/>
      </a:spcBef>
      <a:spcAft>
        <a:spcPct val="0"/>
      </a:spcAft>
      <a:defRPr kern="1200">
        <a:solidFill>
          <a:schemeClr val="bg1"/>
        </a:solidFill>
        <a:latin typeface="Arial" charset="0"/>
        <a:ea typeface="+mn-ea"/>
        <a:cs typeface="Arial" charset="0"/>
      </a:defRPr>
    </a:lvl1pPr>
    <a:lvl2pPr marL="457200" algn="l" defTabSz="457200" rtl="0" fontAlgn="base">
      <a:spcBef>
        <a:spcPct val="0"/>
      </a:spcBef>
      <a:spcAft>
        <a:spcPct val="0"/>
      </a:spcAft>
      <a:defRPr kern="1200">
        <a:solidFill>
          <a:schemeClr val="bg1"/>
        </a:solidFill>
        <a:latin typeface="Arial" charset="0"/>
        <a:ea typeface="+mn-ea"/>
        <a:cs typeface="Arial" charset="0"/>
      </a:defRPr>
    </a:lvl2pPr>
    <a:lvl3pPr marL="914400" algn="l" defTabSz="457200" rtl="0" fontAlgn="base">
      <a:spcBef>
        <a:spcPct val="0"/>
      </a:spcBef>
      <a:spcAft>
        <a:spcPct val="0"/>
      </a:spcAft>
      <a:defRPr kern="1200">
        <a:solidFill>
          <a:schemeClr val="bg1"/>
        </a:solidFill>
        <a:latin typeface="Arial" charset="0"/>
        <a:ea typeface="+mn-ea"/>
        <a:cs typeface="Arial" charset="0"/>
      </a:defRPr>
    </a:lvl3pPr>
    <a:lvl4pPr marL="1371600" algn="l" defTabSz="457200" rtl="0" fontAlgn="base">
      <a:spcBef>
        <a:spcPct val="0"/>
      </a:spcBef>
      <a:spcAft>
        <a:spcPct val="0"/>
      </a:spcAft>
      <a:defRPr kern="1200">
        <a:solidFill>
          <a:schemeClr val="bg1"/>
        </a:solidFill>
        <a:latin typeface="Arial" charset="0"/>
        <a:ea typeface="+mn-ea"/>
        <a:cs typeface="Arial" charset="0"/>
      </a:defRPr>
    </a:lvl4pPr>
    <a:lvl5pPr marL="1828800" algn="l" defTabSz="457200" rtl="0" fontAlgn="base">
      <a:spcBef>
        <a:spcPct val="0"/>
      </a:spcBef>
      <a:spcAft>
        <a:spcPct val="0"/>
      </a:spcAft>
      <a:defRPr kern="1200">
        <a:solidFill>
          <a:schemeClr val="bg1"/>
        </a:solidFill>
        <a:latin typeface="Arial" charset="0"/>
        <a:ea typeface="+mn-ea"/>
        <a:cs typeface="Arial" charset="0"/>
      </a:defRPr>
    </a:lvl5pPr>
    <a:lvl6pPr marL="2286000" algn="l" defTabSz="914400" rtl="0" eaLnBrk="1" latinLnBrk="0" hangingPunct="1">
      <a:defRPr kern="1200">
        <a:solidFill>
          <a:schemeClr val="bg1"/>
        </a:solidFill>
        <a:latin typeface="Arial" charset="0"/>
        <a:ea typeface="+mn-ea"/>
        <a:cs typeface="Arial" charset="0"/>
      </a:defRPr>
    </a:lvl6pPr>
    <a:lvl7pPr marL="2743200" algn="l" defTabSz="914400" rtl="0" eaLnBrk="1" latinLnBrk="0" hangingPunct="1">
      <a:defRPr kern="1200">
        <a:solidFill>
          <a:schemeClr val="bg1"/>
        </a:solidFill>
        <a:latin typeface="Arial" charset="0"/>
        <a:ea typeface="+mn-ea"/>
        <a:cs typeface="Arial" charset="0"/>
      </a:defRPr>
    </a:lvl7pPr>
    <a:lvl8pPr marL="3200400" algn="l" defTabSz="914400" rtl="0" eaLnBrk="1" latinLnBrk="0" hangingPunct="1">
      <a:defRPr kern="1200">
        <a:solidFill>
          <a:schemeClr val="bg1"/>
        </a:solidFill>
        <a:latin typeface="Arial" charset="0"/>
        <a:ea typeface="+mn-ea"/>
        <a:cs typeface="Arial" charset="0"/>
      </a:defRPr>
    </a:lvl8pPr>
    <a:lvl9pPr marL="3657600" algn="l" defTabSz="914400" rtl="0" eaLnBrk="1" latinLnBrk="0" hangingPunct="1">
      <a:defRPr kern="1200">
        <a:solidFill>
          <a:schemeClr val="bg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0000FF"/>
    <a:srgbClr val="66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31" autoAdjust="0"/>
    <p:restoredTop sz="94631"/>
  </p:normalViewPr>
  <p:slideViewPr>
    <p:cSldViewPr>
      <p:cViewPr varScale="1">
        <p:scale>
          <a:sx n="92" d="100"/>
          <a:sy n="92" d="100"/>
        </p:scale>
        <p:origin x="2120" y="184"/>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varScale="1">
      <p:scale>
        <a:sx n="1" d="1"/>
        <a:sy n="1" d="1"/>
      </p:scale>
      <p:origin x="0" y="0"/>
    </p:cViewPr>
  </p:sorterViewPr>
  <p:notesViewPr>
    <p:cSldViewPr>
      <p:cViewPr varScale="1">
        <p:scale>
          <a:sx n="59" d="100"/>
          <a:sy n="59" d="100"/>
        </p:scale>
        <p:origin x="-1752" y="-72"/>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notesMaster" Target="notesMasters/notesMaster1.xml"/><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7315200" cy="9601200"/>
          </a:xfrm>
          <a:prstGeom prst="roundRect">
            <a:avLst>
              <a:gd name="adj" fmla="val 23"/>
            </a:avLst>
          </a:prstGeom>
          <a:solidFill>
            <a:srgbClr val="FFFFFF"/>
          </a:solidFill>
          <a:ln w="9360">
            <a:noFill/>
            <a:miter lim="800000"/>
            <a:headEnd/>
            <a:tailEnd/>
          </a:ln>
          <a:effectLst/>
        </p:spPr>
        <p:txBody>
          <a:bodyPr wrap="none" anchor="ctr"/>
          <a:lstStyle/>
          <a:p>
            <a:pPr>
              <a:lnSpc>
                <a:spcPct val="27000"/>
              </a:lnSpc>
              <a:buClr>
                <a:srgbClr val="000000"/>
              </a:buClr>
              <a:buSzPct val="100000"/>
              <a:buFont typeface="Arial" charset="0"/>
              <a:buNone/>
              <a:defRPr/>
            </a:pPr>
            <a:endParaRPr lang="en-US">
              <a:cs typeface="+mn-cs"/>
            </a:endParaRPr>
          </a:p>
        </p:txBody>
      </p:sp>
      <p:sp>
        <p:nvSpPr>
          <p:cNvPr id="2050" name="AutoShape 2"/>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pPr>
              <a:lnSpc>
                <a:spcPct val="27000"/>
              </a:lnSpc>
              <a:buClr>
                <a:srgbClr val="000000"/>
              </a:buClr>
              <a:buSzPct val="100000"/>
              <a:buFont typeface="Arial" charset="0"/>
              <a:buNone/>
              <a:defRPr/>
            </a:pPr>
            <a:endParaRPr lang="en-US">
              <a:cs typeface="+mn-cs"/>
            </a:endParaRPr>
          </a:p>
        </p:txBody>
      </p:sp>
      <p:sp>
        <p:nvSpPr>
          <p:cNvPr id="2051" name="AutoShape 3"/>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pPr>
              <a:lnSpc>
                <a:spcPct val="27000"/>
              </a:lnSpc>
              <a:buClr>
                <a:srgbClr val="000000"/>
              </a:buClr>
              <a:buSzPct val="100000"/>
              <a:buFont typeface="Arial" charset="0"/>
              <a:buNone/>
              <a:defRPr/>
            </a:pPr>
            <a:endParaRPr lang="en-US">
              <a:cs typeface="+mn-cs"/>
            </a:endParaRPr>
          </a:p>
        </p:txBody>
      </p:sp>
      <p:sp>
        <p:nvSpPr>
          <p:cNvPr id="2052" name="AutoShape 4"/>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pPr>
              <a:lnSpc>
                <a:spcPct val="27000"/>
              </a:lnSpc>
              <a:buClr>
                <a:srgbClr val="000000"/>
              </a:buClr>
              <a:buSzPct val="100000"/>
              <a:buFont typeface="Arial" charset="0"/>
              <a:buNone/>
              <a:defRPr/>
            </a:pPr>
            <a:endParaRPr lang="en-US">
              <a:cs typeface="+mn-cs"/>
            </a:endParaRPr>
          </a:p>
        </p:txBody>
      </p:sp>
      <p:sp>
        <p:nvSpPr>
          <p:cNvPr id="2053" name="AutoShape 5"/>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pPr>
              <a:lnSpc>
                <a:spcPct val="27000"/>
              </a:lnSpc>
              <a:buClr>
                <a:srgbClr val="000000"/>
              </a:buClr>
              <a:buSzPct val="100000"/>
              <a:buFont typeface="Arial" charset="0"/>
              <a:buNone/>
              <a:defRPr/>
            </a:pPr>
            <a:endParaRPr lang="en-US">
              <a:cs typeface="+mn-cs"/>
            </a:endParaRPr>
          </a:p>
        </p:txBody>
      </p:sp>
      <p:sp>
        <p:nvSpPr>
          <p:cNvPr id="2054" name="AutoShape 6"/>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pPr>
              <a:lnSpc>
                <a:spcPct val="27000"/>
              </a:lnSpc>
              <a:buClr>
                <a:srgbClr val="000000"/>
              </a:buClr>
              <a:buSzPct val="100000"/>
              <a:buFont typeface="Arial" charset="0"/>
              <a:buNone/>
              <a:defRPr/>
            </a:pPr>
            <a:endParaRPr lang="en-US">
              <a:cs typeface="+mn-cs"/>
            </a:endParaRPr>
          </a:p>
        </p:txBody>
      </p:sp>
      <p:sp>
        <p:nvSpPr>
          <p:cNvPr id="2055" name="AutoShape 7"/>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pPr>
              <a:lnSpc>
                <a:spcPct val="27000"/>
              </a:lnSpc>
              <a:buClr>
                <a:srgbClr val="000000"/>
              </a:buClr>
              <a:buSzPct val="100000"/>
              <a:buFont typeface="Arial" charset="0"/>
              <a:buNone/>
              <a:defRPr/>
            </a:pPr>
            <a:endParaRPr lang="en-US">
              <a:cs typeface="+mn-cs"/>
            </a:endParaRPr>
          </a:p>
        </p:txBody>
      </p:sp>
      <p:sp>
        <p:nvSpPr>
          <p:cNvPr id="2056" name="AutoShape 8"/>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pPr>
              <a:lnSpc>
                <a:spcPct val="27000"/>
              </a:lnSpc>
              <a:buClr>
                <a:srgbClr val="000000"/>
              </a:buClr>
              <a:buSzPct val="100000"/>
              <a:buFont typeface="Arial" charset="0"/>
              <a:buNone/>
              <a:defRPr/>
            </a:pPr>
            <a:endParaRPr lang="en-US">
              <a:cs typeface="+mn-cs"/>
            </a:endParaRPr>
          </a:p>
        </p:txBody>
      </p:sp>
      <p:sp>
        <p:nvSpPr>
          <p:cNvPr id="2057" name="AutoShape 9"/>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pPr>
              <a:lnSpc>
                <a:spcPct val="27000"/>
              </a:lnSpc>
              <a:buClr>
                <a:srgbClr val="000000"/>
              </a:buClr>
              <a:buSzPct val="100000"/>
              <a:buFont typeface="Arial" charset="0"/>
              <a:buNone/>
              <a:defRPr/>
            </a:pPr>
            <a:endParaRPr lang="en-US">
              <a:cs typeface="+mn-cs"/>
            </a:endParaRPr>
          </a:p>
        </p:txBody>
      </p:sp>
      <p:sp>
        <p:nvSpPr>
          <p:cNvPr id="2058" name="AutoShape 10"/>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pPr>
              <a:lnSpc>
                <a:spcPct val="27000"/>
              </a:lnSpc>
              <a:buClr>
                <a:srgbClr val="000000"/>
              </a:buClr>
              <a:buSzPct val="100000"/>
              <a:buFont typeface="Arial" charset="0"/>
              <a:buNone/>
              <a:defRPr/>
            </a:pPr>
            <a:endParaRPr lang="en-US">
              <a:cs typeface="+mn-cs"/>
            </a:endParaRPr>
          </a:p>
        </p:txBody>
      </p:sp>
      <p:sp>
        <p:nvSpPr>
          <p:cNvPr id="2059" name="AutoShape 11"/>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pPr>
              <a:lnSpc>
                <a:spcPct val="27000"/>
              </a:lnSpc>
              <a:buClr>
                <a:srgbClr val="000000"/>
              </a:buClr>
              <a:buSzPct val="100000"/>
              <a:buFont typeface="Arial" charset="0"/>
              <a:buNone/>
              <a:defRPr/>
            </a:pPr>
            <a:endParaRPr lang="en-US">
              <a:cs typeface="+mn-cs"/>
            </a:endParaRPr>
          </a:p>
        </p:txBody>
      </p:sp>
      <p:sp>
        <p:nvSpPr>
          <p:cNvPr id="2060" name="AutoShape 12"/>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pPr>
              <a:lnSpc>
                <a:spcPct val="27000"/>
              </a:lnSpc>
              <a:buClr>
                <a:srgbClr val="000000"/>
              </a:buClr>
              <a:buSzPct val="100000"/>
              <a:buFont typeface="Arial" charset="0"/>
              <a:buNone/>
              <a:defRPr/>
            </a:pPr>
            <a:endParaRPr lang="en-US">
              <a:cs typeface="+mn-cs"/>
            </a:endParaRPr>
          </a:p>
        </p:txBody>
      </p:sp>
      <p:sp>
        <p:nvSpPr>
          <p:cNvPr id="2061" name="AutoShape 13"/>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pPr>
              <a:lnSpc>
                <a:spcPct val="27000"/>
              </a:lnSpc>
              <a:buClr>
                <a:srgbClr val="000000"/>
              </a:buClr>
              <a:buSzPct val="100000"/>
              <a:buFont typeface="Arial" charset="0"/>
              <a:buNone/>
              <a:defRPr/>
            </a:pPr>
            <a:endParaRPr lang="en-US">
              <a:cs typeface="+mn-cs"/>
            </a:endParaRPr>
          </a:p>
        </p:txBody>
      </p:sp>
      <p:sp>
        <p:nvSpPr>
          <p:cNvPr id="2062" name="AutoShape 14"/>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pPr>
              <a:lnSpc>
                <a:spcPct val="27000"/>
              </a:lnSpc>
              <a:buClr>
                <a:srgbClr val="000000"/>
              </a:buClr>
              <a:buSzPct val="100000"/>
              <a:buFont typeface="Arial" charset="0"/>
              <a:buNone/>
              <a:defRPr/>
            </a:pPr>
            <a:endParaRPr lang="en-US">
              <a:cs typeface="+mn-cs"/>
            </a:endParaRPr>
          </a:p>
        </p:txBody>
      </p:sp>
      <p:sp>
        <p:nvSpPr>
          <p:cNvPr id="2063" name="AutoShape 15"/>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pPr>
              <a:lnSpc>
                <a:spcPct val="27000"/>
              </a:lnSpc>
              <a:buClr>
                <a:srgbClr val="000000"/>
              </a:buClr>
              <a:buSzPct val="100000"/>
              <a:buFont typeface="Arial" charset="0"/>
              <a:buNone/>
              <a:defRPr/>
            </a:pPr>
            <a:endParaRPr lang="en-US">
              <a:cs typeface="+mn-cs"/>
            </a:endParaRPr>
          </a:p>
        </p:txBody>
      </p:sp>
      <p:sp>
        <p:nvSpPr>
          <p:cNvPr id="2064" name="AutoShape 16"/>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pPr>
              <a:lnSpc>
                <a:spcPct val="27000"/>
              </a:lnSpc>
              <a:buClr>
                <a:srgbClr val="000000"/>
              </a:buClr>
              <a:buSzPct val="100000"/>
              <a:buFont typeface="Arial" charset="0"/>
              <a:buNone/>
              <a:defRPr/>
            </a:pPr>
            <a:endParaRPr lang="en-US">
              <a:cs typeface="+mn-cs"/>
            </a:endParaRPr>
          </a:p>
        </p:txBody>
      </p:sp>
      <p:sp>
        <p:nvSpPr>
          <p:cNvPr id="2065" name="AutoShape 17"/>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pPr>
              <a:lnSpc>
                <a:spcPct val="27000"/>
              </a:lnSpc>
              <a:buClr>
                <a:srgbClr val="000000"/>
              </a:buClr>
              <a:buSzPct val="100000"/>
              <a:buFont typeface="Arial" charset="0"/>
              <a:buNone/>
              <a:defRPr/>
            </a:pPr>
            <a:endParaRPr lang="en-US">
              <a:cs typeface="+mn-cs"/>
            </a:endParaRPr>
          </a:p>
        </p:txBody>
      </p:sp>
      <p:sp>
        <p:nvSpPr>
          <p:cNvPr id="2066" name="AutoShape 18"/>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pPr>
              <a:lnSpc>
                <a:spcPct val="27000"/>
              </a:lnSpc>
              <a:buClr>
                <a:srgbClr val="000000"/>
              </a:buClr>
              <a:buSzPct val="100000"/>
              <a:buFont typeface="Arial" charset="0"/>
              <a:buNone/>
              <a:defRPr/>
            </a:pPr>
            <a:endParaRPr lang="en-US">
              <a:cs typeface="+mn-cs"/>
            </a:endParaRPr>
          </a:p>
        </p:txBody>
      </p:sp>
      <p:sp>
        <p:nvSpPr>
          <p:cNvPr id="2067" name="AutoShape 19"/>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pPr>
              <a:lnSpc>
                <a:spcPct val="27000"/>
              </a:lnSpc>
              <a:buClr>
                <a:srgbClr val="000000"/>
              </a:buClr>
              <a:buSzPct val="100000"/>
              <a:buFont typeface="Arial" charset="0"/>
              <a:buNone/>
              <a:defRPr/>
            </a:pPr>
            <a:endParaRPr lang="en-US">
              <a:cs typeface="+mn-cs"/>
            </a:endParaRPr>
          </a:p>
        </p:txBody>
      </p:sp>
      <p:sp>
        <p:nvSpPr>
          <p:cNvPr id="2068" name="AutoShape 20"/>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pPr>
              <a:lnSpc>
                <a:spcPct val="27000"/>
              </a:lnSpc>
              <a:buClr>
                <a:srgbClr val="000000"/>
              </a:buClr>
              <a:buSzPct val="100000"/>
              <a:buFont typeface="Arial" charset="0"/>
              <a:buNone/>
              <a:defRPr/>
            </a:pPr>
            <a:endParaRPr lang="en-US">
              <a:cs typeface="+mn-cs"/>
            </a:endParaRPr>
          </a:p>
        </p:txBody>
      </p:sp>
      <p:sp>
        <p:nvSpPr>
          <p:cNvPr id="2069" name="Rectangle 21"/>
          <p:cNvSpPr>
            <a:spLocks noGrp="1" noChangeArrowheads="1"/>
          </p:cNvSpPr>
          <p:nvPr>
            <p:ph type="hdr"/>
          </p:nvPr>
        </p:nvSpPr>
        <p:spPr bwMode="auto">
          <a:xfrm>
            <a:off x="0" y="0"/>
            <a:ext cx="3135313" cy="471488"/>
          </a:xfrm>
          <a:prstGeom prst="rect">
            <a:avLst/>
          </a:prstGeom>
          <a:noFill/>
          <a:ln w="9525">
            <a:noFill/>
            <a:round/>
            <a:headEnd/>
            <a:tailEnd/>
          </a:ln>
          <a:effectLst/>
        </p:spPr>
        <p:txBody>
          <a:bodyPr vert="horz" wrap="square" lIns="95139" tIns="49472" rIns="95139" bIns="49472" numCol="1" anchor="t" anchorCtr="0" compatLnSpc="1">
            <a:prstTxWarp prst="textNoShape">
              <a:avLst/>
            </a:prstTxWarp>
          </a:bodyPr>
          <a:lstStyle>
            <a:lvl1pPr defTabSz="482600">
              <a:lnSpc>
                <a:spcPct val="100000"/>
              </a:lnSpc>
              <a:buClr>
                <a:srgbClr val="000000"/>
              </a:buClr>
              <a:buSzPct val="100000"/>
              <a:buFont typeface="Arial" charset="0"/>
              <a:buNone/>
              <a:tabLst>
                <a:tab pos="0" algn="l"/>
                <a:tab pos="482600" algn="l"/>
                <a:tab pos="966788" algn="l"/>
                <a:tab pos="1449388" algn="l"/>
                <a:tab pos="1933575" algn="l"/>
                <a:tab pos="2416175" algn="l"/>
                <a:tab pos="2900363" algn="l"/>
                <a:tab pos="3382963" algn="l"/>
                <a:tab pos="3867150" algn="l"/>
                <a:tab pos="4349750" algn="l"/>
                <a:tab pos="4832350" algn="l"/>
                <a:tab pos="5316538" algn="l"/>
                <a:tab pos="5799138" algn="l"/>
                <a:tab pos="6283325" algn="l"/>
                <a:tab pos="6765925" algn="l"/>
                <a:tab pos="7250113" algn="l"/>
                <a:tab pos="7732713" algn="l"/>
                <a:tab pos="8216900" algn="l"/>
                <a:tab pos="8699500" algn="l"/>
                <a:tab pos="9182100" algn="l"/>
                <a:tab pos="9666288" algn="l"/>
              </a:tabLst>
              <a:defRPr sz="1300">
                <a:solidFill>
                  <a:srgbClr val="000000"/>
                </a:solidFill>
                <a:cs typeface="+mn-cs"/>
              </a:defRPr>
            </a:lvl1pPr>
          </a:lstStyle>
          <a:p>
            <a:pPr>
              <a:defRPr/>
            </a:pPr>
            <a:endParaRPr lang="en-GB"/>
          </a:p>
        </p:txBody>
      </p:sp>
      <p:sp>
        <p:nvSpPr>
          <p:cNvPr id="2070" name="Rectangle 22"/>
          <p:cNvSpPr>
            <a:spLocks noGrp="1" noChangeArrowheads="1"/>
          </p:cNvSpPr>
          <p:nvPr>
            <p:ph type="dt"/>
          </p:nvPr>
        </p:nvSpPr>
        <p:spPr bwMode="auto">
          <a:xfrm>
            <a:off x="4143375" y="0"/>
            <a:ext cx="3136900" cy="471488"/>
          </a:xfrm>
          <a:prstGeom prst="rect">
            <a:avLst/>
          </a:prstGeom>
          <a:noFill/>
          <a:ln w="9525">
            <a:noFill/>
            <a:round/>
            <a:headEnd/>
            <a:tailEnd/>
          </a:ln>
          <a:effectLst/>
        </p:spPr>
        <p:txBody>
          <a:bodyPr vert="horz" wrap="square" lIns="95139" tIns="49472" rIns="95139" bIns="49472" numCol="1" anchor="t" anchorCtr="0" compatLnSpc="1">
            <a:prstTxWarp prst="textNoShape">
              <a:avLst/>
            </a:prstTxWarp>
          </a:bodyPr>
          <a:lstStyle>
            <a:lvl1pPr algn="r" defTabSz="482600">
              <a:lnSpc>
                <a:spcPct val="100000"/>
              </a:lnSpc>
              <a:buClr>
                <a:srgbClr val="000000"/>
              </a:buClr>
              <a:buSzPct val="100000"/>
              <a:buFont typeface="Arial" charset="0"/>
              <a:buNone/>
              <a:tabLst>
                <a:tab pos="0" algn="l"/>
                <a:tab pos="482600" algn="l"/>
                <a:tab pos="966788" algn="l"/>
                <a:tab pos="1449388" algn="l"/>
                <a:tab pos="1933575" algn="l"/>
                <a:tab pos="2416175" algn="l"/>
                <a:tab pos="2900363" algn="l"/>
                <a:tab pos="3382963" algn="l"/>
                <a:tab pos="3867150" algn="l"/>
                <a:tab pos="4349750" algn="l"/>
                <a:tab pos="4832350" algn="l"/>
                <a:tab pos="5316538" algn="l"/>
                <a:tab pos="5799138" algn="l"/>
                <a:tab pos="6283325" algn="l"/>
                <a:tab pos="6765925" algn="l"/>
                <a:tab pos="7250113" algn="l"/>
                <a:tab pos="7732713" algn="l"/>
                <a:tab pos="8216900" algn="l"/>
                <a:tab pos="8699500" algn="l"/>
                <a:tab pos="9182100" algn="l"/>
                <a:tab pos="9666288" algn="l"/>
              </a:tabLst>
              <a:defRPr sz="1300">
                <a:solidFill>
                  <a:srgbClr val="000000"/>
                </a:solidFill>
                <a:cs typeface="+mn-cs"/>
              </a:defRPr>
            </a:lvl1pPr>
          </a:lstStyle>
          <a:p>
            <a:pPr>
              <a:defRPr/>
            </a:pPr>
            <a:endParaRPr lang="en-GB"/>
          </a:p>
        </p:txBody>
      </p:sp>
      <p:sp>
        <p:nvSpPr>
          <p:cNvPr id="44056" name="Rectangle 23"/>
          <p:cNvSpPr>
            <a:spLocks noGrp="1" noRot="1" noChangeAspect="1" noChangeArrowheads="1"/>
          </p:cNvSpPr>
          <p:nvPr>
            <p:ph type="sldImg"/>
          </p:nvPr>
        </p:nvSpPr>
        <p:spPr bwMode="auto">
          <a:xfrm>
            <a:off x="1246188" y="720725"/>
            <a:ext cx="4787900" cy="3590925"/>
          </a:xfrm>
          <a:prstGeom prst="rect">
            <a:avLst/>
          </a:prstGeom>
          <a:solidFill>
            <a:srgbClr val="FFFFFF"/>
          </a:solidFill>
          <a:ln w="9360">
            <a:solidFill>
              <a:srgbClr val="000000"/>
            </a:solidFill>
            <a:miter lim="800000"/>
            <a:headEnd/>
            <a:tailEnd/>
          </a:ln>
        </p:spPr>
      </p:sp>
      <p:sp>
        <p:nvSpPr>
          <p:cNvPr id="2072" name="Rectangle 24"/>
          <p:cNvSpPr>
            <a:spLocks noGrp="1" noChangeArrowheads="1"/>
          </p:cNvSpPr>
          <p:nvPr>
            <p:ph type="body"/>
          </p:nvPr>
        </p:nvSpPr>
        <p:spPr bwMode="auto">
          <a:xfrm>
            <a:off x="731838" y="4560888"/>
            <a:ext cx="5818187" cy="4311650"/>
          </a:xfrm>
          <a:prstGeom prst="rect">
            <a:avLst/>
          </a:prstGeom>
          <a:noFill/>
          <a:ln w="9525">
            <a:noFill/>
            <a:round/>
            <a:headEnd/>
            <a:tailEnd/>
          </a:ln>
          <a:effectLst/>
        </p:spPr>
        <p:txBody>
          <a:bodyPr vert="horz" wrap="square" lIns="95139" tIns="49472" rIns="95139" bIns="49472" numCol="1" anchor="t" anchorCtr="0" compatLnSpc="1">
            <a:prstTxWarp prst="textNoShape">
              <a:avLst/>
            </a:prstTxWarp>
          </a:bodyPr>
          <a:lstStyle/>
          <a:p>
            <a:pPr lvl="0"/>
            <a:endParaRPr lang="en-US" noProof="0" smtClean="0"/>
          </a:p>
        </p:txBody>
      </p:sp>
      <p:sp>
        <p:nvSpPr>
          <p:cNvPr id="2073" name="Rectangle 25"/>
          <p:cNvSpPr>
            <a:spLocks noGrp="1" noChangeArrowheads="1"/>
          </p:cNvSpPr>
          <p:nvPr>
            <p:ph type="ftr"/>
          </p:nvPr>
        </p:nvSpPr>
        <p:spPr bwMode="auto">
          <a:xfrm>
            <a:off x="0" y="9120188"/>
            <a:ext cx="3135313" cy="446087"/>
          </a:xfrm>
          <a:prstGeom prst="rect">
            <a:avLst/>
          </a:prstGeom>
          <a:noFill/>
          <a:ln w="9525">
            <a:noFill/>
            <a:round/>
            <a:headEnd/>
            <a:tailEnd/>
          </a:ln>
          <a:effectLst/>
        </p:spPr>
        <p:txBody>
          <a:bodyPr vert="horz" wrap="square" lIns="95139" tIns="49472" rIns="95139" bIns="49472" numCol="1" anchor="b" anchorCtr="0" compatLnSpc="1">
            <a:prstTxWarp prst="textNoShape">
              <a:avLst/>
            </a:prstTxWarp>
          </a:bodyPr>
          <a:lstStyle>
            <a:lvl1pPr defTabSz="482600">
              <a:lnSpc>
                <a:spcPct val="100000"/>
              </a:lnSpc>
              <a:buClr>
                <a:srgbClr val="000000"/>
              </a:buClr>
              <a:buSzPct val="100000"/>
              <a:buFont typeface="Arial" charset="0"/>
              <a:buNone/>
              <a:tabLst>
                <a:tab pos="0" algn="l"/>
                <a:tab pos="482600" algn="l"/>
                <a:tab pos="966788" algn="l"/>
                <a:tab pos="1449388" algn="l"/>
                <a:tab pos="1933575" algn="l"/>
                <a:tab pos="2416175" algn="l"/>
                <a:tab pos="2900363" algn="l"/>
                <a:tab pos="3382963" algn="l"/>
                <a:tab pos="3867150" algn="l"/>
                <a:tab pos="4349750" algn="l"/>
                <a:tab pos="4832350" algn="l"/>
                <a:tab pos="5316538" algn="l"/>
                <a:tab pos="5799138" algn="l"/>
                <a:tab pos="6283325" algn="l"/>
                <a:tab pos="6765925" algn="l"/>
                <a:tab pos="7250113" algn="l"/>
                <a:tab pos="7732713" algn="l"/>
                <a:tab pos="8216900" algn="l"/>
                <a:tab pos="8699500" algn="l"/>
                <a:tab pos="9182100" algn="l"/>
                <a:tab pos="9666288" algn="l"/>
              </a:tabLst>
              <a:defRPr sz="1300">
                <a:solidFill>
                  <a:srgbClr val="000000"/>
                </a:solidFill>
                <a:cs typeface="+mn-cs"/>
              </a:defRPr>
            </a:lvl1pPr>
          </a:lstStyle>
          <a:p>
            <a:pPr>
              <a:defRPr/>
            </a:pPr>
            <a:endParaRPr lang="en-GB"/>
          </a:p>
        </p:txBody>
      </p:sp>
      <p:sp>
        <p:nvSpPr>
          <p:cNvPr id="2074" name="Rectangle 26"/>
          <p:cNvSpPr>
            <a:spLocks noGrp="1" noChangeArrowheads="1"/>
          </p:cNvSpPr>
          <p:nvPr>
            <p:ph type="sldNum"/>
          </p:nvPr>
        </p:nvSpPr>
        <p:spPr bwMode="auto">
          <a:xfrm>
            <a:off x="4143375" y="9120188"/>
            <a:ext cx="3136900" cy="446087"/>
          </a:xfrm>
          <a:prstGeom prst="rect">
            <a:avLst/>
          </a:prstGeom>
          <a:noFill/>
          <a:ln w="9525">
            <a:noFill/>
            <a:round/>
            <a:headEnd/>
            <a:tailEnd/>
          </a:ln>
          <a:effectLst/>
        </p:spPr>
        <p:txBody>
          <a:bodyPr vert="horz" wrap="square" lIns="95139" tIns="49472" rIns="95139" bIns="49472" numCol="1" anchor="b" anchorCtr="0" compatLnSpc="1">
            <a:prstTxWarp prst="textNoShape">
              <a:avLst/>
            </a:prstTxWarp>
          </a:bodyPr>
          <a:lstStyle>
            <a:lvl1pPr algn="r" defTabSz="482600">
              <a:lnSpc>
                <a:spcPct val="100000"/>
              </a:lnSpc>
              <a:buClr>
                <a:srgbClr val="000000"/>
              </a:buClr>
              <a:buSzPct val="100000"/>
              <a:buFont typeface="Arial" charset="0"/>
              <a:buNone/>
              <a:tabLst>
                <a:tab pos="0" algn="l"/>
                <a:tab pos="482600" algn="l"/>
                <a:tab pos="966788" algn="l"/>
                <a:tab pos="1449388" algn="l"/>
                <a:tab pos="1933575" algn="l"/>
                <a:tab pos="2416175" algn="l"/>
                <a:tab pos="2900363" algn="l"/>
                <a:tab pos="3382963" algn="l"/>
                <a:tab pos="3867150" algn="l"/>
                <a:tab pos="4349750" algn="l"/>
                <a:tab pos="4832350" algn="l"/>
                <a:tab pos="5316538" algn="l"/>
                <a:tab pos="5799138" algn="l"/>
                <a:tab pos="6283325" algn="l"/>
                <a:tab pos="6765925" algn="l"/>
                <a:tab pos="7250113" algn="l"/>
                <a:tab pos="7732713" algn="l"/>
                <a:tab pos="8216900" algn="l"/>
                <a:tab pos="8699500" algn="l"/>
                <a:tab pos="9182100" algn="l"/>
                <a:tab pos="9666288" algn="l"/>
              </a:tabLst>
              <a:defRPr sz="1300">
                <a:solidFill>
                  <a:srgbClr val="000000"/>
                </a:solidFill>
                <a:cs typeface="+mn-cs"/>
              </a:defRPr>
            </a:lvl1pPr>
          </a:lstStyle>
          <a:p>
            <a:pPr>
              <a:defRPr/>
            </a:pPr>
            <a:fld id="{4C8AA8BB-99E7-4648-BB08-A261E9BEDA34}" type="slidenum">
              <a:rPr lang="en-GB"/>
              <a:pPr>
                <a:defRPr/>
              </a:pPr>
              <a:t>‹#›</a:t>
            </a:fld>
            <a:endParaRPr lang="en-GB"/>
          </a:p>
        </p:txBody>
      </p:sp>
    </p:spTree>
    <p:extLst>
      <p:ext uri="{BB962C8B-B14F-4D97-AF65-F5344CB8AC3E}">
        <p14:creationId xmlns:p14="http://schemas.microsoft.com/office/powerpoint/2010/main" val="506613149"/>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5058" name="Rectangle 26"/>
          <p:cNvSpPr>
            <a:spLocks noGrp="1" noChangeArrowheads="1"/>
          </p:cNvSpPr>
          <p:nvPr>
            <p:ph type="sldNum" sz="quarter"/>
          </p:nvPr>
        </p:nvSpPr>
        <p:spPr>
          <a:noFill/>
        </p:spPr>
        <p:txBody>
          <a:bodyPr/>
          <a:lstStyle/>
          <a:p>
            <a:fld id="{E554866E-55A0-425D-A239-0E98A11CADCC}" type="slidenum">
              <a:rPr lang="en-GB" smtClean="0"/>
              <a:pPr/>
              <a:t>1</a:t>
            </a:fld>
            <a:endParaRPr lang="en-GB" smtClean="0"/>
          </a:p>
        </p:txBody>
      </p:sp>
      <p:sp>
        <p:nvSpPr>
          <p:cNvPr id="45059" name="Text Box 1"/>
          <p:cNvSpPr txBox="1">
            <a:spLocks noChangeArrowheads="1"/>
          </p:cNvSpPr>
          <p:nvPr/>
        </p:nvSpPr>
        <p:spPr bwMode="auto">
          <a:xfrm>
            <a:off x="1219200" y="720725"/>
            <a:ext cx="4876800" cy="3600450"/>
          </a:xfrm>
          <a:prstGeom prst="rect">
            <a:avLst/>
          </a:prstGeom>
          <a:solidFill>
            <a:srgbClr val="FFFFFF"/>
          </a:solidFill>
          <a:ln w="9360">
            <a:solidFill>
              <a:srgbClr val="000000"/>
            </a:solidFill>
            <a:miter lim="800000"/>
            <a:headEnd/>
            <a:tailEnd/>
          </a:ln>
        </p:spPr>
        <p:txBody>
          <a:bodyPr wrap="none" anchor="ctr"/>
          <a:lstStyle/>
          <a:p>
            <a:pPr>
              <a:lnSpc>
                <a:spcPct val="27000"/>
              </a:lnSpc>
              <a:buClr>
                <a:srgbClr val="000000"/>
              </a:buClr>
              <a:buSzPct val="100000"/>
              <a:buFont typeface="Arial" charset="0"/>
              <a:buNone/>
            </a:pPr>
            <a:endParaRPr lang="en-US"/>
          </a:p>
        </p:txBody>
      </p:sp>
      <p:sp>
        <p:nvSpPr>
          <p:cNvPr id="45060" name="Rectangle 2"/>
          <p:cNvSpPr txBox="1">
            <a:spLocks noGrp="1" noChangeArrowheads="1"/>
          </p:cNvSpPr>
          <p:nvPr>
            <p:ph type="body"/>
          </p:nvPr>
        </p:nvSpPr>
        <p:spPr>
          <a:xfrm>
            <a:off x="731838" y="4560888"/>
            <a:ext cx="5819775" cy="4313237"/>
          </a:xfrm>
          <a:noFill/>
          <a:ln/>
        </p:spPr>
        <p:txBody>
          <a:bodyPr wrap="none" lIns="96661" tIns="48331" rIns="96661" bIns="48331" anchor="ctr"/>
          <a:lstStyle/>
          <a:p>
            <a:endParaRPr lang="en-US" smtClean="0"/>
          </a:p>
        </p:txBody>
      </p:sp>
    </p:spTree>
    <p:extLst>
      <p:ext uri="{BB962C8B-B14F-4D97-AF65-F5344CB8AC3E}">
        <p14:creationId xmlns:p14="http://schemas.microsoft.com/office/powerpoint/2010/main" val="26100890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5"/>
          <p:cNvSpPr>
            <a:spLocks noGrp="1" noChangeArrowheads="1"/>
          </p:cNvSpPr>
          <p:nvPr>
            <p:ph type="sldNum"/>
          </p:nvPr>
        </p:nvSpPr>
        <p:spPr>
          <a:ln/>
        </p:spPr>
        <p:txBody>
          <a:bodyPr/>
          <a:lstStyle/>
          <a:p>
            <a:fld id="{387E4A06-B547-4097-B6C1-5AA9D1BD389E}" type="slidenum">
              <a:rPr lang="en-GB"/>
              <a:pPr/>
              <a:t>10</a:t>
            </a:fld>
            <a:endParaRPr lang="en-GB"/>
          </a:p>
        </p:txBody>
      </p:sp>
      <p:sp>
        <p:nvSpPr>
          <p:cNvPr id="151553" name="Text Box 1"/>
          <p:cNvSpPr txBox="1">
            <a:spLocks noChangeArrowheads="1"/>
          </p:cNvSpPr>
          <p:nvPr/>
        </p:nvSpPr>
        <p:spPr bwMode="auto">
          <a:xfrm>
            <a:off x="1219200" y="720725"/>
            <a:ext cx="4876800" cy="3600450"/>
          </a:xfrm>
          <a:prstGeom prst="rect">
            <a:avLst/>
          </a:prstGeom>
          <a:solidFill>
            <a:srgbClr val="FFFFFF"/>
          </a:solidFill>
          <a:ln w="9360">
            <a:solidFill>
              <a:srgbClr val="000000"/>
            </a:solidFill>
            <a:miter lim="800000"/>
            <a:headEnd/>
            <a:tailEnd/>
          </a:ln>
          <a:effectLst/>
        </p:spPr>
        <p:txBody>
          <a:bodyPr wrap="none" anchor="ctr"/>
          <a:lstStyle/>
          <a:p>
            <a:endParaRPr lang="en-US"/>
          </a:p>
        </p:txBody>
      </p:sp>
      <p:sp>
        <p:nvSpPr>
          <p:cNvPr id="151554" name="Rectangle 2"/>
          <p:cNvSpPr txBox="1">
            <a:spLocks noGrp="1" noChangeArrowheads="1"/>
          </p:cNvSpPr>
          <p:nvPr>
            <p:ph type="body"/>
          </p:nvPr>
        </p:nvSpPr>
        <p:spPr bwMode="auto">
          <a:xfrm>
            <a:off x="731838" y="4560888"/>
            <a:ext cx="5819775" cy="4313237"/>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5041167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5"/>
          <p:cNvSpPr>
            <a:spLocks noGrp="1" noChangeArrowheads="1"/>
          </p:cNvSpPr>
          <p:nvPr>
            <p:ph type="sldNum"/>
          </p:nvPr>
        </p:nvSpPr>
        <p:spPr>
          <a:ln/>
        </p:spPr>
        <p:txBody>
          <a:bodyPr/>
          <a:lstStyle/>
          <a:p>
            <a:fld id="{387E4A06-B547-4097-B6C1-5AA9D1BD389E}" type="slidenum">
              <a:rPr lang="en-GB"/>
              <a:pPr/>
              <a:t>11</a:t>
            </a:fld>
            <a:endParaRPr lang="en-GB"/>
          </a:p>
        </p:txBody>
      </p:sp>
      <p:sp>
        <p:nvSpPr>
          <p:cNvPr id="151553" name="Text Box 1"/>
          <p:cNvSpPr txBox="1">
            <a:spLocks noChangeArrowheads="1"/>
          </p:cNvSpPr>
          <p:nvPr/>
        </p:nvSpPr>
        <p:spPr bwMode="auto">
          <a:xfrm>
            <a:off x="1219200" y="720725"/>
            <a:ext cx="4876800" cy="3600450"/>
          </a:xfrm>
          <a:prstGeom prst="rect">
            <a:avLst/>
          </a:prstGeom>
          <a:solidFill>
            <a:srgbClr val="FFFFFF"/>
          </a:solidFill>
          <a:ln w="9360">
            <a:solidFill>
              <a:srgbClr val="000000"/>
            </a:solidFill>
            <a:miter lim="800000"/>
            <a:headEnd/>
            <a:tailEnd/>
          </a:ln>
          <a:effectLst/>
        </p:spPr>
        <p:txBody>
          <a:bodyPr wrap="none" anchor="ctr"/>
          <a:lstStyle/>
          <a:p>
            <a:endParaRPr lang="en-US"/>
          </a:p>
        </p:txBody>
      </p:sp>
      <p:sp>
        <p:nvSpPr>
          <p:cNvPr id="151554" name="Rectangle 2"/>
          <p:cNvSpPr txBox="1">
            <a:spLocks noGrp="1" noChangeArrowheads="1"/>
          </p:cNvSpPr>
          <p:nvPr>
            <p:ph type="body"/>
          </p:nvPr>
        </p:nvSpPr>
        <p:spPr bwMode="auto">
          <a:xfrm>
            <a:off x="731838" y="4560888"/>
            <a:ext cx="5819775" cy="4313237"/>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8131584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5"/>
          <p:cNvSpPr>
            <a:spLocks noGrp="1" noChangeArrowheads="1"/>
          </p:cNvSpPr>
          <p:nvPr>
            <p:ph type="sldNum"/>
          </p:nvPr>
        </p:nvSpPr>
        <p:spPr>
          <a:ln/>
        </p:spPr>
        <p:txBody>
          <a:bodyPr/>
          <a:lstStyle/>
          <a:p>
            <a:fld id="{387E4A06-B547-4097-B6C1-5AA9D1BD389E}" type="slidenum">
              <a:rPr lang="en-GB"/>
              <a:pPr/>
              <a:t>12</a:t>
            </a:fld>
            <a:endParaRPr lang="en-GB"/>
          </a:p>
        </p:txBody>
      </p:sp>
      <p:sp>
        <p:nvSpPr>
          <p:cNvPr id="151553" name="Text Box 1"/>
          <p:cNvSpPr txBox="1">
            <a:spLocks noChangeArrowheads="1"/>
          </p:cNvSpPr>
          <p:nvPr/>
        </p:nvSpPr>
        <p:spPr bwMode="auto">
          <a:xfrm>
            <a:off x="1219200" y="720725"/>
            <a:ext cx="4876800" cy="3600450"/>
          </a:xfrm>
          <a:prstGeom prst="rect">
            <a:avLst/>
          </a:prstGeom>
          <a:solidFill>
            <a:srgbClr val="FFFFFF"/>
          </a:solidFill>
          <a:ln w="9360">
            <a:solidFill>
              <a:srgbClr val="000000"/>
            </a:solidFill>
            <a:miter lim="800000"/>
            <a:headEnd/>
            <a:tailEnd/>
          </a:ln>
          <a:effectLst/>
        </p:spPr>
        <p:txBody>
          <a:bodyPr wrap="none" anchor="ctr"/>
          <a:lstStyle/>
          <a:p>
            <a:endParaRPr lang="en-US"/>
          </a:p>
        </p:txBody>
      </p:sp>
      <p:sp>
        <p:nvSpPr>
          <p:cNvPr id="151554" name="Rectangle 2"/>
          <p:cNvSpPr txBox="1">
            <a:spLocks noGrp="1" noChangeArrowheads="1"/>
          </p:cNvSpPr>
          <p:nvPr>
            <p:ph type="body"/>
          </p:nvPr>
        </p:nvSpPr>
        <p:spPr bwMode="auto">
          <a:xfrm>
            <a:off x="731838" y="4560888"/>
            <a:ext cx="5819775" cy="4313237"/>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1206237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5"/>
          <p:cNvSpPr>
            <a:spLocks noGrp="1" noChangeArrowheads="1"/>
          </p:cNvSpPr>
          <p:nvPr>
            <p:ph type="sldNum"/>
          </p:nvPr>
        </p:nvSpPr>
        <p:spPr>
          <a:ln/>
        </p:spPr>
        <p:txBody>
          <a:bodyPr/>
          <a:lstStyle/>
          <a:p>
            <a:fld id="{387E4A06-B547-4097-B6C1-5AA9D1BD389E}" type="slidenum">
              <a:rPr lang="en-GB"/>
              <a:pPr/>
              <a:t>13</a:t>
            </a:fld>
            <a:endParaRPr lang="en-GB"/>
          </a:p>
        </p:txBody>
      </p:sp>
      <p:sp>
        <p:nvSpPr>
          <p:cNvPr id="151553" name="Text Box 1"/>
          <p:cNvSpPr txBox="1">
            <a:spLocks noChangeArrowheads="1"/>
          </p:cNvSpPr>
          <p:nvPr/>
        </p:nvSpPr>
        <p:spPr bwMode="auto">
          <a:xfrm>
            <a:off x="1219200" y="720725"/>
            <a:ext cx="4876800" cy="3600450"/>
          </a:xfrm>
          <a:prstGeom prst="rect">
            <a:avLst/>
          </a:prstGeom>
          <a:solidFill>
            <a:srgbClr val="FFFFFF"/>
          </a:solidFill>
          <a:ln w="9360">
            <a:solidFill>
              <a:srgbClr val="000000"/>
            </a:solidFill>
            <a:miter lim="800000"/>
            <a:headEnd/>
            <a:tailEnd/>
          </a:ln>
          <a:effectLst/>
        </p:spPr>
        <p:txBody>
          <a:bodyPr wrap="none" anchor="ctr"/>
          <a:lstStyle/>
          <a:p>
            <a:endParaRPr lang="en-US"/>
          </a:p>
        </p:txBody>
      </p:sp>
      <p:sp>
        <p:nvSpPr>
          <p:cNvPr id="151554" name="Rectangle 2"/>
          <p:cNvSpPr txBox="1">
            <a:spLocks noGrp="1" noChangeArrowheads="1"/>
          </p:cNvSpPr>
          <p:nvPr>
            <p:ph type="body"/>
          </p:nvPr>
        </p:nvSpPr>
        <p:spPr bwMode="auto">
          <a:xfrm>
            <a:off x="731838" y="4560888"/>
            <a:ext cx="5819775" cy="4313237"/>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646093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5"/>
          <p:cNvSpPr>
            <a:spLocks noGrp="1" noChangeArrowheads="1"/>
          </p:cNvSpPr>
          <p:nvPr>
            <p:ph type="sldNum"/>
          </p:nvPr>
        </p:nvSpPr>
        <p:spPr>
          <a:ln/>
        </p:spPr>
        <p:txBody>
          <a:bodyPr/>
          <a:lstStyle/>
          <a:p>
            <a:fld id="{387E4A06-B547-4097-B6C1-5AA9D1BD389E}" type="slidenum">
              <a:rPr lang="en-GB"/>
              <a:pPr/>
              <a:t>14</a:t>
            </a:fld>
            <a:endParaRPr lang="en-GB"/>
          </a:p>
        </p:txBody>
      </p:sp>
      <p:sp>
        <p:nvSpPr>
          <p:cNvPr id="151553" name="Text Box 1"/>
          <p:cNvSpPr txBox="1">
            <a:spLocks noChangeArrowheads="1"/>
          </p:cNvSpPr>
          <p:nvPr/>
        </p:nvSpPr>
        <p:spPr bwMode="auto">
          <a:xfrm>
            <a:off x="1219200" y="720725"/>
            <a:ext cx="4876800" cy="3600450"/>
          </a:xfrm>
          <a:prstGeom prst="rect">
            <a:avLst/>
          </a:prstGeom>
          <a:solidFill>
            <a:srgbClr val="FFFFFF"/>
          </a:solidFill>
          <a:ln w="9360">
            <a:solidFill>
              <a:srgbClr val="000000"/>
            </a:solidFill>
            <a:miter lim="800000"/>
            <a:headEnd/>
            <a:tailEnd/>
          </a:ln>
          <a:effectLst/>
        </p:spPr>
        <p:txBody>
          <a:bodyPr wrap="none" anchor="ctr"/>
          <a:lstStyle/>
          <a:p>
            <a:endParaRPr lang="en-US"/>
          </a:p>
        </p:txBody>
      </p:sp>
      <p:sp>
        <p:nvSpPr>
          <p:cNvPr id="151554" name="Rectangle 2"/>
          <p:cNvSpPr txBox="1">
            <a:spLocks noGrp="1" noChangeArrowheads="1"/>
          </p:cNvSpPr>
          <p:nvPr>
            <p:ph type="body"/>
          </p:nvPr>
        </p:nvSpPr>
        <p:spPr bwMode="auto">
          <a:xfrm>
            <a:off x="731838" y="4560888"/>
            <a:ext cx="5819775" cy="4313237"/>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5993446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5"/>
          <p:cNvSpPr>
            <a:spLocks noGrp="1" noChangeArrowheads="1"/>
          </p:cNvSpPr>
          <p:nvPr>
            <p:ph type="sldNum"/>
          </p:nvPr>
        </p:nvSpPr>
        <p:spPr>
          <a:ln/>
        </p:spPr>
        <p:txBody>
          <a:bodyPr/>
          <a:lstStyle/>
          <a:p>
            <a:fld id="{387E4A06-B547-4097-B6C1-5AA9D1BD389E}" type="slidenum">
              <a:rPr lang="en-GB"/>
              <a:pPr/>
              <a:t>15</a:t>
            </a:fld>
            <a:endParaRPr lang="en-GB"/>
          </a:p>
        </p:txBody>
      </p:sp>
      <p:sp>
        <p:nvSpPr>
          <p:cNvPr id="151553" name="Text Box 1"/>
          <p:cNvSpPr txBox="1">
            <a:spLocks noChangeArrowheads="1"/>
          </p:cNvSpPr>
          <p:nvPr/>
        </p:nvSpPr>
        <p:spPr bwMode="auto">
          <a:xfrm>
            <a:off x="1219200" y="720725"/>
            <a:ext cx="4876800" cy="3600450"/>
          </a:xfrm>
          <a:prstGeom prst="rect">
            <a:avLst/>
          </a:prstGeom>
          <a:solidFill>
            <a:srgbClr val="FFFFFF"/>
          </a:solidFill>
          <a:ln w="9360">
            <a:solidFill>
              <a:srgbClr val="000000"/>
            </a:solidFill>
            <a:miter lim="800000"/>
            <a:headEnd/>
            <a:tailEnd/>
          </a:ln>
          <a:effectLst/>
        </p:spPr>
        <p:txBody>
          <a:bodyPr wrap="none" anchor="ctr"/>
          <a:lstStyle/>
          <a:p>
            <a:endParaRPr lang="en-US"/>
          </a:p>
        </p:txBody>
      </p:sp>
      <p:sp>
        <p:nvSpPr>
          <p:cNvPr id="151554" name="Rectangle 2"/>
          <p:cNvSpPr txBox="1">
            <a:spLocks noGrp="1" noChangeArrowheads="1"/>
          </p:cNvSpPr>
          <p:nvPr>
            <p:ph type="body"/>
          </p:nvPr>
        </p:nvSpPr>
        <p:spPr bwMode="auto">
          <a:xfrm>
            <a:off x="731838" y="4560888"/>
            <a:ext cx="5819775" cy="4313237"/>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020744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5"/>
          <p:cNvSpPr>
            <a:spLocks noGrp="1" noChangeArrowheads="1"/>
          </p:cNvSpPr>
          <p:nvPr>
            <p:ph type="sldNum"/>
          </p:nvPr>
        </p:nvSpPr>
        <p:spPr>
          <a:ln/>
        </p:spPr>
        <p:txBody>
          <a:bodyPr/>
          <a:lstStyle/>
          <a:p>
            <a:fld id="{387E4A06-B547-4097-B6C1-5AA9D1BD389E}" type="slidenum">
              <a:rPr lang="en-GB"/>
              <a:pPr/>
              <a:t>16</a:t>
            </a:fld>
            <a:endParaRPr lang="en-GB"/>
          </a:p>
        </p:txBody>
      </p:sp>
      <p:sp>
        <p:nvSpPr>
          <p:cNvPr id="151553" name="Text Box 1"/>
          <p:cNvSpPr txBox="1">
            <a:spLocks noChangeArrowheads="1"/>
          </p:cNvSpPr>
          <p:nvPr/>
        </p:nvSpPr>
        <p:spPr bwMode="auto">
          <a:xfrm>
            <a:off x="1219200" y="720725"/>
            <a:ext cx="4876800" cy="3600450"/>
          </a:xfrm>
          <a:prstGeom prst="rect">
            <a:avLst/>
          </a:prstGeom>
          <a:solidFill>
            <a:srgbClr val="FFFFFF"/>
          </a:solidFill>
          <a:ln w="9360">
            <a:solidFill>
              <a:srgbClr val="000000"/>
            </a:solidFill>
            <a:miter lim="800000"/>
            <a:headEnd/>
            <a:tailEnd/>
          </a:ln>
          <a:effectLst/>
        </p:spPr>
        <p:txBody>
          <a:bodyPr wrap="none" anchor="ctr"/>
          <a:lstStyle/>
          <a:p>
            <a:endParaRPr lang="en-US"/>
          </a:p>
        </p:txBody>
      </p:sp>
      <p:sp>
        <p:nvSpPr>
          <p:cNvPr id="151554" name="Rectangle 2"/>
          <p:cNvSpPr txBox="1">
            <a:spLocks noGrp="1" noChangeArrowheads="1"/>
          </p:cNvSpPr>
          <p:nvPr>
            <p:ph type="body"/>
          </p:nvPr>
        </p:nvSpPr>
        <p:spPr bwMode="auto">
          <a:xfrm>
            <a:off x="731838" y="4560888"/>
            <a:ext cx="5819775" cy="4313237"/>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57688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5"/>
          <p:cNvSpPr>
            <a:spLocks noGrp="1" noChangeArrowheads="1"/>
          </p:cNvSpPr>
          <p:nvPr>
            <p:ph type="sldNum"/>
          </p:nvPr>
        </p:nvSpPr>
        <p:spPr>
          <a:ln/>
        </p:spPr>
        <p:txBody>
          <a:bodyPr/>
          <a:lstStyle/>
          <a:p>
            <a:fld id="{387E4A06-B547-4097-B6C1-5AA9D1BD389E}" type="slidenum">
              <a:rPr lang="en-GB"/>
              <a:pPr/>
              <a:t>17</a:t>
            </a:fld>
            <a:endParaRPr lang="en-GB"/>
          </a:p>
        </p:txBody>
      </p:sp>
      <p:sp>
        <p:nvSpPr>
          <p:cNvPr id="151553" name="Text Box 1"/>
          <p:cNvSpPr txBox="1">
            <a:spLocks noChangeArrowheads="1"/>
          </p:cNvSpPr>
          <p:nvPr/>
        </p:nvSpPr>
        <p:spPr bwMode="auto">
          <a:xfrm>
            <a:off x="1219200" y="720725"/>
            <a:ext cx="4876800" cy="3600450"/>
          </a:xfrm>
          <a:prstGeom prst="rect">
            <a:avLst/>
          </a:prstGeom>
          <a:solidFill>
            <a:srgbClr val="FFFFFF"/>
          </a:solidFill>
          <a:ln w="9360">
            <a:solidFill>
              <a:srgbClr val="000000"/>
            </a:solidFill>
            <a:miter lim="800000"/>
            <a:headEnd/>
            <a:tailEnd/>
          </a:ln>
          <a:effectLst/>
        </p:spPr>
        <p:txBody>
          <a:bodyPr wrap="none" anchor="ctr"/>
          <a:lstStyle/>
          <a:p>
            <a:endParaRPr lang="en-US"/>
          </a:p>
        </p:txBody>
      </p:sp>
      <p:sp>
        <p:nvSpPr>
          <p:cNvPr id="151554" name="Rectangle 2"/>
          <p:cNvSpPr txBox="1">
            <a:spLocks noGrp="1" noChangeArrowheads="1"/>
          </p:cNvSpPr>
          <p:nvPr>
            <p:ph type="body"/>
          </p:nvPr>
        </p:nvSpPr>
        <p:spPr bwMode="auto">
          <a:xfrm>
            <a:off x="731838" y="4560888"/>
            <a:ext cx="5819775" cy="4313237"/>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1345990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5"/>
          <p:cNvSpPr>
            <a:spLocks noGrp="1" noChangeArrowheads="1"/>
          </p:cNvSpPr>
          <p:nvPr>
            <p:ph type="sldNum"/>
          </p:nvPr>
        </p:nvSpPr>
        <p:spPr>
          <a:ln/>
        </p:spPr>
        <p:txBody>
          <a:bodyPr/>
          <a:lstStyle/>
          <a:p>
            <a:fld id="{387E4A06-B547-4097-B6C1-5AA9D1BD389E}" type="slidenum">
              <a:rPr lang="en-GB"/>
              <a:pPr/>
              <a:t>18</a:t>
            </a:fld>
            <a:endParaRPr lang="en-GB"/>
          </a:p>
        </p:txBody>
      </p:sp>
      <p:sp>
        <p:nvSpPr>
          <p:cNvPr id="151553" name="Text Box 1"/>
          <p:cNvSpPr txBox="1">
            <a:spLocks noChangeArrowheads="1"/>
          </p:cNvSpPr>
          <p:nvPr/>
        </p:nvSpPr>
        <p:spPr bwMode="auto">
          <a:xfrm>
            <a:off x="1219200" y="720725"/>
            <a:ext cx="4876800" cy="3600450"/>
          </a:xfrm>
          <a:prstGeom prst="rect">
            <a:avLst/>
          </a:prstGeom>
          <a:solidFill>
            <a:srgbClr val="FFFFFF"/>
          </a:solidFill>
          <a:ln w="9360">
            <a:solidFill>
              <a:srgbClr val="000000"/>
            </a:solidFill>
            <a:miter lim="800000"/>
            <a:headEnd/>
            <a:tailEnd/>
          </a:ln>
          <a:effectLst/>
        </p:spPr>
        <p:txBody>
          <a:bodyPr wrap="none" anchor="ctr"/>
          <a:lstStyle/>
          <a:p>
            <a:endParaRPr lang="en-US"/>
          </a:p>
        </p:txBody>
      </p:sp>
      <p:sp>
        <p:nvSpPr>
          <p:cNvPr id="151554" name="Rectangle 2"/>
          <p:cNvSpPr txBox="1">
            <a:spLocks noGrp="1" noChangeArrowheads="1"/>
          </p:cNvSpPr>
          <p:nvPr>
            <p:ph type="body"/>
          </p:nvPr>
        </p:nvSpPr>
        <p:spPr bwMode="auto">
          <a:xfrm>
            <a:off x="731838" y="4560888"/>
            <a:ext cx="5819775" cy="4313237"/>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3663062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5"/>
          <p:cNvSpPr>
            <a:spLocks noGrp="1" noChangeArrowheads="1"/>
          </p:cNvSpPr>
          <p:nvPr>
            <p:ph type="sldNum"/>
          </p:nvPr>
        </p:nvSpPr>
        <p:spPr>
          <a:ln/>
        </p:spPr>
        <p:txBody>
          <a:bodyPr/>
          <a:lstStyle/>
          <a:p>
            <a:fld id="{387E4A06-B547-4097-B6C1-5AA9D1BD389E}" type="slidenum">
              <a:rPr lang="en-GB"/>
              <a:pPr/>
              <a:t>19</a:t>
            </a:fld>
            <a:endParaRPr lang="en-GB"/>
          </a:p>
        </p:txBody>
      </p:sp>
      <p:sp>
        <p:nvSpPr>
          <p:cNvPr id="151553" name="Text Box 1"/>
          <p:cNvSpPr txBox="1">
            <a:spLocks noChangeArrowheads="1"/>
          </p:cNvSpPr>
          <p:nvPr/>
        </p:nvSpPr>
        <p:spPr bwMode="auto">
          <a:xfrm>
            <a:off x="1219200" y="720725"/>
            <a:ext cx="4876800" cy="3600450"/>
          </a:xfrm>
          <a:prstGeom prst="rect">
            <a:avLst/>
          </a:prstGeom>
          <a:solidFill>
            <a:srgbClr val="FFFFFF"/>
          </a:solidFill>
          <a:ln w="9360">
            <a:solidFill>
              <a:srgbClr val="000000"/>
            </a:solidFill>
            <a:miter lim="800000"/>
            <a:headEnd/>
            <a:tailEnd/>
          </a:ln>
          <a:effectLst/>
        </p:spPr>
        <p:txBody>
          <a:bodyPr wrap="none" anchor="ctr"/>
          <a:lstStyle/>
          <a:p>
            <a:endParaRPr lang="en-US"/>
          </a:p>
        </p:txBody>
      </p:sp>
      <p:sp>
        <p:nvSpPr>
          <p:cNvPr id="151554" name="Rectangle 2"/>
          <p:cNvSpPr txBox="1">
            <a:spLocks noGrp="1" noChangeArrowheads="1"/>
          </p:cNvSpPr>
          <p:nvPr>
            <p:ph type="body"/>
          </p:nvPr>
        </p:nvSpPr>
        <p:spPr bwMode="auto">
          <a:xfrm>
            <a:off x="731838" y="4560888"/>
            <a:ext cx="5819775" cy="4313237"/>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3971805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5"/>
          <p:cNvSpPr>
            <a:spLocks noGrp="1" noChangeArrowheads="1"/>
          </p:cNvSpPr>
          <p:nvPr>
            <p:ph type="sldNum"/>
          </p:nvPr>
        </p:nvSpPr>
        <p:spPr>
          <a:ln/>
        </p:spPr>
        <p:txBody>
          <a:bodyPr/>
          <a:lstStyle/>
          <a:p>
            <a:fld id="{387E4A06-B547-4097-B6C1-5AA9D1BD389E}" type="slidenum">
              <a:rPr lang="en-GB"/>
              <a:pPr/>
              <a:t>2</a:t>
            </a:fld>
            <a:endParaRPr lang="en-GB"/>
          </a:p>
        </p:txBody>
      </p:sp>
      <p:sp>
        <p:nvSpPr>
          <p:cNvPr id="151553" name="Text Box 1"/>
          <p:cNvSpPr txBox="1">
            <a:spLocks noChangeArrowheads="1"/>
          </p:cNvSpPr>
          <p:nvPr/>
        </p:nvSpPr>
        <p:spPr bwMode="auto">
          <a:xfrm>
            <a:off x="1219200" y="720725"/>
            <a:ext cx="4876800" cy="3600450"/>
          </a:xfrm>
          <a:prstGeom prst="rect">
            <a:avLst/>
          </a:prstGeom>
          <a:solidFill>
            <a:srgbClr val="FFFFFF"/>
          </a:solidFill>
          <a:ln w="9360">
            <a:solidFill>
              <a:srgbClr val="000000"/>
            </a:solidFill>
            <a:miter lim="800000"/>
            <a:headEnd/>
            <a:tailEnd/>
          </a:ln>
          <a:effectLst/>
        </p:spPr>
        <p:txBody>
          <a:bodyPr wrap="none" anchor="ctr"/>
          <a:lstStyle/>
          <a:p>
            <a:endParaRPr lang="en-US"/>
          </a:p>
        </p:txBody>
      </p:sp>
      <p:sp>
        <p:nvSpPr>
          <p:cNvPr id="151554" name="Rectangle 2"/>
          <p:cNvSpPr txBox="1">
            <a:spLocks noGrp="1" noChangeArrowheads="1"/>
          </p:cNvSpPr>
          <p:nvPr>
            <p:ph type="body"/>
          </p:nvPr>
        </p:nvSpPr>
        <p:spPr bwMode="auto">
          <a:xfrm>
            <a:off x="731838" y="4560888"/>
            <a:ext cx="5819775" cy="4313237"/>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7779558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5"/>
          <p:cNvSpPr>
            <a:spLocks noGrp="1" noChangeArrowheads="1"/>
          </p:cNvSpPr>
          <p:nvPr>
            <p:ph type="sldNum"/>
          </p:nvPr>
        </p:nvSpPr>
        <p:spPr>
          <a:ln/>
        </p:spPr>
        <p:txBody>
          <a:bodyPr/>
          <a:lstStyle/>
          <a:p>
            <a:fld id="{387E4A06-B547-4097-B6C1-5AA9D1BD389E}" type="slidenum">
              <a:rPr lang="en-GB"/>
              <a:pPr/>
              <a:t>20</a:t>
            </a:fld>
            <a:endParaRPr lang="en-GB"/>
          </a:p>
        </p:txBody>
      </p:sp>
      <p:sp>
        <p:nvSpPr>
          <p:cNvPr id="151553" name="Text Box 1"/>
          <p:cNvSpPr txBox="1">
            <a:spLocks noChangeArrowheads="1"/>
          </p:cNvSpPr>
          <p:nvPr/>
        </p:nvSpPr>
        <p:spPr bwMode="auto">
          <a:xfrm>
            <a:off x="1219200" y="720725"/>
            <a:ext cx="4876800" cy="3600450"/>
          </a:xfrm>
          <a:prstGeom prst="rect">
            <a:avLst/>
          </a:prstGeom>
          <a:solidFill>
            <a:srgbClr val="FFFFFF"/>
          </a:solidFill>
          <a:ln w="9360">
            <a:solidFill>
              <a:srgbClr val="000000"/>
            </a:solidFill>
            <a:miter lim="800000"/>
            <a:headEnd/>
            <a:tailEnd/>
          </a:ln>
          <a:effectLst/>
        </p:spPr>
        <p:txBody>
          <a:bodyPr wrap="none" anchor="ctr"/>
          <a:lstStyle/>
          <a:p>
            <a:endParaRPr lang="en-US"/>
          </a:p>
        </p:txBody>
      </p:sp>
      <p:sp>
        <p:nvSpPr>
          <p:cNvPr id="151554" name="Rectangle 2"/>
          <p:cNvSpPr txBox="1">
            <a:spLocks noGrp="1" noChangeArrowheads="1"/>
          </p:cNvSpPr>
          <p:nvPr>
            <p:ph type="body"/>
          </p:nvPr>
        </p:nvSpPr>
        <p:spPr bwMode="auto">
          <a:xfrm>
            <a:off x="731838" y="4560888"/>
            <a:ext cx="5819775" cy="4313237"/>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9550989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5"/>
          <p:cNvSpPr>
            <a:spLocks noGrp="1" noChangeArrowheads="1"/>
          </p:cNvSpPr>
          <p:nvPr>
            <p:ph type="sldNum"/>
          </p:nvPr>
        </p:nvSpPr>
        <p:spPr>
          <a:ln/>
        </p:spPr>
        <p:txBody>
          <a:bodyPr/>
          <a:lstStyle/>
          <a:p>
            <a:fld id="{387E4A06-B547-4097-B6C1-5AA9D1BD389E}" type="slidenum">
              <a:rPr lang="en-GB"/>
              <a:pPr/>
              <a:t>21</a:t>
            </a:fld>
            <a:endParaRPr lang="en-GB"/>
          </a:p>
        </p:txBody>
      </p:sp>
      <p:sp>
        <p:nvSpPr>
          <p:cNvPr id="151553" name="Text Box 1"/>
          <p:cNvSpPr txBox="1">
            <a:spLocks noChangeArrowheads="1"/>
          </p:cNvSpPr>
          <p:nvPr/>
        </p:nvSpPr>
        <p:spPr bwMode="auto">
          <a:xfrm>
            <a:off x="1219200" y="720725"/>
            <a:ext cx="4876800" cy="3600450"/>
          </a:xfrm>
          <a:prstGeom prst="rect">
            <a:avLst/>
          </a:prstGeom>
          <a:solidFill>
            <a:srgbClr val="FFFFFF"/>
          </a:solidFill>
          <a:ln w="9360">
            <a:solidFill>
              <a:srgbClr val="000000"/>
            </a:solidFill>
            <a:miter lim="800000"/>
            <a:headEnd/>
            <a:tailEnd/>
          </a:ln>
          <a:effectLst/>
        </p:spPr>
        <p:txBody>
          <a:bodyPr wrap="none" anchor="ctr"/>
          <a:lstStyle/>
          <a:p>
            <a:endParaRPr lang="en-US"/>
          </a:p>
        </p:txBody>
      </p:sp>
      <p:sp>
        <p:nvSpPr>
          <p:cNvPr id="151554" name="Rectangle 2"/>
          <p:cNvSpPr txBox="1">
            <a:spLocks noGrp="1" noChangeArrowheads="1"/>
          </p:cNvSpPr>
          <p:nvPr>
            <p:ph type="body"/>
          </p:nvPr>
        </p:nvSpPr>
        <p:spPr bwMode="auto">
          <a:xfrm>
            <a:off x="731838" y="4560888"/>
            <a:ext cx="5819775" cy="4313237"/>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486100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5"/>
          <p:cNvSpPr>
            <a:spLocks noGrp="1" noChangeArrowheads="1"/>
          </p:cNvSpPr>
          <p:nvPr>
            <p:ph type="sldNum"/>
          </p:nvPr>
        </p:nvSpPr>
        <p:spPr>
          <a:ln/>
        </p:spPr>
        <p:txBody>
          <a:bodyPr/>
          <a:lstStyle/>
          <a:p>
            <a:fld id="{387E4A06-B547-4097-B6C1-5AA9D1BD389E}" type="slidenum">
              <a:rPr lang="en-GB"/>
              <a:pPr/>
              <a:t>22</a:t>
            </a:fld>
            <a:endParaRPr lang="en-GB"/>
          </a:p>
        </p:txBody>
      </p:sp>
      <p:sp>
        <p:nvSpPr>
          <p:cNvPr id="151553" name="Text Box 1"/>
          <p:cNvSpPr txBox="1">
            <a:spLocks noChangeArrowheads="1"/>
          </p:cNvSpPr>
          <p:nvPr/>
        </p:nvSpPr>
        <p:spPr bwMode="auto">
          <a:xfrm>
            <a:off x="1219200" y="720725"/>
            <a:ext cx="4876800" cy="3600450"/>
          </a:xfrm>
          <a:prstGeom prst="rect">
            <a:avLst/>
          </a:prstGeom>
          <a:solidFill>
            <a:srgbClr val="FFFFFF"/>
          </a:solidFill>
          <a:ln w="9360">
            <a:solidFill>
              <a:srgbClr val="000000"/>
            </a:solidFill>
            <a:miter lim="800000"/>
            <a:headEnd/>
            <a:tailEnd/>
          </a:ln>
          <a:effectLst/>
        </p:spPr>
        <p:txBody>
          <a:bodyPr wrap="none" anchor="ctr"/>
          <a:lstStyle/>
          <a:p>
            <a:endParaRPr lang="en-US"/>
          </a:p>
        </p:txBody>
      </p:sp>
      <p:sp>
        <p:nvSpPr>
          <p:cNvPr id="151554" name="Rectangle 2"/>
          <p:cNvSpPr txBox="1">
            <a:spLocks noGrp="1" noChangeArrowheads="1"/>
          </p:cNvSpPr>
          <p:nvPr>
            <p:ph type="body"/>
          </p:nvPr>
        </p:nvSpPr>
        <p:spPr bwMode="auto">
          <a:xfrm>
            <a:off x="731838" y="4560888"/>
            <a:ext cx="5819775" cy="4313237"/>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73152467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5"/>
          <p:cNvSpPr>
            <a:spLocks noGrp="1" noChangeArrowheads="1"/>
          </p:cNvSpPr>
          <p:nvPr>
            <p:ph type="sldNum"/>
          </p:nvPr>
        </p:nvSpPr>
        <p:spPr>
          <a:ln/>
        </p:spPr>
        <p:txBody>
          <a:bodyPr/>
          <a:lstStyle/>
          <a:p>
            <a:fld id="{387E4A06-B547-4097-B6C1-5AA9D1BD389E}" type="slidenum">
              <a:rPr lang="en-GB"/>
              <a:pPr/>
              <a:t>23</a:t>
            </a:fld>
            <a:endParaRPr lang="en-GB"/>
          </a:p>
        </p:txBody>
      </p:sp>
      <p:sp>
        <p:nvSpPr>
          <p:cNvPr id="151553" name="Text Box 1"/>
          <p:cNvSpPr txBox="1">
            <a:spLocks noChangeArrowheads="1"/>
          </p:cNvSpPr>
          <p:nvPr/>
        </p:nvSpPr>
        <p:spPr bwMode="auto">
          <a:xfrm>
            <a:off x="1219200" y="720725"/>
            <a:ext cx="4876800" cy="3600450"/>
          </a:xfrm>
          <a:prstGeom prst="rect">
            <a:avLst/>
          </a:prstGeom>
          <a:solidFill>
            <a:srgbClr val="FFFFFF"/>
          </a:solidFill>
          <a:ln w="9360">
            <a:solidFill>
              <a:srgbClr val="000000"/>
            </a:solidFill>
            <a:miter lim="800000"/>
            <a:headEnd/>
            <a:tailEnd/>
          </a:ln>
          <a:effectLst/>
        </p:spPr>
        <p:txBody>
          <a:bodyPr wrap="none" anchor="ctr"/>
          <a:lstStyle/>
          <a:p>
            <a:endParaRPr lang="en-US"/>
          </a:p>
        </p:txBody>
      </p:sp>
      <p:sp>
        <p:nvSpPr>
          <p:cNvPr id="151554" name="Rectangle 2"/>
          <p:cNvSpPr txBox="1">
            <a:spLocks noGrp="1" noChangeArrowheads="1"/>
          </p:cNvSpPr>
          <p:nvPr>
            <p:ph type="body"/>
          </p:nvPr>
        </p:nvSpPr>
        <p:spPr bwMode="auto">
          <a:xfrm>
            <a:off x="731838" y="4560888"/>
            <a:ext cx="5819775" cy="4313237"/>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76702268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5"/>
          <p:cNvSpPr>
            <a:spLocks noGrp="1" noChangeArrowheads="1"/>
          </p:cNvSpPr>
          <p:nvPr>
            <p:ph type="sldNum"/>
          </p:nvPr>
        </p:nvSpPr>
        <p:spPr>
          <a:ln/>
        </p:spPr>
        <p:txBody>
          <a:bodyPr/>
          <a:lstStyle/>
          <a:p>
            <a:fld id="{387E4A06-B547-4097-B6C1-5AA9D1BD389E}" type="slidenum">
              <a:rPr lang="en-GB"/>
              <a:pPr/>
              <a:t>24</a:t>
            </a:fld>
            <a:endParaRPr lang="en-GB"/>
          </a:p>
        </p:txBody>
      </p:sp>
      <p:sp>
        <p:nvSpPr>
          <p:cNvPr id="151553" name="Text Box 1"/>
          <p:cNvSpPr txBox="1">
            <a:spLocks noChangeArrowheads="1"/>
          </p:cNvSpPr>
          <p:nvPr/>
        </p:nvSpPr>
        <p:spPr bwMode="auto">
          <a:xfrm>
            <a:off x="1219200" y="720725"/>
            <a:ext cx="4876800" cy="3600450"/>
          </a:xfrm>
          <a:prstGeom prst="rect">
            <a:avLst/>
          </a:prstGeom>
          <a:solidFill>
            <a:srgbClr val="FFFFFF"/>
          </a:solidFill>
          <a:ln w="9360">
            <a:solidFill>
              <a:srgbClr val="000000"/>
            </a:solidFill>
            <a:miter lim="800000"/>
            <a:headEnd/>
            <a:tailEnd/>
          </a:ln>
          <a:effectLst/>
        </p:spPr>
        <p:txBody>
          <a:bodyPr wrap="none" anchor="ctr"/>
          <a:lstStyle/>
          <a:p>
            <a:endParaRPr lang="en-US"/>
          </a:p>
        </p:txBody>
      </p:sp>
      <p:sp>
        <p:nvSpPr>
          <p:cNvPr id="151554" name="Rectangle 2"/>
          <p:cNvSpPr txBox="1">
            <a:spLocks noGrp="1" noChangeArrowheads="1"/>
          </p:cNvSpPr>
          <p:nvPr>
            <p:ph type="body"/>
          </p:nvPr>
        </p:nvSpPr>
        <p:spPr bwMode="auto">
          <a:xfrm>
            <a:off x="731838" y="4560888"/>
            <a:ext cx="5819775" cy="4313237"/>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7198663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5"/>
          <p:cNvSpPr>
            <a:spLocks noGrp="1" noChangeArrowheads="1"/>
          </p:cNvSpPr>
          <p:nvPr>
            <p:ph type="sldNum"/>
          </p:nvPr>
        </p:nvSpPr>
        <p:spPr>
          <a:ln/>
        </p:spPr>
        <p:txBody>
          <a:bodyPr/>
          <a:lstStyle/>
          <a:p>
            <a:fld id="{387E4A06-B547-4097-B6C1-5AA9D1BD389E}" type="slidenum">
              <a:rPr lang="en-GB"/>
              <a:pPr/>
              <a:t>25</a:t>
            </a:fld>
            <a:endParaRPr lang="en-GB"/>
          </a:p>
        </p:txBody>
      </p:sp>
      <p:sp>
        <p:nvSpPr>
          <p:cNvPr id="151553" name="Text Box 1"/>
          <p:cNvSpPr txBox="1">
            <a:spLocks noChangeArrowheads="1"/>
          </p:cNvSpPr>
          <p:nvPr/>
        </p:nvSpPr>
        <p:spPr bwMode="auto">
          <a:xfrm>
            <a:off x="1219200" y="720725"/>
            <a:ext cx="4876800" cy="3600450"/>
          </a:xfrm>
          <a:prstGeom prst="rect">
            <a:avLst/>
          </a:prstGeom>
          <a:solidFill>
            <a:srgbClr val="FFFFFF"/>
          </a:solidFill>
          <a:ln w="9360">
            <a:solidFill>
              <a:srgbClr val="000000"/>
            </a:solidFill>
            <a:miter lim="800000"/>
            <a:headEnd/>
            <a:tailEnd/>
          </a:ln>
          <a:effectLst/>
        </p:spPr>
        <p:txBody>
          <a:bodyPr wrap="none" anchor="ctr"/>
          <a:lstStyle/>
          <a:p>
            <a:endParaRPr lang="en-US"/>
          </a:p>
        </p:txBody>
      </p:sp>
      <p:sp>
        <p:nvSpPr>
          <p:cNvPr id="151554" name="Rectangle 2"/>
          <p:cNvSpPr txBox="1">
            <a:spLocks noGrp="1" noChangeArrowheads="1"/>
          </p:cNvSpPr>
          <p:nvPr>
            <p:ph type="body"/>
          </p:nvPr>
        </p:nvSpPr>
        <p:spPr bwMode="auto">
          <a:xfrm>
            <a:off x="731838" y="4560888"/>
            <a:ext cx="5819775" cy="4313237"/>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542628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5"/>
          <p:cNvSpPr>
            <a:spLocks noGrp="1" noChangeArrowheads="1"/>
          </p:cNvSpPr>
          <p:nvPr>
            <p:ph type="sldNum"/>
          </p:nvPr>
        </p:nvSpPr>
        <p:spPr>
          <a:ln/>
        </p:spPr>
        <p:txBody>
          <a:bodyPr/>
          <a:lstStyle/>
          <a:p>
            <a:fld id="{387E4A06-B547-4097-B6C1-5AA9D1BD389E}" type="slidenum">
              <a:rPr lang="en-GB"/>
              <a:pPr/>
              <a:t>3</a:t>
            </a:fld>
            <a:endParaRPr lang="en-GB"/>
          </a:p>
        </p:txBody>
      </p:sp>
      <p:sp>
        <p:nvSpPr>
          <p:cNvPr id="151553" name="Text Box 1"/>
          <p:cNvSpPr txBox="1">
            <a:spLocks noChangeArrowheads="1"/>
          </p:cNvSpPr>
          <p:nvPr/>
        </p:nvSpPr>
        <p:spPr bwMode="auto">
          <a:xfrm>
            <a:off x="1219200" y="720725"/>
            <a:ext cx="4876800" cy="3600450"/>
          </a:xfrm>
          <a:prstGeom prst="rect">
            <a:avLst/>
          </a:prstGeom>
          <a:solidFill>
            <a:srgbClr val="FFFFFF"/>
          </a:solidFill>
          <a:ln w="9360">
            <a:solidFill>
              <a:srgbClr val="000000"/>
            </a:solidFill>
            <a:miter lim="800000"/>
            <a:headEnd/>
            <a:tailEnd/>
          </a:ln>
          <a:effectLst/>
        </p:spPr>
        <p:txBody>
          <a:bodyPr wrap="none" anchor="ctr"/>
          <a:lstStyle/>
          <a:p>
            <a:endParaRPr lang="en-US"/>
          </a:p>
        </p:txBody>
      </p:sp>
      <p:sp>
        <p:nvSpPr>
          <p:cNvPr id="151554" name="Rectangle 2"/>
          <p:cNvSpPr txBox="1">
            <a:spLocks noGrp="1" noChangeArrowheads="1"/>
          </p:cNvSpPr>
          <p:nvPr>
            <p:ph type="body"/>
          </p:nvPr>
        </p:nvSpPr>
        <p:spPr bwMode="auto">
          <a:xfrm>
            <a:off x="731838" y="4560888"/>
            <a:ext cx="5819775" cy="4313237"/>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4619933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5"/>
          <p:cNvSpPr>
            <a:spLocks noGrp="1" noChangeArrowheads="1"/>
          </p:cNvSpPr>
          <p:nvPr>
            <p:ph type="sldNum"/>
          </p:nvPr>
        </p:nvSpPr>
        <p:spPr>
          <a:ln/>
        </p:spPr>
        <p:txBody>
          <a:bodyPr/>
          <a:lstStyle/>
          <a:p>
            <a:fld id="{387E4A06-B547-4097-B6C1-5AA9D1BD389E}" type="slidenum">
              <a:rPr lang="en-GB"/>
              <a:pPr/>
              <a:t>4</a:t>
            </a:fld>
            <a:endParaRPr lang="en-GB"/>
          </a:p>
        </p:txBody>
      </p:sp>
      <p:sp>
        <p:nvSpPr>
          <p:cNvPr id="151553" name="Text Box 1"/>
          <p:cNvSpPr txBox="1">
            <a:spLocks noChangeArrowheads="1"/>
          </p:cNvSpPr>
          <p:nvPr/>
        </p:nvSpPr>
        <p:spPr bwMode="auto">
          <a:xfrm>
            <a:off x="1219200" y="720725"/>
            <a:ext cx="4876800" cy="3600450"/>
          </a:xfrm>
          <a:prstGeom prst="rect">
            <a:avLst/>
          </a:prstGeom>
          <a:solidFill>
            <a:srgbClr val="FFFFFF"/>
          </a:solidFill>
          <a:ln w="9360">
            <a:solidFill>
              <a:srgbClr val="000000"/>
            </a:solidFill>
            <a:miter lim="800000"/>
            <a:headEnd/>
            <a:tailEnd/>
          </a:ln>
          <a:effectLst/>
        </p:spPr>
        <p:txBody>
          <a:bodyPr wrap="none" anchor="ctr"/>
          <a:lstStyle/>
          <a:p>
            <a:endParaRPr lang="en-US"/>
          </a:p>
        </p:txBody>
      </p:sp>
      <p:sp>
        <p:nvSpPr>
          <p:cNvPr id="151554" name="Rectangle 2"/>
          <p:cNvSpPr txBox="1">
            <a:spLocks noGrp="1" noChangeArrowheads="1"/>
          </p:cNvSpPr>
          <p:nvPr>
            <p:ph type="body"/>
          </p:nvPr>
        </p:nvSpPr>
        <p:spPr bwMode="auto">
          <a:xfrm>
            <a:off x="731838" y="4560888"/>
            <a:ext cx="5819775" cy="4313237"/>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432490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5"/>
          <p:cNvSpPr>
            <a:spLocks noGrp="1" noChangeArrowheads="1"/>
          </p:cNvSpPr>
          <p:nvPr>
            <p:ph type="sldNum"/>
          </p:nvPr>
        </p:nvSpPr>
        <p:spPr>
          <a:ln/>
        </p:spPr>
        <p:txBody>
          <a:bodyPr/>
          <a:lstStyle/>
          <a:p>
            <a:fld id="{387E4A06-B547-4097-B6C1-5AA9D1BD389E}" type="slidenum">
              <a:rPr lang="en-GB"/>
              <a:pPr/>
              <a:t>5</a:t>
            </a:fld>
            <a:endParaRPr lang="en-GB"/>
          </a:p>
        </p:txBody>
      </p:sp>
      <p:sp>
        <p:nvSpPr>
          <p:cNvPr id="151553" name="Text Box 1"/>
          <p:cNvSpPr txBox="1">
            <a:spLocks noChangeArrowheads="1"/>
          </p:cNvSpPr>
          <p:nvPr/>
        </p:nvSpPr>
        <p:spPr bwMode="auto">
          <a:xfrm>
            <a:off x="1219200" y="720725"/>
            <a:ext cx="4876800" cy="3600450"/>
          </a:xfrm>
          <a:prstGeom prst="rect">
            <a:avLst/>
          </a:prstGeom>
          <a:solidFill>
            <a:srgbClr val="FFFFFF"/>
          </a:solidFill>
          <a:ln w="9360">
            <a:solidFill>
              <a:srgbClr val="000000"/>
            </a:solidFill>
            <a:miter lim="800000"/>
            <a:headEnd/>
            <a:tailEnd/>
          </a:ln>
          <a:effectLst/>
        </p:spPr>
        <p:txBody>
          <a:bodyPr wrap="none" anchor="ctr"/>
          <a:lstStyle/>
          <a:p>
            <a:endParaRPr lang="en-US"/>
          </a:p>
        </p:txBody>
      </p:sp>
      <p:sp>
        <p:nvSpPr>
          <p:cNvPr id="151554" name="Rectangle 2"/>
          <p:cNvSpPr txBox="1">
            <a:spLocks noGrp="1" noChangeArrowheads="1"/>
          </p:cNvSpPr>
          <p:nvPr>
            <p:ph type="body"/>
          </p:nvPr>
        </p:nvSpPr>
        <p:spPr bwMode="auto">
          <a:xfrm>
            <a:off x="731838" y="4560888"/>
            <a:ext cx="5819775" cy="4313237"/>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0248238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5"/>
          <p:cNvSpPr>
            <a:spLocks noGrp="1" noChangeArrowheads="1"/>
          </p:cNvSpPr>
          <p:nvPr>
            <p:ph type="sldNum"/>
          </p:nvPr>
        </p:nvSpPr>
        <p:spPr>
          <a:ln/>
        </p:spPr>
        <p:txBody>
          <a:bodyPr/>
          <a:lstStyle/>
          <a:p>
            <a:fld id="{387E4A06-B547-4097-B6C1-5AA9D1BD389E}" type="slidenum">
              <a:rPr lang="en-GB"/>
              <a:pPr/>
              <a:t>6</a:t>
            </a:fld>
            <a:endParaRPr lang="en-GB"/>
          </a:p>
        </p:txBody>
      </p:sp>
      <p:sp>
        <p:nvSpPr>
          <p:cNvPr id="151553" name="Text Box 1"/>
          <p:cNvSpPr txBox="1">
            <a:spLocks noChangeArrowheads="1"/>
          </p:cNvSpPr>
          <p:nvPr/>
        </p:nvSpPr>
        <p:spPr bwMode="auto">
          <a:xfrm>
            <a:off x="1219200" y="720725"/>
            <a:ext cx="4876800" cy="3600450"/>
          </a:xfrm>
          <a:prstGeom prst="rect">
            <a:avLst/>
          </a:prstGeom>
          <a:solidFill>
            <a:srgbClr val="FFFFFF"/>
          </a:solidFill>
          <a:ln w="9360">
            <a:solidFill>
              <a:srgbClr val="000000"/>
            </a:solidFill>
            <a:miter lim="800000"/>
            <a:headEnd/>
            <a:tailEnd/>
          </a:ln>
          <a:effectLst/>
        </p:spPr>
        <p:txBody>
          <a:bodyPr wrap="none" anchor="ctr"/>
          <a:lstStyle/>
          <a:p>
            <a:endParaRPr lang="en-US"/>
          </a:p>
        </p:txBody>
      </p:sp>
      <p:sp>
        <p:nvSpPr>
          <p:cNvPr id="151554" name="Rectangle 2"/>
          <p:cNvSpPr txBox="1">
            <a:spLocks noGrp="1" noChangeArrowheads="1"/>
          </p:cNvSpPr>
          <p:nvPr>
            <p:ph type="body"/>
          </p:nvPr>
        </p:nvSpPr>
        <p:spPr bwMode="auto">
          <a:xfrm>
            <a:off x="731838" y="4560888"/>
            <a:ext cx="5819775" cy="4313237"/>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47558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5"/>
          <p:cNvSpPr>
            <a:spLocks noGrp="1" noChangeArrowheads="1"/>
          </p:cNvSpPr>
          <p:nvPr>
            <p:ph type="sldNum"/>
          </p:nvPr>
        </p:nvSpPr>
        <p:spPr>
          <a:ln/>
        </p:spPr>
        <p:txBody>
          <a:bodyPr/>
          <a:lstStyle/>
          <a:p>
            <a:fld id="{387E4A06-B547-4097-B6C1-5AA9D1BD389E}" type="slidenum">
              <a:rPr lang="en-GB"/>
              <a:pPr/>
              <a:t>7</a:t>
            </a:fld>
            <a:endParaRPr lang="en-GB"/>
          </a:p>
        </p:txBody>
      </p:sp>
      <p:sp>
        <p:nvSpPr>
          <p:cNvPr id="151553" name="Text Box 1"/>
          <p:cNvSpPr txBox="1">
            <a:spLocks noChangeArrowheads="1"/>
          </p:cNvSpPr>
          <p:nvPr/>
        </p:nvSpPr>
        <p:spPr bwMode="auto">
          <a:xfrm>
            <a:off x="1219200" y="720725"/>
            <a:ext cx="4876800" cy="3600450"/>
          </a:xfrm>
          <a:prstGeom prst="rect">
            <a:avLst/>
          </a:prstGeom>
          <a:solidFill>
            <a:srgbClr val="FFFFFF"/>
          </a:solidFill>
          <a:ln w="9360">
            <a:solidFill>
              <a:srgbClr val="000000"/>
            </a:solidFill>
            <a:miter lim="800000"/>
            <a:headEnd/>
            <a:tailEnd/>
          </a:ln>
          <a:effectLst/>
        </p:spPr>
        <p:txBody>
          <a:bodyPr wrap="none" anchor="ctr"/>
          <a:lstStyle/>
          <a:p>
            <a:endParaRPr lang="en-US"/>
          </a:p>
        </p:txBody>
      </p:sp>
      <p:sp>
        <p:nvSpPr>
          <p:cNvPr id="151554" name="Rectangle 2"/>
          <p:cNvSpPr txBox="1">
            <a:spLocks noGrp="1" noChangeArrowheads="1"/>
          </p:cNvSpPr>
          <p:nvPr>
            <p:ph type="body"/>
          </p:nvPr>
        </p:nvSpPr>
        <p:spPr bwMode="auto">
          <a:xfrm>
            <a:off x="731838" y="4560888"/>
            <a:ext cx="5819775" cy="4313237"/>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9430584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5"/>
          <p:cNvSpPr>
            <a:spLocks noGrp="1" noChangeArrowheads="1"/>
          </p:cNvSpPr>
          <p:nvPr>
            <p:ph type="sldNum"/>
          </p:nvPr>
        </p:nvSpPr>
        <p:spPr>
          <a:ln/>
        </p:spPr>
        <p:txBody>
          <a:bodyPr/>
          <a:lstStyle/>
          <a:p>
            <a:fld id="{387E4A06-B547-4097-B6C1-5AA9D1BD389E}" type="slidenum">
              <a:rPr lang="en-GB"/>
              <a:pPr/>
              <a:t>8</a:t>
            </a:fld>
            <a:endParaRPr lang="en-GB"/>
          </a:p>
        </p:txBody>
      </p:sp>
      <p:sp>
        <p:nvSpPr>
          <p:cNvPr id="151553" name="Text Box 1"/>
          <p:cNvSpPr txBox="1">
            <a:spLocks noChangeArrowheads="1"/>
          </p:cNvSpPr>
          <p:nvPr/>
        </p:nvSpPr>
        <p:spPr bwMode="auto">
          <a:xfrm>
            <a:off x="1219200" y="720725"/>
            <a:ext cx="4876800" cy="3600450"/>
          </a:xfrm>
          <a:prstGeom prst="rect">
            <a:avLst/>
          </a:prstGeom>
          <a:solidFill>
            <a:srgbClr val="FFFFFF"/>
          </a:solidFill>
          <a:ln w="9360">
            <a:solidFill>
              <a:srgbClr val="000000"/>
            </a:solidFill>
            <a:miter lim="800000"/>
            <a:headEnd/>
            <a:tailEnd/>
          </a:ln>
          <a:effectLst/>
        </p:spPr>
        <p:txBody>
          <a:bodyPr wrap="none" anchor="ctr"/>
          <a:lstStyle/>
          <a:p>
            <a:endParaRPr lang="en-US"/>
          </a:p>
        </p:txBody>
      </p:sp>
      <p:sp>
        <p:nvSpPr>
          <p:cNvPr id="151554" name="Rectangle 2"/>
          <p:cNvSpPr txBox="1">
            <a:spLocks noGrp="1" noChangeArrowheads="1"/>
          </p:cNvSpPr>
          <p:nvPr>
            <p:ph type="body"/>
          </p:nvPr>
        </p:nvSpPr>
        <p:spPr bwMode="auto">
          <a:xfrm>
            <a:off x="731838" y="4560888"/>
            <a:ext cx="5819775" cy="4313237"/>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6626382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5"/>
          <p:cNvSpPr>
            <a:spLocks noGrp="1" noChangeArrowheads="1"/>
          </p:cNvSpPr>
          <p:nvPr>
            <p:ph type="sldNum"/>
          </p:nvPr>
        </p:nvSpPr>
        <p:spPr>
          <a:ln/>
        </p:spPr>
        <p:txBody>
          <a:bodyPr/>
          <a:lstStyle/>
          <a:p>
            <a:fld id="{387E4A06-B547-4097-B6C1-5AA9D1BD389E}" type="slidenum">
              <a:rPr lang="en-GB"/>
              <a:pPr/>
              <a:t>9</a:t>
            </a:fld>
            <a:endParaRPr lang="en-GB"/>
          </a:p>
        </p:txBody>
      </p:sp>
      <p:sp>
        <p:nvSpPr>
          <p:cNvPr id="151553" name="Text Box 1"/>
          <p:cNvSpPr txBox="1">
            <a:spLocks noChangeArrowheads="1"/>
          </p:cNvSpPr>
          <p:nvPr/>
        </p:nvSpPr>
        <p:spPr bwMode="auto">
          <a:xfrm>
            <a:off x="1219200" y="720725"/>
            <a:ext cx="4876800" cy="3600450"/>
          </a:xfrm>
          <a:prstGeom prst="rect">
            <a:avLst/>
          </a:prstGeom>
          <a:solidFill>
            <a:srgbClr val="FFFFFF"/>
          </a:solidFill>
          <a:ln w="9360">
            <a:solidFill>
              <a:srgbClr val="000000"/>
            </a:solidFill>
            <a:miter lim="800000"/>
            <a:headEnd/>
            <a:tailEnd/>
          </a:ln>
          <a:effectLst/>
        </p:spPr>
        <p:txBody>
          <a:bodyPr wrap="none" anchor="ctr"/>
          <a:lstStyle/>
          <a:p>
            <a:endParaRPr lang="en-US"/>
          </a:p>
        </p:txBody>
      </p:sp>
      <p:sp>
        <p:nvSpPr>
          <p:cNvPr id="151554" name="Rectangle 2"/>
          <p:cNvSpPr txBox="1">
            <a:spLocks noGrp="1" noChangeArrowheads="1"/>
          </p:cNvSpPr>
          <p:nvPr>
            <p:ph type="body"/>
          </p:nvPr>
        </p:nvSpPr>
        <p:spPr bwMode="auto">
          <a:xfrm>
            <a:off x="731838" y="4560888"/>
            <a:ext cx="5819775" cy="4313237"/>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6244684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3"/>
          <p:cNvSpPr>
            <a:spLocks noGrp="1" noChangeArrowheads="1"/>
          </p:cNvSpPr>
          <p:nvPr>
            <p:ph type="ftr" idx="10"/>
          </p:nvPr>
        </p:nvSpPr>
        <p:spPr>
          <a:xfrm>
            <a:off x="3124200" y="6400800"/>
            <a:ext cx="2863850" cy="460375"/>
          </a:xfrm>
          <a:ln/>
        </p:spPr>
        <p:txBody>
          <a:bodyPr/>
          <a:lstStyle>
            <a:lvl1pPr>
              <a:defRPr/>
            </a:lvl1pPr>
          </a:lstStyle>
          <a:p>
            <a:pPr>
              <a:defRPr/>
            </a:pPr>
            <a:r>
              <a:rPr lang="en-GB" dirty="0" smtClean="0"/>
              <a:t>ns-3 training, June 2017</a:t>
            </a:r>
            <a:endParaRPr lang="en-GB" dirty="0"/>
          </a:p>
        </p:txBody>
      </p:sp>
      <p:sp>
        <p:nvSpPr>
          <p:cNvPr id="5" name="Rectangle 4"/>
          <p:cNvSpPr>
            <a:spLocks noGrp="1" noChangeArrowheads="1"/>
          </p:cNvSpPr>
          <p:nvPr>
            <p:ph type="sldNum" idx="11"/>
          </p:nvPr>
        </p:nvSpPr>
        <p:spPr>
          <a:xfrm>
            <a:off x="6965950" y="6397625"/>
            <a:ext cx="2101850" cy="460375"/>
          </a:xfrm>
          <a:ln/>
        </p:spPr>
        <p:txBody>
          <a:bodyPr/>
          <a:lstStyle>
            <a:lvl1pPr>
              <a:defRPr/>
            </a:lvl1pPr>
          </a:lstStyle>
          <a:p>
            <a:pPr>
              <a:defRPr/>
            </a:pPr>
            <a:fld id="{3201A23D-B3FF-4502-901F-6DD3E2262DF4}"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97850" cy="855662"/>
          </a:xfrm>
        </p:spPr>
        <p:txBody>
          <a:bodyPr/>
          <a:lstStyle>
            <a:lvl1pPr>
              <a:defRPr>
                <a:solidFill>
                  <a:srgbClr val="006600"/>
                </a:solidFill>
              </a:defRPr>
            </a:lvl1pPr>
          </a:lstStyle>
          <a:p>
            <a:r>
              <a:rPr lang="en-US" dirty="0" smtClean="0"/>
              <a:t>Click to edit Master title style</a:t>
            </a:r>
            <a:endParaRPr lang="en-US" dirty="0"/>
          </a:p>
        </p:txBody>
      </p:sp>
      <p:sp>
        <p:nvSpPr>
          <p:cNvPr id="3" name="Rectangle 3"/>
          <p:cNvSpPr>
            <a:spLocks noGrp="1" noChangeArrowheads="1"/>
          </p:cNvSpPr>
          <p:nvPr>
            <p:ph type="ftr" idx="10"/>
          </p:nvPr>
        </p:nvSpPr>
        <p:spPr>
          <a:xfrm>
            <a:off x="3124200" y="6397625"/>
            <a:ext cx="2863850" cy="460375"/>
          </a:xfrm>
          <a:ln/>
        </p:spPr>
        <p:txBody>
          <a:bodyPr/>
          <a:lstStyle>
            <a:lvl1pPr>
              <a:defRPr/>
            </a:lvl1pPr>
          </a:lstStyle>
          <a:p>
            <a:pPr>
              <a:defRPr/>
            </a:pPr>
            <a:r>
              <a:rPr lang="en-GB" dirty="0" smtClean="0"/>
              <a:t>ns-3 training, June 2017</a:t>
            </a:r>
            <a:endParaRPr lang="en-GB" dirty="0"/>
          </a:p>
        </p:txBody>
      </p:sp>
      <p:sp>
        <p:nvSpPr>
          <p:cNvPr id="4" name="Rectangle 4"/>
          <p:cNvSpPr>
            <a:spLocks noGrp="1" noChangeArrowheads="1"/>
          </p:cNvSpPr>
          <p:nvPr>
            <p:ph type="sldNum" idx="11"/>
          </p:nvPr>
        </p:nvSpPr>
        <p:spPr>
          <a:xfrm>
            <a:off x="6889750" y="6397625"/>
            <a:ext cx="2101850" cy="460375"/>
          </a:xfrm>
          <a:ln/>
        </p:spPr>
        <p:txBody>
          <a:bodyPr/>
          <a:lstStyle>
            <a:lvl1pPr>
              <a:defRPr/>
            </a:lvl1pPr>
          </a:lstStyle>
          <a:p>
            <a:pPr>
              <a:defRPr/>
            </a:pPr>
            <a:fld id="{51842161-B637-446D-9919-7C3A5524E6A7}"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4"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457200" y="274638"/>
            <a:ext cx="8197850" cy="855662"/>
          </a:xfrm>
          <a:prstGeom prst="rect">
            <a:avLst/>
          </a:prstGeom>
          <a:noFill/>
          <a:ln w="9525">
            <a:noFill/>
            <a:round/>
            <a:headEnd/>
            <a:tailEnd/>
          </a:ln>
        </p:spPr>
        <p:txBody>
          <a:bodyPr vert="horz" wrap="square" lIns="90000" tIns="46800" rIns="90000" bIns="46800" numCol="1" anchor="ctr" anchorCtr="0" compatLnSpc="1">
            <a:prstTxWarp prst="textNoShape">
              <a:avLst/>
            </a:prstTxWarp>
          </a:bodyPr>
          <a:lstStyle/>
          <a:p>
            <a:pPr lvl="0"/>
            <a:r>
              <a:rPr lang="en-GB" dirty="0" smtClean="0"/>
              <a:t>Click to edit the title text format</a:t>
            </a:r>
          </a:p>
        </p:txBody>
      </p:sp>
      <p:sp>
        <p:nvSpPr>
          <p:cNvPr id="1027" name="Rectangle 2"/>
          <p:cNvSpPr>
            <a:spLocks noGrp="1" noChangeArrowheads="1"/>
          </p:cNvSpPr>
          <p:nvPr>
            <p:ph type="body" idx="1"/>
          </p:nvPr>
        </p:nvSpPr>
        <p:spPr bwMode="auto">
          <a:xfrm>
            <a:off x="533400" y="1295400"/>
            <a:ext cx="8197850" cy="4872038"/>
          </a:xfrm>
          <a:prstGeom prst="rect">
            <a:avLst/>
          </a:prstGeom>
          <a:noFill/>
          <a:ln w="9525">
            <a:noFill/>
            <a:round/>
            <a:headEnd/>
            <a:tailEnd/>
          </a:ln>
        </p:spPr>
        <p:txBody>
          <a:bodyPr vert="horz" wrap="square" lIns="90000" tIns="46800" rIns="90000" bIns="46800" numCol="1" anchor="t" anchorCtr="0" compatLnSpc="1">
            <a:prstTxWarp prst="textNoShape">
              <a:avLst/>
            </a:prstTxWarp>
          </a:bodyPr>
          <a:lstStyle/>
          <a:p>
            <a:pPr lvl="0"/>
            <a:r>
              <a:rPr lang="en-GB" dirty="0" smtClean="0"/>
              <a:t>Click to edit the outline text format</a:t>
            </a:r>
          </a:p>
          <a:p>
            <a:pPr lvl="1"/>
            <a:r>
              <a:rPr lang="en-GB" dirty="0" smtClean="0"/>
              <a:t>Second Outline Level</a:t>
            </a:r>
          </a:p>
          <a:p>
            <a:pPr lvl="2"/>
            <a:r>
              <a:rPr lang="en-GB" dirty="0" smtClean="0"/>
              <a:t>Third Outline Level</a:t>
            </a:r>
          </a:p>
          <a:p>
            <a:pPr lvl="3"/>
            <a:r>
              <a:rPr lang="en-GB" dirty="0" smtClean="0"/>
              <a:t>Fourth Outline Level</a:t>
            </a:r>
          </a:p>
          <a:p>
            <a:pPr lvl="4"/>
            <a:r>
              <a:rPr lang="en-GB" dirty="0" smtClean="0"/>
              <a:t>Fifth Outline Level</a:t>
            </a:r>
          </a:p>
          <a:p>
            <a:pPr lvl="4"/>
            <a:r>
              <a:rPr lang="en-GB" dirty="0" smtClean="0"/>
              <a:t>Sixth Outline Level</a:t>
            </a:r>
          </a:p>
          <a:p>
            <a:pPr lvl="4"/>
            <a:r>
              <a:rPr lang="en-GB" dirty="0" smtClean="0"/>
              <a:t>Seventh Outline Level</a:t>
            </a:r>
          </a:p>
          <a:p>
            <a:pPr lvl="4"/>
            <a:r>
              <a:rPr lang="en-GB" dirty="0" smtClean="0"/>
              <a:t>Eighth Outline Level</a:t>
            </a:r>
          </a:p>
          <a:p>
            <a:pPr lvl="4"/>
            <a:r>
              <a:rPr lang="en-GB" dirty="0" smtClean="0"/>
              <a:t>Ninth Outline Level</a:t>
            </a:r>
          </a:p>
        </p:txBody>
      </p:sp>
      <p:sp>
        <p:nvSpPr>
          <p:cNvPr id="2" name="Rectangle 3"/>
          <p:cNvSpPr>
            <a:spLocks noGrp="1" noChangeArrowheads="1"/>
          </p:cNvSpPr>
          <p:nvPr>
            <p:ph type="ftr"/>
          </p:nvPr>
        </p:nvSpPr>
        <p:spPr bwMode="auto">
          <a:xfrm>
            <a:off x="3124200" y="6245225"/>
            <a:ext cx="2863850" cy="46037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ctr">
              <a:lnSpc>
                <a:spcPct val="100000"/>
              </a:lnSpc>
              <a:buClr>
                <a:srgbClr val="000000"/>
              </a:buClr>
              <a:buSzPct val="100000"/>
              <a:buFont typeface="Arial"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b="1">
                <a:solidFill>
                  <a:srgbClr val="000000"/>
                </a:solidFill>
                <a:cs typeface="+mn-cs"/>
              </a:defRPr>
            </a:lvl1pPr>
          </a:lstStyle>
          <a:p>
            <a:pPr>
              <a:defRPr/>
            </a:pPr>
            <a:r>
              <a:rPr lang="en-GB" dirty="0" smtClean="0"/>
              <a:t>ns-3 training, June 2017</a:t>
            </a:r>
            <a:endParaRPr lang="en-GB" dirty="0"/>
          </a:p>
        </p:txBody>
      </p:sp>
      <p:sp>
        <p:nvSpPr>
          <p:cNvPr id="1028" name="Rectangle 4"/>
          <p:cNvSpPr>
            <a:spLocks noGrp="1" noChangeArrowheads="1"/>
          </p:cNvSpPr>
          <p:nvPr>
            <p:ph type="sldNum"/>
          </p:nvPr>
        </p:nvSpPr>
        <p:spPr bwMode="auto">
          <a:xfrm>
            <a:off x="6553200" y="6245225"/>
            <a:ext cx="2101850" cy="46037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a:lnSpc>
                <a:spcPct val="100000"/>
              </a:lnSpc>
              <a:buClr>
                <a:srgbClr val="000000"/>
              </a:buClr>
              <a:buSzPct val="100000"/>
              <a:buFont typeface="Arial"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000000"/>
                </a:solidFill>
                <a:cs typeface="+mn-cs"/>
              </a:defRPr>
            </a:lvl1pPr>
          </a:lstStyle>
          <a:p>
            <a:pPr>
              <a:defRPr/>
            </a:pPr>
            <a:fld id="{97F4F442-ECC2-4426-9D1B-1D6079B1B579}" type="slidenum">
              <a:rPr lang="en-GB"/>
              <a:pPr>
                <a:defRPr/>
              </a:pPr>
              <a:t>‹#›</a:t>
            </a:fld>
            <a:endParaRPr lang="en-GB"/>
          </a:p>
        </p:txBody>
      </p:sp>
      <p:sp>
        <p:nvSpPr>
          <p:cNvPr id="1029" name="Line 5"/>
          <p:cNvSpPr>
            <a:spLocks noChangeShapeType="1"/>
          </p:cNvSpPr>
          <p:nvPr/>
        </p:nvSpPr>
        <p:spPr bwMode="auto">
          <a:xfrm>
            <a:off x="304800" y="1219200"/>
            <a:ext cx="8534400" cy="1588"/>
          </a:xfrm>
          <a:prstGeom prst="line">
            <a:avLst/>
          </a:prstGeom>
          <a:noFill/>
          <a:ln w="38160">
            <a:solidFill>
              <a:srgbClr val="006600"/>
            </a:solidFill>
            <a:miter lim="800000"/>
            <a:headEnd/>
            <a:tailEnd/>
          </a:ln>
          <a:effectLst/>
        </p:spPr>
        <p:txBody>
          <a:bodyPr/>
          <a:lstStyle/>
          <a:p>
            <a:pPr>
              <a:lnSpc>
                <a:spcPct val="27000"/>
              </a:lnSpc>
              <a:buClr>
                <a:srgbClr val="000000"/>
              </a:buClr>
              <a:buSzPct val="100000"/>
              <a:buFont typeface="Arial" charset="0"/>
              <a:buNone/>
              <a:defRPr/>
            </a:pPr>
            <a:endParaRPr lang="en-US">
              <a:cs typeface="+mn-cs"/>
            </a:endParaRPr>
          </a:p>
        </p:txBody>
      </p:sp>
      <p:pic>
        <p:nvPicPr>
          <p:cNvPr id="8" name="Picture 7" descr="ns-3.png"/>
          <p:cNvPicPr>
            <a:picLocks noChangeAspect="1"/>
          </p:cNvPicPr>
          <p:nvPr userDrawn="1"/>
        </p:nvPicPr>
        <p:blipFill>
          <a:blip r:embed="rId4" cstate="print"/>
          <a:stretch>
            <a:fillRect/>
          </a:stretch>
        </p:blipFill>
        <p:spPr>
          <a:xfrm>
            <a:off x="152400" y="6204277"/>
            <a:ext cx="1143000" cy="653723"/>
          </a:xfrm>
          <a:prstGeom prst="rect">
            <a:avLst/>
          </a:prstGeom>
        </p:spPr>
      </p:pic>
    </p:spTree>
  </p:cSld>
  <p:clrMap bg1="lt1" tx1="dk1" bg2="lt2" tx2="dk2" accent1="accent1" accent2="accent2" accent3="accent3" accent4="accent4" accent5="accent5" accent6="accent6" hlink="hlink" folHlink="folHlink"/>
  <p:sldLayoutIdLst>
    <p:sldLayoutId id="2147483651" r:id="rId1"/>
    <p:sldLayoutId id="2147483661" r:id="rId2"/>
  </p:sldLayoutIdLst>
  <p:hf hdr="0" dt="0"/>
  <p:txStyles>
    <p:titleStyle>
      <a:lvl1pPr algn="l" defTabSz="457200" rtl="0" eaLnBrk="0" fontAlgn="base" hangingPunct="0">
        <a:lnSpc>
          <a:spcPct val="100000"/>
        </a:lnSpc>
        <a:spcBef>
          <a:spcPct val="0"/>
        </a:spcBef>
        <a:spcAft>
          <a:spcPct val="0"/>
        </a:spcAft>
        <a:buClr>
          <a:srgbClr val="6600FF"/>
        </a:buClr>
        <a:buSzPct val="100000"/>
        <a:buFont typeface="Arial" charset="0"/>
        <a:defRPr sz="3200" b="1">
          <a:solidFill>
            <a:srgbClr val="006600"/>
          </a:solidFill>
          <a:latin typeface="+mj-lt"/>
          <a:ea typeface="+mj-ea"/>
          <a:cs typeface="+mj-cs"/>
        </a:defRPr>
      </a:lvl1pPr>
      <a:lvl2pPr algn="l" defTabSz="457200" rtl="0" eaLnBrk="0" fontAlgn="base" hangingPunct="0">
        <a:lnSpc>
          <a:spcPct val="27000"/>
        </a:lnSpc>
        <a:spcBef>
          <a:spcPct val="0"/>
        </a:spcBef>
        <a:spcAft>
          <a:spcPct val="0"/>
        </a:spcAft>
        <a:buClr>
          <a:srgbClr val="6600FF"/>
        </a:buClr>
        <a:buSzPct val="100000"/>
        <a:buFont typeface="Arial" charset="0"/>
        <a:defRPr sz="3200" b="1">
          <a:solidFill>
            <a:srgbClr val="6600FF"/>
          </a:solidFill>
          <a:latin typeface="Arial" charset="0"/>
        </a:defRPr>
      </a:lvl2pPr>
      <a:lvl3pPr algn="l" defTabSz="457200" rtl="0" eaLnBrk="0" fontAlgn="base" hangingPunct="0">
        <a:lnSpc>
          <a:spcPct val="27000"/>
        </a:lnSpc>
        <a:spcBef>
          <a:spcPct val="0"/>
        </a:spcBef>
        <a:spcAft>
          <a:spcPct val="0"/>
        </a:spcAft>
        <a:buClr>
          <a:srgbClr val="6600FF"/>
        </a:buClr>
        <a:buSzPct val="100000"/>
        <a:buFont typeface="Arial" charset="0"/>
        <a:defRPr sz="3200" b="1">
          <a:solidFill>
            <a:srgbClr val="6600FF"/>
          </a:solidFill>
          <a:latin typeface="Arial" charset="0"/>
        </a:defRPr>
      </a:lvl3pPr>
      <a:lvl4pPr algn="l" defTabSz="457200" rtl="0" eaLnBrk="0" fontAlgn="base" hangingPunct="0">
        <a:lnSpc>
          <a:spcPct val="27000"/>
        </a:lnSpc>
        <a:spcBef>
          <a:spcPct val="0"/>
        </a:spcBef>
        <a:spcAft>
          <a:spcPct val="0"/>
        </a:spcAft>
        <a:buClr>
          <a:srgbClr val="6600FF"/>
        </a:buClr>
        <a:buSzPct val="100000"/>
        <a:buFont typeface="Arial" charset="0"/>
        <a:defRPr sz="3200" b="1">
          <a:solidFill>
            <a:srgbClr val="6600FF"/>
          </a:solidFill>
          <a:latin typeface="Arial" charset="0"/>
        </a:defRPr>
      </a:lvl4pPr>
      <a:lvl5pPr algn="l" defTabSz="457200" rtl="0" eaLnBrk="0" fontAlgn="base" hangingPunct="0">
        <a:lnSpc>
          <a:spcPct val="27000"/>
        </a:lnSpc>
        <a:spcBef>
          <a:spcPct val="0"/>
        </a:spcBef>
        <a:spcAft>
          <a:spcPct val="0"/>
        </a:spcAft>
        <a:buClr>
          <a:srgbClr val="6600FF"/>
        </a:buClr>
        <a:buSzPct val="100000"/>
        <a:buFont typeface="Arial" charset="0"/>
        <a:defRPr sz="3200" b="1">
          <a:solidFill>
            <a:srgbClr val="6600FF"/>
          </a:solidFill>
          <a:latin typeface="Arial" charset="0"/>
        </a:defRPr>
      </a:lvl5pPr>
      <a:lvl6pPr marL="457200" algn="l" defTabSz="457200" rtl="0" fontAlgn="base">
        <a:lnSpc>
          <a:spcPct val="27000"/>
        </a:lnSpc>
        <a:spcBef>
          <a:spcPct val="0"/>
        </a:spcBef>
        <a:spcAft>
          <a:spcPct val="0"/>
        </a:spcAft>
        <a:buClr>
          <a:srgbClr val="6600FF"/>
        </a:buClr>
        <a:buSzPct val="100000"/>
        <a:buFont typeface="Arial" charset="0"/>
        <a:defRPr sz="3200" b="1">
          <a:solidFill>
            <a:srgbClr val="6600FF"/>
          </a:solidFill>
          <a:latin typeface="Arial" charset="0"/>
        </a:defRPr>
      </a:lvl6pPr>
      <a:lvl7pPr marL="914400" algn="l" defTabSz="457200" rtl="0" fontAlgn="base">
        <a:lnSpc>
          <a:spcPct val="27000"/>
        </a:lnSpc>
        <a:spcBef>
          <a:spcPct val="0"/>
        </a:spcBef>
        <a:spcAft>
          <a:spcPct val="0"/>
        </a:spcAft>
        <a:buClr>
          <a:srgbClr val="6600FF"/>
        </a:buClr>
        <a:buSzPct val="100000"/>
        <a:buFont typeface="Arial" charset="0"/>
        <a:defRPr sz="3200" b="1">
          <a:solidFill>
            <a:srgbClr val="6600FF"/>
          </a:solidFill>
          <a:latin typeface="Arial" charset="0"/>
        </a:defRPr>
      </a:lvl7pPr>
      <a:lvl8pPr marL="1371600" algn="l" defTabSz="457200" rtl="0" fontAlgn="base">
        <a:lnSpc>
          <a:spcPct val="27000"/>
        </a:lnSpc>
        <a:spcBef>
          <a:spcPct val="0"/>
        </a:spcBef>
        <a:spcAft>
          <a:spcPct val="0"/>
        </a:spcAft>
        <a:buClr>
          <a:srgbClr val="6600FF"/>
        </a:buClr>
        <a:buSzPct val="100000"/>
        <a:buFont typeface="Arial" charset="0"/>
        <a:defRPr sz="3200" b="1">
          <a:solidFill>
            <a:srgbClr val="6600FF"/>
          </a:solidFill>
          <a:latin typeface="Arial" charset="0"/>
        </a:defRPr>
      </a:lvl8pPr>
      <a:lvl9pPr marL="1828800" algn="l" defTabSz="457200" rtl="0" fontAlgn="base">
        <a:lnSpc>
          <a:spcPct val="27000"/>
        </a:lnSpc>
        <a:spcBef>
          <a:spcPct val="0"/>
        </a:spcBef>
        <a:spcAft>
          <a:spcPct val="0"/>
        </a:spcAft>
        <a:buClr>
          <a:srgbClr val="6600FF"/>
        </a:buClr>
        <a:buSzPct val="100000"/>
        <a:buFont typeface="Arial" charset="0"/>
        <a:defRPr sz="3200" b="1">
          <a:solidFill>
            <a:srgbClr val="6600FF"/>
          </a:solidFill>
          <a:latin typeface="Arial" charset="0"/>
        </a:defRPr>
      </a:lvl9pPr>
    </p:titleStyle>
    <p:bodyStyle>
      <a:lvl1pPr marL="311150" indent="-311150" algn="l" defTabSz="457200" rtl="0" eaLnBrk="0" fontAlgn="base" hangingPunct="0">
        <a:lnSpc>
          <a:spcPct val="100000"/>
        </a:lnSpc>
        <a:spcBef>
          <a:spcPts val="800"/>
        </a:spcBef>
        <a:spcAft>
          <a:spcPct val="0"/>
        </a:spcAft>
        <a:buClr>
          <a:srgbClr val="000000"/>
        </a:buClr>
        <a:buSzPct val="100000"/>
        <a:buFont typeface="Arial" charset="0"/>
        <a:buChar char="•"/>
        <a:defRPr sz="3200">
          <a:solidFill>
            <a:srgbClr val="000000"/>
          </a:solidFill>
          <a:latin typeface="+mn-lt"/>
          <a:ea typeface="+mn-ea"/>
          <a:cs typeface="+mn-cs"/>
        </a:defRPr>
      </a:lvl1pPr>
      <a:lvl2pPr marL="711200" indent="-254000" algn="l" defTabSz="457200" rtl="0" eaLnBrk="0" fontAlgn="base" hangingPunct="0">
        <a:lnSpc>
          <a:spcPct val="100000"/>
        </a:lnSpc>
        <a:spcBef>
          <a:spcPts val="700"/>
        </a:spcBef>
        <a:spcAft>
          <a:spcPct val="0"/>
        </a:spcAft>
        <a:buClr>
          <a:srgbClr val="000000"/>
        </a:buClr>
        <a:buSzPct val="100000"/>
        <a:buFont typeface="Arial" charset="0"/>
        <a:buChar char="–"/>
        <a:defRPr sz="2800">
          <a:solidFill>
            <a:srgbClr val="000000"/>
          </a:solidFill>
          <a:latin typeface="+mn-lt"/>
        </a:defRPr>
      </a:lvl2pPr>
      <a:lvl3pPr marL="1143000" indent="-228600" algn="l" defTabSz="457200" rtl="0" eaLnBrk="0" fontAlgn="base" hangingPunct="0">
        <a:lnSpc>
          <a:spcPct val="100000"/>
        </a:lnSpc>
        <a:spcBef>
          <a:spcPts val="600"/>
        </a:spcBef>
        <a:spcAft>
          <a:spcPct val="0"/>
        </a:spcAft>
        <a:buClr>
          <a:srgbClr val="000000"/>
        </a:buClr>
        <a:buSzPct val="100000"/>
        <a:buFont typeface="Arial" charset="0"/>
        <a:buChar char="•"/>
        <a:defRPr sz="2400">
          <a:solidFill>
            <a:srgbClr val="000000"/>
          </a:solidFill>
          <a:latin typeface="+mn-lt"/>
        </a:defRPr>
      </a:lvl3pPr>
      <a:lvl4pPr marL="1600200" indent="-228600" algn="l" defTabSz="457200" rtl="0" eaLnBrk="0" fontAlgn="base" hangingPunct="0">
        <a:lnSpc>
          <a:spcPct val="100000"/>
        </a:lnSpc>
        <a:spcBef>
          <a:spcPts val="500"/>
        </a:spcBef>
        <a:spcAft>
          <a:spcPct val="0"/>
        </a:spcAft>
        <a:buClr>
          <a:srgbClr val="000000"/>
        </a:buClr>
        <a:buSzPct val="100000"/>
        <a:buFont typeface="Arial" charset="0"/>
        <a:buChar char="–"/>
        <a:defRPr sz="2000">
          <a:solidFill>
            <a:srgbClr val="000000"/>
          </a:solidFill>
          <a:latin typeface="+mn-lt"/>
        </a:defRPr>
      </a:lvl4pPr>
      <a:lvl5pPr marL="2057400" indent="-228600" algn="l" defTabSz="457200" rtl="0" eaLnBrk="0" fontAlgn="base" hangingPunct="0">
        <a:lnSpc>
          <a:spcPct val="100000"/>
        </a:lnSpc>
        <a:spcBef>
          <a:spcPts val="500"/>
        </a:spcBef>
        <a:spcAft>
          <a:spcPct val="0"/>
        </a:spcAft>
        <a:buClr>
          <a:srgbClr val="000000"/>
        </a:buClr>
        <a:buSzPct val="100000"/>
        <a:buFont typeface="Arial" charset="0"/>
        <a:buChar char="»"/>
        <a:defRPr sz="2000">
          <a:solidFill>
            <a:srgbClr val="000000"/>
          </a:solidFill>
          <a:latin typeface="+mn-lt"/>
        </a:defRPr>
      </a:lvl5pPr>
      <a:lvl6pPr marL="2514600" indent="-228600" algn="l" defTabSz="457200" rtl="0" fontAlgn="base">
        <a:lnSpc>
          <a:spcPct val="27000"/>
        </a:lnSpc>
        <a:spcBef>
          <a:spcPts val="500"/>
        </a:spcBef>
        <a:spcAft>
          <a:spcPct val="0"/>
        </a:spcAft>
        <a:buClr>
          <a:srgbClr val="000000"/>
        </a:buClr>
        <a:buSzPct val="100000"/>
        <a:buFont typeface="Arial" charset="0"/>
        <a:buChar char="»"/>
        <a:defRPr sz="2000">
          <a:solidFill>
            <a:srgbClr val="000000"/>
          </a:solidFill>
          <a:latin typeface="+mn-lt"/>
        </a:defRPr>
      </a:lvl6pPr>
      <a:lvl7pPr marL="2971800" indent="-228600" algn="l" defTabSz="457200" rtl="0" fontAlgn="base">
        <a:lnSpc>
          <a:spcPct val="27000"/>
        </a:lnSpc>
        <a:spcBef>
          <a:spcPts val="500"/>
        </a:spcBef>
        <a:spcAft>
          <a:spcPct val="0"/>
        </a:spcAft>
        <a:buClr>
          <a:srgbClr val="000000"/>
        </a:buClr>
        <a:buSzPct val="100000"/>
        <a:buFont typeface="Arial" charset="0"/>
        <a:buChar char="»"/>
        <a:defRPr sz="2000">
          <a:solidFill>
            <a:srgbClr val="000000"/>
          </a:solidFill>
          <a:latin typeface="+mn-lt"/>
        </a:defRPr>
      </a:lvl7pPr>
      <a:lvl8pPr marL="3429000" indent="-228600" algn="l" defTabSz="457200" rtl="0" fontAlgn="base">
        <a:lnSpc>
          <a:spcPct val="27000"/>
        </a:lnSpc>
        <a:spcBef>
          <a:spcPts val="500"/>
        </a:spcBef>
        <a:spcAft>
          <a:spcPct val="0"/>
        </a:spcAft>
        <a:buClr>
          <a:srgbClr val="000000"/>
        </a:buClr>
        <a:buSzPct val="100000"/>
        <a:buFont typeface="Arial" charset="0"/>
        <a:buChar char="»"/>
        <a:defRPr sz="2000">
          <a:solidFill>
            <a:srgbClr val="000000"/>
          </a:solidFill>
          <a:latin typeface="+mn-lt"/>
        </a:defRPr>
      </a:lvl8pPr>
      <a:lvl9pPr marL="3886200" indent="-228600" algn="l" defTabSz="457200" rtl="0" fontAlgn="base">
        <a:lnSpc>
          <a:spcPct val="27000"/>
        </a:lnSpc>
        <a:spcBef>
          <a:spcPts val="500"/>
        </a:spcBef>
        <a:spcAft>
          <a:spcPct val="0"/>
        </a:spcAft>
        <a:buClr>
          <a:srgbClr val="000000"/>
        </a:buClr>
        <a:buSzPct val="100000"/>
        <a:buFont typeface="Arial" charset="0"/>
        <a:buChar char="»"/>
        <a:defRPr sz="2000">
          <a:solidFill>
            <a:srgbClr val="0000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hyperlink" Target="https://tools.ietf.org/html/draft-ietf-manet-dlep-29"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6" name="Footer Placeholder 3"/>
          <p:cNvSpPr>
            <a:spLocks noGrp="1"/>
          </p:cNvSpPr>
          <p:nvPr>
            <p:ph type="ftr" idx="10"/>
          </p:nvPr>
        </p:nvSpPr>
        <p:spPr>
          <a:xfrm>
            <a:off x="914400" y="3657600"/>
            <a:ext cx="7239000" cy="1752600"/>
          </a:xfrm>
        </p:spPr>
        <p:txBody>
          <a:bodyPr/>
          <a:lstStyle/>
          <a:p>
            <a:pPr>
              <a:defRPr/>
            </a:pPr>
            <a:r>
              <a:rPr lang="en-GB" sz="2400" dirty="0" smtClean="0"/>
              <a:t>how </a:t>
            </a:r>
            <a:r>
              <a:rPr lang="en-GB" sz="2400" dirty="0"/>
              <a:t>to write ns-3 models/code</a:t>
            </a:r>
            <a:endParaRPr lang="en-GB" sz="2400" dirty="0" smtClean="0"/>
          </a:p>
          <a:p>
            <a:pPr>
              <a:defRPr/>
            </a:pPr>
            <a:r>
              <a:rPr lang="en-GB" sz="2400" dirty="0" smtClean="0"/>
              <a:t>ns-3 training, June 2017</a:t>
            </a:r>
            <a:endParaRPr lang="en-GB" sz="3200" dirty="0"/>
          </a:p>
        </p:txBody>
      </p:sp>
      <p:sp>
        <p:nvSpPr>
          <p:cNvPr id="3075" name="Slide Number Placeholder 3"/>
          <p:cNvSpPr>
            <a:spLocks noGrp="1"/>
          </p:cNvSpPr>
          <p:nvPr>
            <p:ph type="sldNum" idx="11"/>
          </p:nvPr>
        </p:nvSpPr>
        <p:spPr>
          <a:noFill/>
        </p:spPr>
        <p:txBody>
          <a:bodyPr/>
          <a:lstStyle/>
          <a:p>
            <a:fld id="{A03D83E0-59C4-4B67-B75E-BBECB8AFFDAF}" type="slidenum">
              <a:rPr lang="en-GB" smtClean="0"/>
              <a:pPr/>
              <a:t>1</a:t>
            </a:fld>
            <a:endParaRPr lang="en-GB" smtClean="0"/>
          </a:p>
        </p:txBody>
      </p:sp>
      <p:sp>
        <p:nvSpPr>
          <p:cNvPr id="3073" name="Rectangle 1"/>
          <p:cNvSpPr>
            <a:spLocks noGrp="1" noChangeArrowheads="1"/>
          </p:cNvSpPr>
          <p:nvPr>
            <p:ph type="subTitle" idx="4294967295"/>
          </p:nvPr>
        </p:nvSpPr>
        <p:spPr>
          <a:xfrm>
            <a:off x="533400" y="2514600"/>
            <a:ext cx="7620000" cy="685800"/>
          </a:xfrm>
        </p:spPr>
        <p:txBody>
          <a:bodyPr anchor="t"/>
          <a:lstStyle/>
          <a:p>
            <a:pPr marL="0" indent="0" algn="ctr" eaLnBrk="1" hangingPunct="1">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pPr>
            <a:r>
              <a:rPr lang="en-US" b="1" smtClean="0">
                <a:solidFill>
                  <a:srgbClr val="006600"/>
                </a:solidFill>
                <a:ea typeface="+mj-ea"/>
                <a:cs typeface="+mj-cs"/>
              </a:rPr>
              <a:t>ns-3 Training</a:t>
            </a:r>
            <a:endParaRPr lang="en-GB" dirty="0"/>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
          <p:cNvSpPr>
            <a:spLocks noGrp="1" noChangeArrowheads="1"/>
          </p:cNvSpPr>
          <p:nvPr>
            <p:ph type="title"/>
          </p:nvPr>
        </p:nvSpPr>
        <p:spPr>
          <a:xfrm>
            <a:off x="457200" y="174625"/>
            <a:ext cx="8229600" cy="1068388"/>
          </a:xfrm>
          <a:ln/>
        </p:spPr>
        <p:txBody>
          <a:bodyPr/>
          <a:lstStyle/>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smtClean="0"/>
              <a:t>Implementation – headers first.</a:t>
            </a:r>
            <a:endParaRPr lang="en-GB" dirty="0"/>
          </a:p>
        </p:txBody>
      </p:sp>
      <p:sp>
        <p:nvSpPr>
          <p:cNvPr id="61442" name="Rectangle 2"/>
          <p:cNvSpPr>
            <a:spLocks noGrp="1" noChangeArrowheads="1"/>
          </p:cNvSpPr>
          <p:nvPr>
            <p:ph idx="1"/>
          </p:nvPr>
        </p:nvSpPr>
        <p:spPr>
          <a:xfrm>
            <a:off x="457200" y="1600200"/>
            <a:ext cx="8229600" cy="4495800"/>
          </a:xfrm>
          <a:ln/>
        </p:spPr>
        <p:txBody>
          <a:bodyPr/>
          <a:lstStyle/>
          <a:p>
            <a:pPr marL="0" indent="0">
              <a:buNone/>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smtClean="0"/>
              <a:t>Define, in this order:</a:t>
            </a:r>
          </a:p>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800" b="1" dirty="0" smtClean="0"/>
              <a:t>Format</a:t>
            </a:r>
            <a:endParaRPr lang="en-GB" sz="2800" dirty="0"/>
          </a:p>
          <a:p>
            <a:pPr lvl="1">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400" dirty="0" smtClean="0"/>
              <a:t>how </a:t>
            </a:r>
            <a:r>
              <a:rPr lang="en-GB" sz="2400" dirty="0"/>
              <a:t>the packet is made, the length of each field, the encoding, etc.</a:t>
            </a:r>
          </a:p>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800" b="1" dirty="0" smtClean="0"/>
              <a:t>Syntax</a:t>
            </a:r>
            <a:endParaRPr lang="en-GB" sz="2800" dirty="0" smtClean="0"/>
          </a:p>
          <a:p>
            <a:pPr lvl="1">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400" dirty="0" smtClean="0"/>
              <a:t>what's </a:t>
            </a:r>
            <a:r>
              <a:rPr lang="en-GB" sz="2400" dirty="0"/>
              <a:t>the meaning of the data carried by the </a:t>
            </a:r>
            <a:r>
              <a:rPr lang="en-GB" sz="2400" dirty="0" smtClean="0"/>
              <a:t>packet.</a:t>
            </a:r>
          </a:p>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800" b="1" dirty="0" smtClean="0"/>
              <a:t>Semantic</a:t>
            </a:r>
            <a:endParaRPr lang="en-GB" sz="2800" dirty="0" smtClean="0"/>
          </a:p>
          <a:p>
            <a:pPr lvl="1">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400" dirty="0" smtClean="0"/>
              <a:t>what's </a:t>
            </a:r>
            <a:r>
              <a:rPr lang="en-GB" sz="2400" dirty="0"/>
              <a:t>the behaviour of a node upon receiving a packet, what, when and why a packet have to be sent.</a:t>
            </a:r>
          </a:p>
        </p:txBody>
      </p:sp>
      <p:sp>
        <p:nvSpPr>
          <p:cNvPr id="10" name="Slide Number Placeholder 5"/>
          <p:cNvSpPr>
            <a:spLocks noGrp="1"/>
          </p:cNvSpPr>
          <p:nvPr>
            <p:ph type="sldNum" idx="11"/>
          </p:nvPr>
        </p:nvSpPr>
        <p:spPr>
          <a:xfrm>
            <a:off x="6553200" y="6245225"/>
            <a:ext cx="2103438" cy="461963"/>
          </a:xfrm>
          <a:prstGeom prst="rect">
            <a:avLst/>
          </a:prstGeom>
        </p:spPr>
        <p:txBody>
          <a:bodyPr/>
          <a:lstStyle/>
          <a:p>
            <a:fld id="{AE048228-C4C8-4BB2-9238-EAB3B8DDDA9D}" type="slidenum">
              <a:rPr lang="en-GB"/>
              <a:pPr/>
              <a:t>10</a:t>
            </a:fld>
            <a:endParaRPr lang="en-GB" dirty="0"/>
          </a:p>
        </p:txBody>
      </p:sp>
      <p:sp>
        <p:nvSpPr>
          <p:cNvPr id="2" name="Footer Placeholder 1"/>
          <p:cNvSpPr>
            <a:spLocks noGrp="1"/>
          </p:cNvSpPr>
          <p:nvPr>
            <p:ph type="ftr" idx="10"/>
          </p:nvPr>
        </p:nvSpPr>
        <p:spPr/>
        <p:txBody>
          <a:bodyPr/>
          <a:lstStyle/>
          <a:p>
            <a:pPr>
              <a:defRPr/>
            </a:pPr>
            <a:r>
              <a:rPr lang="en-GB" dirty="0" smtClean="0"/>
              <a:t>ns-3 training, June 2017</a:t>
            </a:r>
            <a:endParaRPr lang="en-GB" dirty="0"/>
          </a:p>
        </p:txBody>
      </p:sp>
    </p:spTree>
    <p:extLst>
      <p:ext uri="{BB962C8B-B14F-4D97-AF65-F5344CB8AC3E}">
        <p14:creationId xmlns:p14="http://schemas.microsoft.com/office/powerpoint/2010/main" val="1306697917"/>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
          <p:cNvSpPr>
            <a:spLocks noGrp="1" noChangeArrowheads="1"/>
          </p:cNvSpPr>
          <p:nvPr>
            <p:ph type="title"/>
          </p:nvPr>
        </p:nvSpPr>
        <p:spPr>
          <a:xfrm>
            <a:off x="457200" y="174625"/>
            <a:ext cx="8229600" cy="1068388"/>
          </a:xfrm>
          <a:ln/>
        </p:spPr>
        <p:txBody>
          <a:bodyPr/>
          <a:lstStyle/>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smtClean="0"/>
              <a:t>Implementation – behaviour first.</a:t>
            </a:r>
            <a:endParaRPr lang="en-GB" dirty="0"/>
          </a:p>
        </p:txBody>
      </p:sp>
      <p:sp>
        <p:nvSpPr>
          <p:cNvPr id="61442" name="Rectangle 2"/>
          <p:cNvSpPr>
            <a:spLocks noGrp="1" noChangeArrowheads="1"/>
          </p:cNvSpPr>
          <p:nvPr>
            <p:ph idx="1"/>
          </p:nvPr>
        </p:nvSpPr>
        <p:spPr>
          <a:xfrm>
            <a:off x="457200" y="1600200"/>
            <a:ext cx="8229600" cy="4495800"/>
          </a:xfrm>
          <a:ln/>
        </p:spPr>
        <p:txBody>
          <a:bodyPr/>
          <a:lstStyle/>
          <a:p>
            <a:pPr marL="0" indent="0">
              <a:buNone/>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smtClean="0"/>
              <a:t>Use the reverse order – mind the gap:</a:t>
            </a:r>
          </a:p>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800" b="1" dirty="0"/>
              <a:t>Semantic</a:t>
            </a:r>
            <a:endParaRPr lang="en-GB" sz="2800" dirty="0"/>
          </a:p>
          <a:p>
            <a:pPr lvl="1">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400" dirty="0"/>
              <a:t>what's the behaviour of a node upon receiving a packet, what, when and why a packet have to be sent.</a:t>
            </a:r>
          </a:p>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800" b="1" dirty="0"/>
              <a:t>Syntax</a:t>
            </a:r>
            <a:endParaRPr lang="en-GB" sz="2800" dirty="0"/>
          </a:p>
          <a:p>
            <a:pPr lvl="1">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400" dirty="0"/>
              <a:t>what's the meaning of the data carried by the packet.</a:t>
            </a:r>
          </a:p>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800" b="1" dirty="0" smtClean="0"/>
              <a:t>Format</a:t>
            </a:r>
            <a:endParaRPr lang="en-GB" sz="2800" dirty="0"/>
          </a:p>
          <a:p>
            <a:pPr lvl="1">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400" dirty="0" smtClean="0"/>
              <a:t>how </a:t>
            </a:r>
            <a:r>
              <a:rPr lang="en-GB" sz="2400" dirty="0"/>
              <a:t>the packet is made, the length of each field, the encoding, etc</a:t>
            </a:r>
            <a:r>
              <a:rPr lang="en-GB" sz="2400" dirty="0" smtClean="0"/>
              <a:t>.</a:t>
            </a:r>
            <a:endParaRPr lang="en-GB" sz="2400" dirty="0"/>
          </a:p>
        </p:txBody>
      </p:sp>
      <p:sp>
        <p:nvSpPr>
          <p:cNvPr id="10" name="Slide Number Placeholder 5"/>
          <p:cNvSpPr>
            <a:spLocks noGrp="1"/>
          </p:cNvSpPr>
          <p:nvPr>
            <p:ph type="sldNum" idx="11"/>
          </p:nvPr>
        </p:nvSpPr>
        <p:spPr>
          <a:xfrm>
            <a:off x="6553200" y="6245225"/>
            <a:ext cx="2103438" cy="461963"/>
          </a:xfrm>
          <a:prstGeom prst="rect">
            <a:avLst/>
          </a:prstGeom>
        </p:spPr>
        <p:txBody>
          <a:bodyPr/>
          <a:lstStyle/>
          <a:p>
            <a:fld id="{AE048228-C4C8-4BB2-9238-EAB3B8DDDA9D}" type="slidenum">
              <a:rPr lang="en-GB"/>
              <a:pPr/>
              <a:t>11</a:t>
            </a:fld>
            <a:endParaRPr lang="en-GB" dirty="0"/>
          </a:p>
        </p:txBody>
      </p:sp>
      <p:sp>
        <p:nvSpPr>
          <p:cNvPr id="2" name="Footer Placeholder 1"/>
          <p:cNvSpPr>
            <a:spLocks noGrp="1"/>
          </p:cNvSpPr>
          <p:nvPr>
            <p:ph type="ftr" idx="10"/>
          </p:nvPr>
        </p:nvSpPr>
        <p:spPr/>
        <p:txBody>
          <a:bodyPr/>
          <a:lstStyle/>
          <a:p>
            <a:pPr>
              <a:defRPr/>
            </a:pPr>
            <a:r>
              <a:rPr lang="en-GB" dirty="0" smtClean="0"/>
              <a:t>ns-3 training, June 2017</a:t>
            </a:r>
            <a:endParaRPr lang="en-GB" dirty="0"/>
          </a:p>
        </p:txBody>
      </p:sp>
    </p:spTree>
    <p:extLst>
      <p:ext uri="{BB962C8B-B14F-4D97-AF65-F5344CB8AC3E}">
        <p14:creationId xmlns:p14="http://schemas.microsoft.com/office/powerpoint/2010/main" val="1110840037"/>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
          <p:cNvSpPr>
            <a:spLocks noGrp="1" noChangeArrowheads="1"/>
          </p:cNvSpPr>
          <p:nvPr>
            <p:ph type="title"/>
          </p:nvPr>
        </p:nvSpPr>
        <p:spPr>
          <a:xfrm>
            <a:off x="457200" y="174625"/>
            <a:ext cx="8229600" cy="1068388"/>
          </a:xfrm>
          <a:ln/>
        </p:spPr>
        <p:txBody>
          <a:bodyPr/>
          <a:lstStyle/>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smtClean="0"/>
              <a:t>Implementation – </a:t>
            </a:r>
            <a:r>
              <a:rPr lang="en-GB" dirty="0" smtClean="0"/>
              <a:t>mistakes.</a:t>
            </a:r>
            <a:endParaRPr lang="en-GB" dirty="0"/>
          </a:p>
        </p:txBody>
      </p:sp>
      <p:sp>
        <p:nvSpPr>
          <p:cNvPr id="61442" name="Rectangle 2"/>
          <p:cNvSpPr>
            <a:spLocks noGrp="1" noChangeArrowheads="1"/>
          </p:cNvSpPr>
          <p:nvPr>
            <p:ph idx="1"/>
          </p:nvPr>
        </p:nvSpPr>
        <p:spPr>
          <a:xfrm>
            <a:off x="457200" y="1600200"/>
            <a:ext cx="8229600" cy="4495800"/>
          </a:xfrm>
          <a:ln/>
        </p:spPr>
        <p:txBody>
          <a:bodyPr/>
          <a:lstStyle/>
          <a:p>
            <a:pPr marL="0" indent="0">
              <a:buNone/>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smtClean="0"/>
              <a:t>Common mistakes:</a:t>
            </a:r>
            <a:endParaRPr lang="en-GB" dirty="0" smtClean="0"/>
          </a:p>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800" b="1" dirty="0" smtClean="0"/>
              <a:t>Format</a:t>
            </a:r>
            <a:endParaRPr lang="en-GB" sz="2800" dirty="0"/>
          </a:p>
          <a:p>
            <a:pPr lvl="1">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400" dirty="0" smtClean="0"/>
              <a:t>Use things that are impossible to carry (e.g., floats)</a:t>
            </a:r>
          </a:p>
          <a:p>
            <a:pPr lvl="1">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400" dirty="0" smtClean="0"/>
              <a:t>Add too much. K.I.S.S.</a:t>
            </a:r>
            <a:endParaRPr lang="en-GB" sz="2400" dirty="0"/>
          </a:p>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800" b="1" dirty="0" smtClean="0"/>
              <a:t>Semantic</a:t>
            </a:r>
            <a:endParaRPr lang="en-GB" sz="2800" dirty="0" smtClean="0"/>
          </a:p>
          <a:p>
            <a:pPr lvl="1">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400" dirty="0" smtClean="0"/>
              <a:t>Don’t forget that your object behaviour MUST be representable as a </a:t>
            </a:r>
            <a:r>
              <a:rPr lang="en-GB" sz="2400" i="1" dirty="0" smtClean="0"/>
              <a:t>state machine</a:t>
            </a:r>
            <a:r>
              <a:rPr lang="en-GB" sz="2400" dirty="0" smtClean="0"/>
              <a:t>.</a:t>
            </a:r>
            <a:endParaRPr lang="en-GB" sz="2400" dirty="0"/>
          </a:p>
        </p:txBody>
      </p:sp>
      <p:sp>
        <p:nvSpPr>
          <p:cNvPr id="10" name="Slide Number Placeholder 5"/>
          <p:cNvSpPr>
            <a:spLocks noGrp="1"/>
          </p:cNvSpPr>
          <p:nvPr>
            <p:ph type="sldNum" idx="11"/>
          </p:nvPr>
        </p:nvSpPr>
        <p:spPr>
          <a:xfrm>
            <a:off x="6553200" y="6245225"/>
            <a:ext cx="2103438" cy="461963"/>
          </a:xfrm>
          <a:prstGeom prst="rect">
            <a:avLst/>
          </a:prstGeom>
        </p:spPr>
        <p:txBody>
          <a:bodyPr/>
          <a:lstStyle/>
          <a:p>
            <a:fld id="{AE048228-C4C8-4BB2-9238-EAB3B8DDDA9D}" type="slidenum">
              <a:rPr lang="en-GB"/>
              <a:pPr/>
              <a:t>12</a:t>
            </a:fld>
            <a:endParaRPr lang="en-GB" dirty="0"/>
          </a:p>
        </p:txBody>
      </p:sp>
      <p:sp>
        <p:nvSpPr>
          <p:cNvPr id="2" name="Footer Placeholder 1"/>
          <p:cNvSpPr>
            <a:spLocks noGrp="1"/>
          </p:cNvSpPr>
          <p:nvPr>
            <p:ph type="ftr" idx="10"/>
          </p:nvPr>
        </p:nvSpPr>
        <p:spPr/>
        <p:txBody>
          <a:bodyPr/>
          <a:lstStyle/>
          <a:p>
            <a:pPr>
              <a:defRPr/>
            </a:pPr>
            <a:r>
              <a:rPr lang="en-GB" dirty="0" smtClean="0"/>
              <a:t>ns-3 training, June 2017</a:t>
            </a:r>
            <a:endParaRPr lang="en-GB" dirty="0"/>
          </a:p>
        </p:txBody>
      </p:sp>
    </p:spTree>
    <p:extLst>
      <p:ext uri="{BB962C8B-B14F-4D97-AF65-F5344CB8AC3E}">
        <p14:creationId xmlns:p14="http://schemas.microsoft.com/office/powerpoint/2010/main" val="748238078"/>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
          <p:cNvSpPr>
            <a:spLocks noGrp="1" noChangeArrowheads="1"/>
          </p:cNvSpPr>
          <p:nvPr>
            <p:ph type="title"/>
          </p:nvPr>
        </p:nvSpPr>
        <p:spPr>
          <a:xfrm>
            <a:off x="457200" y="174625"/>
            <a:ext cx="8229600" cy="1068388"/>
          </a:xfrm>
          <a:ln/>
        </p:spPr>
        <p:txBody>
          <a:bodyPr/>
          <a:lstStyle/>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smtClean="0"/>
              <a:t>Implementation – </a:t>
            </a:r>
            <a:r>
              <a:rPr lang="en-GB" dirty="0" smtClean="0"/>
              <a:t>hands on.</a:t>
            </a:r>
            <a:endParaRPr lang="en-GB" dirty="0"/>
          </a:p>
        </p:txBody>
      </p:sp>
      <p:sp>
        <p:nvSpPr>
          <p:cNvPr id="61442" name="Rectangle 2"/>
          <p:cNvSpPr>
            <a:spLocks noGrp="1" noChangeArrowheads="1"/>
          </p:cNvSpPr>
          <p:nvPr>
            <p:ph idx="1"/>
          </p:nvPr>
        </p:nvSpPr>
        <p:spPr>
          <a:xfrm>
            <a:off x="457200" y="1600200"/>
            <a:ext cx="8229600" cy="4495800"/>
          </a:xfrm>
          <a:ln/>
        </p:spPr>
        <p:txBody>
          <a:bodyPr/>
          <a:lstStyle/>
          <a:p>
            <a:pPr marL="0" indent="0">
              <a:buNone/>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smtClean="0"/>
              <a:t>Onion (and agile) programming:</a:t>
            </a:r>
          </a:p>
          <a:p>
            <a:pPr marL="0" indent="0">
              <a:buNone/>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endParaRPr lang="en-GB" dirty="0" smtClean="0"/>
          </a:p>
          <a:p>
            <a:pPr marL="514350" indent="-514350">
              <a:buFont typeface="+mj-lt"/>
              <a:buAutoNum type="arabicPeriod"/>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800" dirty="0" smtClean="0"/>
              <a:t>Write something (header, behaviour, anything).</a:t>
            </a:r>
          </a:p>
          <a:p>
            <a:pPr marL="514350" indent="-514350">
              <a:buFont typeface="+mj-lt"/>
              <a:buAutoNum type="arabicPeriod"/>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800" dirty="0" smtClean="0"/>
              <a:t>Write a [short] documentation.</a:t>
            </a:r>
          </a:p>
          <a:p>
            <a:pPr marL="514350" indent="-514350">
              <a:buFont typeface="+mj-lt"/>
              <a:buAutoNum type="arabicPeriod"/>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800" dirty="0" smtClean="0"/>
              <a:t>Write a Test.</a:t>
            </a:r>
          </a:p>
          <a:p>
            <a:pPr marL="0" indent="0">
              <a:buNone/>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800" dirty="0" smtClean="0"/>
              <a:t>Rinse and repeat.</a:t>
            </a:r>
            <a:endParaRPr lang="en-GB" sz="2800" dirty="0"/>
          </a:p>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endParaRPr lang="en-GB" sz="2800" dirty="0" smtClean="0"/>
          </a:p>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800" dirty="0" smtClean="0"/>
              <a:t>2 and 3 are time-savers for later.</a:t>
            </a:r>
          </a:p>
        </p:txBody>
      </p:sp>
      <p:sp>
        <p:nvSpPr>
          <p:cNvPr id="10" name="Slide Number Placeholder 5"/>
          <p:cNvSpPr>
            <a:spLocks noGrp="1"/>
          </p:cNvSpPr>
          <p:nvPr>
            <p:ph type="sldNum" idx="11"/>
          </p:nvPr>
        </p:nvSpPr>
        <p:spPr>
          <a:xfrm>
            <a:off x="6553200" y="6245225"/>
            <a:ext cx="2103438" cy="461963"/>
          </a:xfrm>
          <a:prstGeom prst="rect">
            <a:avLst/>
          </a:prstGeom>
        </p:spPr>
        <p:txBody>
          <a:bodyPr/>
          <a:lstStyle/>
          <a:p>
            <a:fld id="{AE048228-C4C8-4BB2-9238-EAB3B8DDDA9D}" type="slidenum">
              <a:rPr lang="en-GB"/>
              <a:pPr/>
              <a:t>13</a:t>
            </a:fld>
            <a:endParaRPr lang="en-GB" dirty="0"/>
          </a:p>
        </p:txBody>
      </p:sp>
      <p:sp>
        <p:nvSpPr>
          <p:cNvPr id="2" name="Footer Placeholder 1"/>
          <p:cNvSpPr>
            <a:spLocks noGrp="1"/>
          </p:cNvSpPr>
          <p:nvPr>
            <p:ph type="ftr" idx="10"/>
          </p:nvPr>
        </p:nvSpPr>
        <p:spPr/>
        <p:txBody>
          <a:bodyPr/>
          <a:lstStyle/>
          <a:p>
            <a:pPr>
              <a:defRPr/>
            </a:pPr>
            <a:r>
              <a:rPr lang="en-GB" dirty="0" smtClean="0"/>
              <a:t>ns-3 training, June 2017</a:t>
            </a:r>
            <a:endParaRPr lang="en-GB" dirty="0"/>
          </a:p>
        </p:txBody>
      </p:sp>
    </p:spTree>
    <p:extLst>
      <p:ext uri="{BB962C8B-B14F-4D97-AF65-F5344CB8AC3E}">
        <p14:creationId xmlns:p14="http://schemas.microsoft.com/office/powerpoint/2010/main" val="1379083454"/>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
          <p:cNvSpPr>
            <a:spLocks noGrp="1" noChangeArrowheads="1"/>
          </p:cNvSpPr>
          <p:nvPr>
            <p:ph type="title"/>
          </p:nvPr>
        </p:nvSpPr>
        <p:spPr>
          <a:xfrm>
            <a:off x="457200" y="174625"/>
            <a:ext cx="8229600" cy="1068388"/>
          </a:xfrm>
          <a:ln/>
        </p:spPr>
        <p:txBody>
          <a:bodyPr/>
          <a:lstStyle/>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smtClean="0"/>
              <a:t>Practical example – DLEP</a:t>
            </a:r>
            <a:endParaRPr lang="en-GB" dirty="0"/>
          </a:p>
        </p:txBody>
      </p:sp>
      <p:sp>
        <p:nvSpPr>
          <p:cNvPr id="61442" name="Rectangle 2"/>
          <p:cNvSpPr>
            <a:spLocks noGrp="1" noChangeArrowheads="1"/>
          </p:cNvSpPr>
          <p:nvPr>
            <p:ph idx="1"/>
          </p:nvPr>
        </p:nvSpPr>
        <p:spPr>
          <a:xfrm>
            <a:off x="457200" y="1600200"/>
            <a:ext cx="8229600" cy="4495800"/>
          </a:xfrm>
          <a:ln/>
        </p:spPr>
        <p:txBody>
          <a:bodyPr/>
          <a:lstStyle/>
          <a:p>
            <a:pPr marL="0" indent="0">
              <a:buNone/>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a:solidFill>
                  <a:schemeClr val="tx1"/>
                </a:solidFill>
              </a:rPr>
              <a:t>Dynamic Link Exchange Protocol (DLEP)</a:t>
            </a:r>
          </a:p>
          <a:p>
            <a:pPr marL="0" indent="0">
              <a:buNone/>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400" dirty="0" smtClean="0">
                <a:hlinkClick r:id="rId3"/>
              </a:rPr>
              <a:t>https</a:t>
            </a:r>
            <a:r>
              <a:rPr lang="en-GB" sz="2400" dirty="0">
                <a:hlinkClick r:id="rId3"/>
              </a:rPr>
              <a:t>://</a:t>
            </a:r>
            <a:r>
              <a:rPr lang="en-GB" sz="2400" dirty="0" smtClean="0">
                <a:hlinkClick r:id="rId3"/>
              </a:rPr>
              <a:t>tools.ietf.org/html/draft-ietf-manet-dlep-29</a:t>
            </a:r>
            <a:endParaRPr lang="en-GB" sz="2400" dirty="0" smtClean="0"/>
          </a:p>
          <a:p>
            <a:pPr marL="0" indent="0">
              <a:buNone/>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endParaRPr lang="en-GB" sz="2800" dirty="0" smtClean="0"/>
          </a:p>
          <a:p>
            <a:pPr marL="0" indent="0">
              <a:buNone/>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1600" dirty="0">
                <a:latin typeface="Consolas" charset="0"/>
                <a:ea typeface="Consolas" charset="0"/>
                <a:cs typeface="Consolas" charset="0"/>
              </a:rPr>
              <a:t>When routing devices rely on modems to effect communications </a:t>
            </a:r>
            <a:r>
              <a:rPr lang="en-GB" sz="1600" dirty="0" smtClean="0">
                <a:latin typeface="Consolas" charset="0"/>
                <a:ea typeface="Consolas" charset="0"/>
                <a:cs typeface="Consolas" charset="0"/>
              </a:rPr>
              <a:t>over wireless links, they need timely and accurate knowledge of the characteristics of the link (speed, state, etc.) in order to make routing decisions.  In mobile or other environments where these characteristics change frequently, manual configurations or the inference of state through routing or transport protocols does not allow the router to make the best decisions.  DLEP describes a new protocol for a bidirectional, event-driven communication channel between the router and the modem to facilitate communication of changing link characteristics.</a:t>
            </a:r>
          </a:p>
        </p:txBody>
      </p:sp>
      <p:sp>
        <p:nvSpPr>
          <p:cNvPr id="10" name="Slide Number Placeholder 5"/>
          <p:cNvSpPr>
            <a:spLocks noGrp="1"/>
          </p:cNvSpPr>
          <p:nvPr>
            <p:ph type="sldNum" idx="11"/>
          </p:nvPr>
        </p:nvSpPr>
        <p:spPr>
          <a:xfrm>
            <a:off x="6553200" y="6245225"/>
            <a:ext cx="2103438" cy="461963"/>
          </a:xfrm>
          <a:prstGeom prst="rect">
            <a:avLst/>
          </a:prstGeom>
        </p:spPr>
        <p:txBody>
          <a:bodyPr/>
          <a:lstStyle/>
          <a:p>
            <a:fld id="{AE048228-C4C8-4BB2-9238-EAB3B8DDDA9D}" type="slidenum">
              <a:rPr lang="en-GB"/>
              <a:pPr/>
              <a:t>14</a:t>
            </a:fld>
            <a:endParaRPr lang="en-GB" dirty="0"/>
          </a:p>
        </p:txBody>
      </p:sp>
      <p:sp>
        <p:nvSpPr>
          <p:cNvPr id="2" name="Footer Placeholder 1"/>
          <p:cNvSpPr>
            <a:spLocks noGrp="1"/>
          </p:cNvSpPr>
          <p:nvPr>
            <p:ph type="ftr" idx="10"/>
          </p:nvPr>
        </p:nvSpPr>
        <p:spPr/>
        <p:txBody>
          <a:bodyPr/>
          <a:lstStyle/>
          <a:p>
            <a:pPr>
              <a:defRPr/>
            </a:pPr>
            <a:r>
              <a:rPr lang="en-GB" dirty="0" smtClean="0"/>
              <a:t>ns-3 training, June 2017</a:t>
            </a:r>
            <a:endParaRPr lang="en-GB" dirty="0"/>
          </a:p>
        </p:txBody>
      </p:sp>
    </p:spTree>
    <p:extLst>
      <p:ext uri="{BB962C8B-B14F-4D97-AF65-F5344CB8AC3E}">
        <p14:creationId xmlns:p14="http://schemas.microsoft.com/office/powerpoint/2010/main" val="416192871"/>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
          <p:cNvSpPr>
            <a:spLocks noGrp="1" noChangeArrowheads="1"/>
          </p:cNvSpPr>
          <p:nvPr>
            <p:ph type="title"/>
          </p:nvPr>
        </p:nvSpPr>
        <p:spPr>
          <a:xfrm>
            <a:off x="457200" y="174625"/>
            <a:ext cx="8229600" cy="1068388"/>
          </a:xfrm>
          <a:ln/>
        </p:spPr>
        <p:txBody>
          <a:bodyPr/>
          <a:lstStyle/>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smtClean="0"/>
              <a:t>Step one – new or existing module</a:t>
            </a:r>
            <a:endParaRPr lang="en-GB" dirty="0"/>
          </a:p>
        </p:txBody>
      </p:sp>
      <p:sp>
        <p:nvSpPr>
          <p:cNvPr id="61442" name="Rectangle 2"/>
          <p:cNvSpPr>
            <a:spLocks noGrp="1" noChangeArrowheads="1"/>
          </p:cNvSpPr>
          <p:nvPr>
            <p:ph idx="1"/>
          </p:nvPr>
        </p:nvSpPr>
        <p:spPr>
          <a:xfrm>
            <a:off x="457200" y="1600200"/>
            <a:ext cx="8229600" cy="4495800"/>
          </a:xfrm>
          <a:ln/>
        </p:spPr>
        <p:txBody>
          <a:bodyPr/>
          <a:lstStyle/>
          <a:p>
            <a:pPr marL="0" indent="0">
              <a:buNone/>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smtClean="0"/>
              <a:t>New module</a:t>
            </a:r>
          </a:p>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800" dirty="0" smtClean="0"/>
              <a:t>Easier maintaining (maybe).</a:t>
            </a:r>
          </a:p>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800" dirty="0" smtClean="0"/>
              <a:t>More “structured” approach.</a:t>
            </a:r>
          </a:p>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endParaRPr lang="en-GB" sz="2800" dirty="0"/>
          </a:p>
          <a:p>
            <a:pPr marL="0" indent="0">
              <a:buNone/>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smtClean="0"/>
              <a:t>Existing module add-on</a:t>
            </a:r>
          </a:p>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800" dirty="0" smtClean="0"/>
              <a:t>Logical approach if the add-on is “part of”</a:t>
            </a:r>
          </a:p>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800" dirty="0" smtClean="0"/>
              <a:t>Maintenance is more complex.</a:t>
            </a:r>
          </a:p>
        </p:txBody>
      </p:sp>
      <p:sp>
        <p:nvSpPr>
          <p:cNvPr id="10" name="Slide Number Placeholder 5"/>
          <p:cNvSpPr>
            <a:spLocks noGrp="1"/>
          </p:cNvSpPr>
          <p:nvPr>
            <p:ph type="sldNum" idx="11"/>
          </p:nvPr>
        </p:nvSpPr>
        <p:spPr>
          <a:xfrm>
            <a:off x="6553200" y="6245225"/>
            <a:ext cx="2103438" cy="461963"/>
          </a:xfrm>
          <a:prstGeom prst="rect">
            <a:avLst/>
          </a:prstGeom>
        </p:spPr>
        <p:txBody>
          <a:bodyPr/>
          <a:lstStyle/>
          <a:p>
            <a:fld id="{AE048228-C4C8-4BB2-9238-EAB3B8DDDA9D}" type="slidenum">
              <a:rPr lang="en-GB"/>
              <a:pPr/>
              <a:t>15</a:t>
            </a:fld>
            <a:endParaRPr lang="en-GB" dirty="0"/>
          </a:p>
        </p:txBody>
      </p:sp>
      <p:sp>
        <p:nvSpPr>
          <p:cNvPr id="2" name="Footer Placeholder 1"/>
          <p:cNvSpPr>
            <a:spLocks noGrp="1"/>
          </p:cNvSpPr>
          <p:nvPr>
            <p:ph type="ftr" idx="10"/>
          </p:nvPr>
        </p:nvSpPr>
        <p:spPr/>
        <p:txBody>
          <a:bodyPr/>
          <a:lstStyle/>
          <a:p>
            <a:pPr>
              <a:defRPr/>
            </a:pPr>
            <a:r>
              <a:rPr lang="en-GB" dirty="0" smtClean="0"/>
              <a:t>ns-3 training, June 2017</a:t>
            </a:r>
            <a:endParaRPr lang="en-GB" dirty="0"/>
          </a:p>
        </p:txBody>
      </p:sp>
    </p:spTree>
    <p:extLst>
      <p:ext uri="{BB962C8B-B14F-4D97-AF65-F5344CB8AC3E}">
        <p14:creationId xmlns:p14="http://schemas.microsoft.com/office/powerpoint/2010/main" val="26502547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
          <p:cNvSpPr>
            <a:spLocks noGrp="1" noChangeArrowheads="1"/>
          </p:cNvSpPr>
          <p:nvPr>
            <p:ph type="title"/>
          </p:nvPr>
        </p:nvSpPr>
        <p:spPr>
          <a:xfrm>
            <a:off x="457200" y="174625"/>
            <a:ext cx="8229600" cy="1068388"/>
          </a:xfrm>
          <a:ln/>
        </p:spPr>
        <p:txBody>
          <a:bodyPr/>
          <a:lstStyle/>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smtClean="0"/>
              <a:t>Step one </a:t>
            </a:r>
            <a:r>
              <a:rPr lang="en-GB" dirty="0" err="1" smtClean="0"/>
              <a:t>bis</a:t>
            </a:r>
            <a:r>
              <a:rPr lang="en-GB" dirty="0" smtClean="0"/>
              <a:t> – </a:t>
            </a:r>
            <a:r>
              <a:rPr lang="en-GB" dirty="0"/>
              <a:t>The maintenance issue</a:t>
            </a:r>
            <a:r>
              <a:rPr lang="en-GB" dirty="0" smtClean="0"/>
              <a:t>.</a:t>
            </a:r>
            <a:endParaRPr lang="en-GB" dirty="0"/>
          </a:p>
        </p:txBody>
      </p:sp>
      <p:sp>
        <p:nvSpPr>
          <p:cNvPr id="61442" name="Rectangle 2"/>
          <p:cNvSpPr>
            <a:spLocks noGrp="1" noChangeArrowheads="1"/>
          </p:cNvSpPr>
          <p:nvPr>
            <p:ph idx="1"/>
          </p:nvPr>
        </p:nvSpPr>
        <p:spPr>
          <a:xfrm>
            <a:off x="457200" y="1600200"/>
            <a:ext cx="8229600" cy="4495800"/>
          </a:xfrm>
          <a:ln/>
        </p:spPr>
        <p:txBody>
          <a:bodyPr/>
          <a:lstStyle/>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800" dirty="0" smtClean="0"/>
              <a:t>Each module has a maintainer.</a:t>
            </a:r>
          </a:p>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endParaRPr lang="en-GB" sz="2800" dirty="0" smtClean="0"/>
          </a:p>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800" dirty="0" smtClean="0"/>
              <a:t>A new module needs a maintainer</a:t>
            </a:r>
          </a:p>
          <a:p>
            <a:pPr lvl="1">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400" dirty="0" smtClean="0"/>
              <a:t>Usually the developer / proposer</a:t>
            </a:r>
          </a:p>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endParaRPr lang="en-GB" sz="2800" dirty="0" smtClean="0"/>
          </a:p>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800" dirty="0" smtClean="0"/>
              <a:t>With an existing module extension you give the burden to the existing maintainer.</a:t>
            </a:r>
          </a:p>
          <a:p>
            <a:pPr lvl="1">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400" dirty="0" smtClean="0"/>
              <a:t>Is he/she able / willing to maintain your code ?</a:t>
            </a:r>
          </a:p>
          <a:p>
            <a:pPr lvl="1">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400" dirty="0" smtClean="0"/>
              <a:t>Reach an agreement.</a:t>
            </a:r>
          </a:p>
          <a:p>
            <a:pPr lvl="1">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endParaRPr lang="en-GB" sz="2400" dirty="0" smtClean="0"/>
          </a:p>
        </p:txBody>
      </p:sp>
      <p:sp>
        <p:nvSpPr>
          <p:cNvPr id="10" name="Slide Number Placeholder 5"/>
          <p:cNvSpPr>
            <a:spLocks noGrp="1"/>
          </p:cNvSpPr>
          <p:nvPr>
            <p:ph type="sldNum" idx="11"/>
          </p:nvPr>
        </p:nvSpPr>
        <p:spPr>
          <a:xfrm>
            <a:off x="6553200" y="6245225"/>
            <a:ext cx="2103438" cy="461963"/>
          </a:xfrm>
          <a:prstGeom prst="rect">
            <a:avLst/>
          </a:prstGeom>
        </p:spPr>
        <p:txBody>
          <a:bodyPr/>
          <a:lstStyle/>
          <a:p>
            <a:fld id="{AE048228-C4C8-4BB2-9238-EAB3B8DDDA9D}" type="slidenum">
              <a:rPr lang="en-GB"/>
              <a:pPr/>
              <a:t>16</a:t>
            </a:fld>
            <a:endParaRPr lang="en-GB" dirty="0"/>
          </a:p>
        </p:txBody>
      </p:sp>
      <p:sp>
        <p:nvSpPr>
          <p:cNvPr id="2" name="Footer Placeholder 1"/>
          <p:cNvSpPr>
            <a:spLocks noGrp="1"/>
          </p:cNvSpPr>
          <p:nvPr>
            <p:ph type="ftr" idx="10"/>
          </p:nvPr>
        </p:nvSpPr>
        <p:spPr/>
        <p:txBody>
          <a:bodyPr/>
          <a:lstStyle/>
          <a:p>
            <a:pPr>
              <a:defRPr/>
            </a:pPr>
            <a:r>
              <a:rPr lang="en-GB" dirty="0" smtClean="0"/>
              <a:t>ns-3 training, June 2017</a:t>
            </a:r>
            <a:endParaRPr lang="en-GB" dirty="0"/>
          </a:p>
        </p:txBody>
      </p:sp>
    </p:spTree>
    <p:extLst>
      <p:ext uri="{BB962C8B-B14F-4D97-AF65-F5344CB8AC3E}">
        <p14:creationId xmlns:p14="http://schemas.microsoft.com/office/powerpoint/2010/main" val="1568800499"/>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
          <p:cNvSpPr>
            <a:spLocks noGrp="1" noChangeArrowheads="1"/>
          </p:cNvSpPr>
          <p:nvPr>
            <p:ph type="title"/>
          </p:nvPr>
        </p:nvSpPr>
        <p:spPr>
          <a:xfrm>
            <a:off x="457200" y="174625"/>
            <a:ext cx="8229600" cy="1068388"/>
          </a:xfrm>
          <a:ln/>
        </p:spPr>
        <p:txBody>
          <a:bodyPr/>
          <a:lstStyle/>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smtClean="0"/>
              <a:t>Step one </a:t>
            </a:r>
            <a:r>
              <a:rPr lang="en-GB" dirty="0" err="1" smtClean="0"/>
              <a:t>ter</a:t>
            </a:r>
            <a:r>
              <a:rPr lang="en-GB" dirty="0" smtClean="0"/>
              <a:t> – </a:t>
            </a:r>
            <a:r>
              <a:rPr lang="en-GB" dirty="0"/>
              <a:t>The </a:t>
            </a:r>
            <a:r>
              <a:rPr lang="en-GB" dirty="0" smtClean="0"/>
              <a:t>dependency issue.</a:t>
            </a:r>
            <a:endParaRPr lang="en-GB" dirty="0"/>
          </a:p>
        </p:txBody>
      </p:sp>
      <p:sp>
        <p:nvSpPr>
          <p:cNvPr id="61442" name="Rectangle 2"/>
          <p:cNvSpPr>
            <a:spLocks noGrp="1" noChangeArrowheads="1"/>
          </p:cNvSpPr>
          <p:nvPr>
            <p:ph idx="1"/>
          </p:nvPr>
        </p:nvSpPr>
        <p:spPr>
          <a:xfrm>
            <a:off x="457200" y="1600200"/>
            <a:ext cx="8229600" cy="4495800"/>
          </a:xfrm>
          <a:ln/>
        </p:spPr>
        <p:txBody>
          <a:bodyPr/>
          <a:lstStyle/>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800" dirty="0" smtClean="0"/>
              <a:t>Each code “depends” on something else.</a:t>
            </a:r>
          </a:p>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endParaRPr lang="en-GB" sz="2800" dirty="0"/>
          </a:p>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800" dirty="0" smtClean="0"/>
              <a:t>Avoid circular dependencies, e.g.:</a:t>
            </a:r>
          </a:p>
          <a:p>
            <a:pPr lvl="1">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000" i="1" dirty="0" err="1" smtClean="0"/>
              <a:t>SixLowPan</a:t>
            </a:r>
            <a:r>
              <a:rPr lang="en-GB" sz="2000" dirty="0" smtClean="0"/>
              <a:t> depends on </a:t>
            </a:r>
            <a:r>
              <a:rPr lang="en-GB" sz="2000" i="1" dirty="0" smtClean="0"/>
              <a:t>Internet</a:t>
            </a:r>
            <a:r>
              <a:rPr lang="en-GB" sz="2000" dirty="0" smtClean="0"/>
              <a:t> and </a:t>
            </a:r>
            <a:r>
              <a:rPr lang="en-GB" sz="2000" i="1" dirty="0" err="1" smtClean="0"/>
              <a:t>LrWpan</a:t>
            </a:r>
            <a:endParaRPr lang="en-GB" sz="2000" i="1" dirty="0" smtClean="0"/>
          </a:p>
          <a:p>
            <a:pPr lvl="1">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000" dirty="0" err="1" smtClean="0"/>
              <a:t>Radvd</a:t>
            </a:r>
            <a:r>
              <a:rPr lang="en-GB" sz="2000" dirty="0" smtClean="0"/>
              <a:t> (in </a:t>
            </a:r>
            <a:r>
              <a:rPr lang="en-GB" sz="2000" i="1" dirty="0" smtClean="0"/>
              <a:t>Internet-Apps</a:t>
            </a:r>
            <a:r>
              <a:rPr lang="en-GB" sz="2000" dirty="0" smtClean="0"/>
              <a:t>) depends on </a:t>
            </a:r>
            <a:r>
              <a:rPr lang="en-GB" sz="2000" i="1" dirty="0" smtClean="0"/>
              <a:t>Internet.</a:t>
            </a:r>
          </a:p>
          <a:p>
            <a:pPr lvl="1">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000" i="1" dirty="0" err="1" smtClean="0"/>
              <a:t>SixLowPan</a:t>
            </a:r>
            <a:r>
              <a:rPr lang="en-GB" sz="2000" i="1" dirty="0" smtClean="0"/>
              <a:t>-ND </a:t>
            </a:r>
            <a:r>
              <a:rPr lang="en-GB" sz="2000" dirty="0" smtClean="0"/>
              <a:t>?</a:t>
            </a:r>
          </a:p>
          <a:p>
            <a:pPr lvl="2">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1600" dirty="0" smtClean="0"/>
              <a:t>Could depend on </a:t>
            </a:r>
            <a:r>
              <a:rPr lang="en-GB" sz="1600" i="1" dirty="0" smtClean="0"/>
              <a:t>Internet-Apps</a:t>
            </a:r>
          </a:p>
          <a:p>
            <a:pPr lvl="2">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1600" i="1" dirty="0" err="1" smtClean="0"/>
              <a:t>SixLowPan</a:t>
            </a:r>
            <a:r>
              <a:rPr lang="en-GB" sz="1600" i="1" dirty="0" smtClean="0"/>
              <a:t> </a:t>
            </a:r>
            <a:r>
              <a:rPr lang="en-GB" sz="1600" dirty="0" smtClean="0"/>
              <a:t>will depend on </a:t>
            </a:r>
            <a:r>
              <a:rPr lang="en-GB" sz="1600" i="1" dirty="0" err="1"/>
              <a:t>SixLowPan</a:t>
            </a:r>
            <a:r>
              <a:rPr lang="en-GB" sz="1600" i="1" dirty="0"/>
              <a:t>-ND </a:t>
            </a:r>
            <a:endParaRPr lang="en-GB" sz="1600" i="1" dirty="0" smtClean="0"/>
          </a:p>
          <a:p>
            <a:pPr lvl="1">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000" dirty="0" smtClean="0"/>
              <a:t>Circular dependency !!!</a:t>
            </a:r>
          </a:p>
        </p:txBody>
      </p:sp>
      <p:sp>
        <p:nvSpPr>
          <p:cNvPr id="10" name="Slide Number Placeholder 5"/>
          <p:cNvSpPr>
            <a:spLocks noGrp="1"/>
          </p:cNvSpPr>
          <p:nvPr>
            <p:ph type="sldNum" idx="11"/>
          </p:nvPr>
        </p:nvSpPr>
        <p:spPr>
          <a:xfrm>
            <a:off x="6553200" y="6245225"/>
            <a:ext cx="2103438" cy="461963"/>
          </a:xfrm>
          <a:prstGeom prst="rect">
            <a:avLst/>
          </a:prstGeom>
        </p:spPr>
        <p:txBody>
          <a:bodyPr/>
          <a:lstStyle/>
          <a:p>
            <a:fld id="{AE048228-C4C8-4BB2-9238-EAB3B8DDDA9D}" type="slidenum">
              <a:rPr lang="en-GB"/>
              <a:pPr/>
              <a:t>17</a:t>
            </a:fld>
            <a:endParaRPr lang="en-GB" dirty="0"/>
          </a:p>
        </p:txBody>
      </p:sp>
      <p:sp>
        <p:nvSpPr>
          <p:cNvPr id="2" name="Footer Placeholder 1"/>
          <p:cNvSpPr>
            <a:spLocks noGrp="1"/>
          </p:cNvSpPr>
          <p:nvPr>
            <p:ph type="ftr" idx="10"/>
          </p:nvPr>
        </p:nvSpPr>
        <p:spPr/>
        <p:txBody>
          <a:bodyPr/>
          <a:lstStyle/>
          <a:p>
            <a:pPr>
              <a:defRPr/>
            </a:pPr>
            <a:r>
              <a:rPr lang="en-GB" dirty="0" smtClean="0"/>
              <a:t>ns-3 training, June 2017</a:t>
            </a:r>
            <a:endParaRPr lang="en-GB" dirty="0"/>
          </a:p>
        </p:txBody>
      </p:sp>
    </p:spTree>
    <p:extLst>
      <p:ext uri="{BB962C8B-B14F-4D97-AF65-F5344CB8AC3E}">
        <p14:creationId xmlns:p14="http://schemas.microsoft.com/office/powerpoint/2010/main" val="582772656"/>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
          <p:cNvSpPr>
            <a:spLocks noGrp="1" noChangeArrowheads="1"/>
          </p:cNvSpPr>
          <p:nvPr>
            <p:ph type="title"/>
          </p:nvPr>
        </p:nvSpPr>
        <p:spPr>
          <a:xfrm>
            <a:off x="457200" y="174625"/>
            <a:ext cx="8229600" cy="1068388"/>
          </a:xfrm>
          <a:ln/>
        </p:spPr>
        <p:txBody>
          <a:bodyPr/>
          <a:lstStyle/>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smtClean="0"/>
              <a:t>Step one – A new module.</a:t>
            </a:r>
            <a:endParaRPr lang="en-GB" dirty="0"/>
          </a:p>
        </p:txBody>
      </p:sp>
      <p:sp>
        <p:nvSpPr>
          <p:cNvPr id="61442" name="Rectangle 2"/>
          <p:cNvSpPr>
            <a:spLocks noGrp="1" noChangeArrowheads="1"/>
          </p:cNvSpPr>
          <p:nvPr>
            <p:ph idx="1"/>
          </p:nvPr>
        </p:nvSpPr>
        <p:spPr>
          <a:xfrm>
            <a:off x="457200" y="1600200"/>
            <a:ext cx="8229600" cy="4495800"/>
          </a:xfrm>
          <a:ln/>
        </p:spPr>
        <p:txBody>
          <a:bodyPr/>
          <a:lstStyle/>
          <a:p>
            <a:pPr marL="0" indent="0">
              <a:buNone/>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000" dirty="0" smtClean="0">
                <a:latin typeface="Consolas" charset="0"/>
                <a:ea typeface="Consolas" charset="0"/>
                <a:cs typeface="Consolas" charset="0"/>
              </a:rPr>
              <a:t>$ </a:t>
            </a:r>
            <a:r>
              <a:rPr lang="en-GB" sz="2000" dirty="0">
                <a:latin typeface="Consolas" charset="0"/>
                <a:ea typeface="Consolas" charset="0"/>
                <a:cs typeface="Consolas" charset="0"/>
              </a:rPr>
              <a:t>./</a:t>
            </a:r>
            <a:r>
              <a:rPr lang="en-GB" sz="2000" dirty="0" err="1">
                <a:latin typeface="Consolas" charset="0"/>
                <a:ea typeface="Consolas" charset="0"/>
                <a:cs typeface="Consolas" charset="0"/>
              </a:rPr>
              <a:t>src</a:t>
            </a:r>
            <a:r>
              <a:rPr lang="en-GB" sz="2000" dirty="0">
                <a:latin typeface="Consolas" charset="0"/>
                <a:ea typeface="Consolas" charset="0"/>
                <a:cs typeface="Consolas" charset="0"/>
              </a:rPr>
              <a:t>/create-</a:t>
            </a:r>
            <a:r>
              <a:rPr lang="en-GB" sz="2000" dirty="0" err="1">
                <a:latin typeface="Consolas" charset="0"/>
                <a:ea typeface="Consolas" charset="0"/>
                <a:cs typeface="Consolas" charset="0"/>
              </a:rPr>
              <a:t>module.py</a:t>
            </a:r>
            <a:r>
              <a:rPr lang="en-GB" sz="2000" dirty="0">
                <a:latin typeface="Consolas" charset="0"/>
                <a:ea typeface="Consolas" charset="0"/>
                <a:cs typeface="Consolas" charset="0"/>
              </a:rPr>
              <a:t> </a:t>
            </a:r>
            <a:r>
              <a:rPr lang="en-GB" sz="2000" dirty="0" err="1" smtClean="0">
                <a:latin typeface="Consolas" charset="0"/>
                <a:ea typeface="Consolas" charset="0"/>
                <a:cs typeface="Consolas" charset="0"/>
              </a:rPr>
              <a:t>dlep</a:t>
            </a:r>
            <a:endParaRPr lang="en-GB" sz="2000" dirty="0" smtClean="0">
              <a:latin typeface="Consolas" charset="0"/>
              <a:ea typeface="Consolas" charset="0"/>
              <a:cs typeface="Consolas" charset="0"/>
            </a:endParaRPr>
          </a:p>
        </p:txBody>
      </p:sp>
      <p:sp>
        <p:nvSpPr>
          <p:cNvPr id="10" name="Slide Number Placeholder 5"/>
          <p:cNvSpPr>
            <a:spLocks noGrp="1"/>
          </p:cNvSpPr>
          <p:nvPr>
            <p:ph type="sldNum" idx="11"/>
          </p:nvPr>
        </p:nvSpPr>
        <p:spPr>
          <a:xfrm>
            <a:off x="6553200" y="6245225"/>
            <a:ext cx="2103438" cy="461963"/>
          </a:xfrm>
          <a:prstGeom prst="rect">
            <a:avLst/>
          </a:prstGeom>
        </p:spPr>
        <p:txBody>
          <a:bodyPr/>
          <a:lstStyle/>
          <a:p>
            <a:fld id="{AE048228-C4C8-4BB2-9238-EAB3B8DDDA9D}" type="slidenum">
              <a:rPr lang="en-GB"/>
              <a:pPr/>
              <a:t>18</a:t>
            </a:fld>
            <a:endParaRPr lang="en-GB" dirty="0"/>
          </a:p>
        </p:txBody>
      </p:sp>
      <p:sp>
        <p:nvSpPr>
          <p:cNvPr id="2" name="Footer Placeholder 1"/>
          <p:cNvSpPr>
            <a:spLocks noGrp="1"/>
          </p:cNvSpPr>
          <p:nvPr>
            <p:ph type="ftr" idx="10"/>
          </p:nvPr>
        </p:nvSpPr>
        <p:spPr/>
        <p:txBody>
          <a:bodyPr/>
          <a:lstStyle/>
          <a:p>
            <a:pPr>
              <a:defRPr/>
            </a:pPr>
            <a:r>
              <a:rPr lang="en-GB" dirty="0" smtClean="0"/>
              <a:t>ns-3 training, June 2017</a:t>
            </a:r>
            <a:endParaRPr lang="en-GB"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6800" y="2234069"/>
            <a:ext cx="6781800" cy="3827440"/>
          </a:xfrm>
          <a:prstGeom prst="rect">
            <a:avLst/>
          </a:prstGeom>
        </p:spPr>
      </p:pic>
    </p:spTree>
    <p:extLst>
      <p:ext uri="{BB962C8B-B14F-4D97-AF65-F5344CB8AC3E}">
        <p14:creationId xmlns:p14="http://schemas.microsoft.com/office/powerpoint/2010/main" val="111707433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
          <p:cNvSpPr>
            <a:spLocks noGrp="1" noChangeArrowheads="1"/>
          </p:cNvSpPr>
          <p:nvPr>
            <p:ph type="title"/>
          </p:nvPr>
        </p:nvSpPr>
        <p:spPr>
          <a:xfrm>
            <a:off x="457200" y="174625"/>
            <a:ext cx="8229600" cy="1068388"/>
          </a:xfrm>
          <a:ln/>
        </p:spPr>
        <p:txBody>
          <a:bodyPr/>
          <a:lstStyle/>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smtClean="0"/>
              <a:t>A new module – Modification.</a:t>
            </a:r>
            <a:endParaRPr lang="en-GB" dirty="0"/>
          </a:p>
        </p:txBody>
      </p:sp>
      <p:sp>
        <p:nvSpPr>
          <p:cNvPr id="61442" name="Rectangle 2"/>
          <p:cNvSpPr>
            <a:spLocks noGrp="1" noChangeArrowheads="1"/>
          </p:cNvSpPr>
          <p:nvPr>
            <p:ph idx="1"/>
          </p:nvPr>
        </p:nvSpPr>
        <p:spPr>
          <a:xfrm>
            <a:off x="457200" y="1600200"/>
            <a:ext cx="8229600" cy="4495800"/>
          </a:xfrm>
          <a:ln/>
        </p:spPr>
        <p:txBody>
          <a:bodyPr/>
          <a:lstStyle/>
          <a:p>
            <a:pPr marL="0" indent="0">
              <a:buNone/>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800" dirty="0" smtClean="0">
                <a:ea typeface="Consolas" charset="0"/>
                <a:cs typeface="Consolas" charset="0"/>
              </a:rPr>
              <a:t>Edit “</a:t>
            </a:r>
            <a:r>
              <a:rPr lang="en-GB" sz="2800" dirty="0" err="1" smtClean="0">
                <a:ea typeface="Consolas" charset="0"/>
                <a:cs typeface="Consolas" charset="0"/>
              </a:rPr>
              <a:t>src</a:t>
            </a:r>
            <a:r>
              <a:rPr lang="en-GB" sz="2800" dirty="0" smtClean="0">
                <a:ea typeface="Consolas" charset="0"/>
                <a:cs typeface="Consolas" charset="0"/>
              </a:rPr>
              <a:t>/</a:t>
            </a:r>
            <a:r>
              <a:rPr lang="en-GB" sz="2800" dirty="0" err="1" smtClean="0">
                <a:ea typeface="Consolas" charset="0"/>
                <a:cs typeface="Consolas" charset="0"/>
              </a:rPr>
              <a:t>dlep</a:t>
            </a:r>
            <a:r>
              <a:rPr lang="en-GB" sz="2800" dirty="0" smtClean="0">
                <a:ea typeface="Consolas" charset="0"/>
                <a:cs typeface="Consolas" charset="0"/>
              </a:rPr>
              <a:t>/</a:t>
            </a:r>
            <a:r>
              <a:rPr lang="en-GB" sz="2800" dirty="0" err="1" smtClean="0">
                <a:ea typeface="Consolas" charset="0"/>
                <a:cs typeface="Consolas" charset="0"/>
              </a:rPr>
              <a:t>wscript.py</a:t>
            </a:r>
            <a:r>
              <a:rPr lang="en-GB" sz="2800" dirty="0" smtClean="0">
                <a:ea typeface="Consolas" charset="0"/>
                <a:cs typeface="Consolas" charset="0"/>
              </a:rPr>
              <a:t>”</a:t>
            </a:r>
          </a:p>
          <a:p>
            <a:pPr marL="0" indent="0">
              <a:buNone/>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endParaRPr lang="en-GB" sz="2000" dirty="0" smtClean="0">
              <a:latin typeface="Consolas" charset="0"/>
              <a:ea typeface="Consolas" charset="0"/>
              <a:cs typeface="Consolas" charset="0"/>
            </a:endParaRPr>
          </a:p>
          <a:p>
            <a:pPr marL="0" indent="0">
              <a:buNone/>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000" dirty="0" smtClean="0">
                <a:latin typeface="Consolas" charset="0"/>
                <a:ea typeface="Consolas" charset="0"/>
                <a:cs typeface="Consolas" charset="0"/>
              </a:rPr>
              <a:t>module </a:t>
            </a:r>
            <a:r>
              <a:rPr lang="en-GB" sz="2000" dirty="0">
                <a:latin typeface="Consolas" charset="0"/>
                <a:ea typeface="Consolas" charset="0"/>
                <a:cs typeface="Consolas" charset="0"/>
              </a:rPr>
              <a:t>= bld.create_ns3_module('</a:t>
            </a:r>
            <a:r>
              <a:rPr lang="en-GB" sz="2000" dirty="0" err="1">
                <a:latin typeface="Consolas" charset="0"/>
                <a:ea typeface="Consolas" charset="0"/>
                <a:cs typeface="Consolas" charset="0"/>
              </a:rPr>
              <a:t>dlep</a:t>
            </a:r>
            <a:r>
              <a:rPr lang="en-GB" sz="2000" dirty="0">
                <a:latin typeface="Consolas" charset="0"/>
                <a:ea typeface="Consolas" charset="0"/>
                <a:cs typeface="Consolas" charset="0"/>
              </a:rPr>
              <a:t>', ['core'])</a:t>
            </a:r>
          </a:p>
          <a:p>
            <a:pPr marL="0" indent="0">
              <a:buNone/>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endParaRPr lang="en-GB" sz="2000" dirty="0" smtClean="0">
              <a:ea typeface="Consolas" charset="0"/>
              <a:cs typeface="Consolas" charset="0"/>
            </a:endParaRPr>
          </a:p>
          <a:p>
            <a:pPr marL="0" indent="0">
              <a:buNone/>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800" dirty="0" smtClean="0">
                <a:ea typeface="Consolas" charset="0"/>
                <a:cs typeface="Consolas" charset="0"/>
              </a:rPr>
              <a:t>Add the module dependencies</a:t>
            </a:r>
          </a:p>
          <a:p>
            <a:pPr marL="0" indent="0">
              <a:buNone/>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endParaRPr lang="en-GB" sz="2000" dirty="0" smtClean="0">
              <a:ea typeface="Consolas" charset="0"/>
              <a:cs typeface="Consolas" charset="0"/>
            </a:endParaRPr>
          </a:p>
          <a:p>
            <a:pPr marL="0" indent="0">
              <a:buNone/>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000" dirty="0" smtClean="0">
                <a:latin typeface="Consolas" charset="0"/>
                <a:ea typeface="Consolas" charset="0"/>
                <a:cs typeface="Consolas" charset="0"/>
              </a:rPr>
              <a:t>module </a:t>
            </a:r>
            <a:r>
              <a:rPr lang="en-GB" sz="2000" dirty="0">
                <a:latin typeface="Consolas" charset="0"/>
                <a:ea typeface="Consolas" charset="0"/>
                <a:cs typeface="Consolas" charset="0"/>
              </a:rPr>
              <a:t>= bld.create_ns3_module('</a:t>
            </a:r>
            <a:r>
              <a:rPr lang="en-GB" sz="2000" dirty="0" err="1">
                <a:latin typeface="Consolas" charset="0"/>
                <a:ea typeface="Consolas" charset="0"/>
                <a:cs typeface="Consolas" charset="0"/>
              </a:rPr>
              <a:t>dlep</a:t>
            </a:r>
            <a:r>
              <a:rPr lang="en-GB" sz="2000" dirty="0" smtClean="0">
                <a:latin typeface="Consolas" charset="0"/>
                <a:ea typeface="Consolas" charset="0"/>
                <a:cs typeface="Consolas" charset="0"/>
              </a:rPr>
              <a:t>',</a:t>
            </a:r>
          </a:p>
          <a:p>
            <a:pPr marL="0" indent="0">
              <a:buNone/>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000" dirty="0">
                <a:latin typeface="Consolas" charset="0"/>
                <a:ea typeface="Consolas" charset="0"/>
                <a:cs typeface="Consolas" charset="0"/>
              </a:rPr>
              <a:t> </a:t>
            </a:r>
            <a:r>
              <a:rPr lang="en-GB" sz="2000" dirty="0" smtClean="0">
                <a:latin typeface="Consolas" charset="0"/>
                <a:ea typeface="Consolas" charset="0"/>
                <a:cs typeface="Consolas" charset="0"/>
              </a:rPr>
              <a:t>                             ['core</a:t>
            </a:r>
            <a:r>
              <a:rPr lang="en-GB" sz="2000" dirty="0">
                <a:latin typeface="Consolas" charset="0"/>
                <a:ea typeface="Consolas" charset="0"/>
                <a:cs typeface="Consolas" charset="0"/>
              </a:rPr>
              <a:t>'</a:t>
            </a:r>
            <a:r>
              <a:rPr lang="en-GB" sz="2000" dirty="0" smtClean="0">
                <a:latin typeface="Consolas" charset="0"/>
                <a:ea typeface="Consolas" charset="0"/>
                <a:cs typeface="Consolas" charset="0"/>
              </a:rPr>
              <a:t>, </a:t>
            </a:r>
            <a:r>
              <a:rPr lang="en-GB" sz="2000" b="1" i="1" dirty="0" smtClean="0">
                <a:latin typeface="Consolas" charset="0"/>
                <a:ea typeface="Consolas" charset="0"/>
                <a:cs typeface="Consolas" charset="0"/>
              </a:rPr>
              <a:t>'internet'</a:t>
            </a:r>
            <a:r>
              <a:rPr lang="en-GB" sz="2000" dirty="0" smtClean="0">
                <a:latin typeface="Consolas" charset="0"/>
                <a:ea typeface="Consolas" charset="0"/>
                <a:cs typeface="Consolas" charset="0"/>
              </a:rPr>
              <a:t>])</a:t>
            </a:r>
            <a:endParaRPr lang="en-GB" sz="2000" dirty="0">
              <a:latin typeface="Consolas" charset="0"/>
              <a:ea typeface="Consolas" charset="0"/>
              <a:cs typeface="Consolas" charset="0"/>
            </a:endParaRPr>
          </a:p>
          <a:p>
            <a:pPr marL="0" indent="0">
              <a:buNone/>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endParaRPr lang="en-GB" sz="2000" dirty="0" smtClean="0">
              <a:ea typeface="Consolas" charset="0"/>
              <a:cs typeface="Consolas" charset="0"/>
            </a:endParaRPr>
          </a:p>
          <a:p>
            <a:pPr marL="0" indent="0">
              <a:buNone/>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800" b="1" i="1" dirty="0">
                <a:ea typeface="Consolas" charset="0"/>
                <a:cs typeface="Consolas" charset="0"/>
              </a:rPr>
              <a:t>Add </a:t>
            </a:r>
            <a:r>
              <a:rPr lang="en-GB" sz="2800" b="1" i="1" dirty="0" smtClean="0">
                <a:ea typeface="Consolas" charset="0"/>
                <a:cs typeface="Consolas" charset="0"/>
              </a:rPr>
              <a:t>just the ones you need !</a:t>
            </a:r>
            <a:endParaRPr lang="en-GB" sz="2800" b="1" i="1" dirty="0">
              <a:ea typeface="Consolas" charset="0"/>
              <a:cs typeface="Consolas" charset="0"/>
            </a:endParaRPr>
          </a:p>
          <a:p>
            <a:pPr marL="0" indent="0">
              <a:buNone/>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endParaRPr lang="en-GB" sz="2800" dirty="0" smtClean="0">
              <a:ea typeface="Consolas" charset="0"/>
              <a:cs typeface="Consolas" charset="0"/>
            </a:endParaRPr>
          </a:p>
        </p:txBody>
      </p:sp>
      <p:sp>
        <p:nvSpPr>
          <p:cNvPr id="10" name="Slide Number Placeholder 5"/>
          <p:cNvSpPr>
            <a:spLocks noGrp="1"/>
          </p:cNvSpPr>
          <p:nvPr>
            <p:ph type="sldNum" idx="11"/>
          </p:nvPr>
        </p:nvSpPr>
        <p:spPr>
          <a:xfrm>
            <a:off x="6553200" y="6245225"/>
            <a:ext cx="2103438" cy="461963"/>
          </a:xfrm>
          <a:prstGeom prst="rect">
            <a:avLst/>
          </a:prstGeom>
        </p:spPr>
        <p:txBody>
          <a:bodyPr/>
          <a:lstStyle/>
          <a:p>
            <a:fld id="{AE048228-C4C8-4BB2-9238-EAB3B8DDDA9D}" type="slidenum">
              <a:rPr lang="en-GB"/>
              <a:pPr/>
              <a:t>19</a:t>
            </a:fld>
            <a:endParaRPr lang="en-GB" dirty="0"/>
          </a:p>
        </p:txBody>
      </p:sp>
      <p:sp>
        <p:nvSpPr>
          <p:cNvPr id="2" name="Footer Placeholder 1"/>
          <p:cNvSpPr>
            <a:spLocks noGrp="1"/>
          </p:cNvSpPr>
          <p:nvPr>
            <p:ph type="ftr" idx="10"/>
          </p:nvPr>
        </p:nvSpPr>
        <p:spPr/>
        <p:txBody>
          <a:bodyPr/>
          <a:lstStyle/>
          <a:p>
            <a:pPr>
              <a:defRPr/>
            </a:pPr>
            <a:r>
              <a:rPr lang="en-GB" dirty="0" smtClean="0"/>
              <a:t>ns-3 training, June 2017</a:t>
            </a:r>
            <a:endParaRPr lang="en-GB" dirty="0"/>
          </a:p>
        </p:txBody>
      </p:sp>
    </p:spTree>
    <p:extLst>
      <p:ext uri="{BB962C8B-B14F-4D97-AF65-F5344CB8AC3E}">
        <p14:creationId xmlns:p14="http://schemas.microsoft.com/office/powerpoint/2010/main" val="870985049"/>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
          <p:cNvSpPr>
            <a:spLocks noGrp="1" noChangeArrowheads="1"/>
          </p:cNvSpPr>
          <p:nvPr>
            <p:ph type="title"/>
          </p:nvPr>
        </p:nvSpPr>
        <p:spPr>
          <a:xfrm>
            <a:off x="457200" y="174625"/>
            <a:ext cx="8229600" cy="1068388"/>
          </a:xfrm>
          <a:ln/>
        </p:spPr>
        <p:txBody>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smtClean="0"/>
              <a:t>The tricky part: how to start	</a:t>
            </a:r>
            <a:endParaRPr lang="en-GB" dirty="0"/>
          </a:p>
        </p:txBody>
      </p:sp>
      <p:sp>
        <p:nvSpPr>
          <p:cNvPr id="61442" name="Rectangle 2"/>
          <p:cNvSpPr>
            <a:spLocks noGrp="1" noChangeArrowheads="1"/>
          </p:cNvSpPr>
          <p:nvPr>
            <p:ph idx="1"/>
          </p:nvPr>
        </p:nvSpPr>
        <p:spPr>
          <a:xfrm>
            <a:off x="457200" y="1600200"/>
            <a:ext cx="8229600" cy="3657600"/>
          </a:xfrm>
          <a:ln/>
        </p:spPr>
        <p:txBody>
          <a:bodyPr/>
          <a:lstStyle/>
          <a:p>
            <a:pPr marL="0" indent="0">
              <a:buNone/>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smtClean="0"/>
              <a:t>The very first secret is</a:t>
            </a:r>
            <a:r>
              <a:rPr lang="is-IS" dirty="0" smtClean="0"/>
              <a:t>…</a:t>
            </a:r>
          </a:p>
          <a:p>
            <a:pPr marL="311150" indent="-311150">
              <a:buFont typeface="Arial" charset="0"/>
              <a:buChar cha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endParaRPr lang="is-IS" dirty="0"/>
          </a:p>
          <a:p>
            <a:pPr marL="0" indent="0" algn="ctr">
              <a:buNone/>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smtClean="0"/>
              <a:t>Know your goal.</a:t>
            </a:r>
          </a:p>
          <a:p>
            <a:pPr marL="0" indent="0" algn="ctr">
              <a:buNone/>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smtClean="0"/>
              <a:t>Have a plan.</a:t>
            </a:r>
          </a:p>
          <a:p>
            <a:pPr marL="0" indent="0">
              <a:buNone/>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endParaRPr lang="en-GB" dirty="0"/>
          </a:p>
          <a:p>
            <a:pPr marL="0" indent="0">
              <a:buNone/>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smtClean="0"/>
              <a:t>Sounds logical – it isn’t.</a:t>
            </a:r>
          </a:p>
        </p:txBody>
      </p:sp>
      <p:sp>
        <p:nvSpPr>
          <p:cNvPr id="10" name="Slide Number Placeholder 5"/>
          <p:cNvSpPr>
            <a:spLocks noGrp="1"/>
          </p:cNvSpPr>
          <p:nvPr>
            <p:ph type="sldNum" idx="11"/>
          </p:nvPr>
        </p:nvSpPr>
        <p:spPr>
          <a:xfrm>
            <a:off x="6553200" y="6245225"/>
            <a:ext cx="2103438" cy="461963"/>
          </a:xfrm>
          <a:prstGeom prst="rect">
            <a:avLst/>
          </a:prstGeom>
        </p:spPr>
        <p:txBody>
          <a:bodyPr/>
          <a:lstStyle/>
          <a:p>
            <a:fld id="{AE048228-C4C8-4BB2-9238-EAB3B8DDDA9D}" type="slidenum">
              <a:rPr lang="en-GB"/>
              <a:pPr/>
              <a:t>2</a:t>
            </a:fld>
            <a:endParaRPr lang="en-GB"/>
          </a:p>
        </p:txBody>
      </p:sp>
      <p:sp>
        <p:nvSpPr>
          <p:cNvPr id="2" name="Footer Placeholder 1"/>
          <p:cNvSpPr>
            <a:spLocks noGrp="1"/>
          </p:cNvSpPr>
          <p:nvPr>
            <p:ph type="ftr" idx="10"/>
          </p:nvPr>
        </p:nvSpPr>
        <p:spPr/>
        <p:txBody>
          <a:bodyPr/>
          <a:lstStyle/>
          <a:p>
            <a:pPr>
              <a:defRPr/>
            </a:pPr>
            <a:r>
              <a:rPr lang="en-GB" dirty="0" smtClean="0"/>
              <a:t>ns-3 training, </a:t>
            </a:r>
            <a:r>
              <a:rPr lang="en-US" dirty="0" smtClean="0"/>
              <a:t>June 2017</a:t>
            </a:r>
            <a:endParaRPr lang="en-GB" dirty="0"/>
          </a:p>
        </p:txBody>
      </p:sp>
    </p:spTree>
    <p:extLst>
      <p:ext uri="{BB962C8B-B14F-4D97-AF65-F5344CB8AC3E}">
        <p14:creationId xmlns:p14="http://schemas.microsoft.com/office/powerpoint/2010/main" val="658460121"/>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
          <p:cNvSpPr>
            <a:spLocks noGrp="1" noChangeArrowheads="1"/>
          </p:cNvSpPr>
          <p:nvPr>
            <p:ph type="title"/>
          </p:nvPr>
        </p:nvSpPr>
        <p:spPr>
          <a:xfrm>
            <a:off x="457200" y="174625"/>
            <a:ext cx="8229600" cy="1068388"/>
          </a:xfrm>
          <a:ln/>
        </p:spPr>
        <p:txBody>
          <a:bodyPr/>
          <a:lstStyle/>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smtClean="0"/>
              <a:t>Copy from another module ;)</a:t>
            </a:r>
            <a:endParaRPr lang="en-GB" dirty="0"/>
          </a:p>
        </p:txBody>
      </p:sp>
      <p:sp>
        <p:nvSpPr>
          <p:cNvPr id="61442" name="Rectangle 2"/>
          <p:cNvSpPr>
            <a:spLocks noGrp="1" noChangeArrowheads="1"/>
          </p:cNvSpPr>
          <p:nvPr>
            <p:ph idx="1"/>
          </p:nvPr>
        </p:nvSpPr>
        <p:spPr>
          <a:xfrm>
            <a:off x="457200" y="1600200"/>
            <a:ext cx="8229600" cy="4495800"/>
          </a:xfrm>
          <a:ln/>
        </p:spPr>
        <p:txBody>
          <a:bodyPr/>
          <a:lstStyle/>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800" dirty="0" smtClean="0">
                <a:ea typeface="Consolas" charset="0"/>
                <a:cs typeface="Consolas" charset="0"/>
              </a:rPr>
              <a:t>Create “</a:t>
            </a:r>
            <a:r>
              <a:rPr lang="en-GB" sz="2800" dirty="0" err="1" smtClean="0">
                <a:ea typeface="Consolas" charset="0"/>
                <a:cs typeface="Consolas" charset="0"/>
              </a:rPr>
              <a:t>dlep</a:t>
            </a:r>
            <a:r>
              <a:rPr lang="en-GB" sz="2800" dirty="0" smtClean="0">
                <a:ea typeface="Consolas" charset="0"/>
                <a:cs typeface="Consolas" charset="0"/>
              </a:rPr>
              <a:t>-headers.[</a:t>
            </a:r>
            <a:r>
              <a:rPr lang="en-GB" sz="2800" dirty="0" err="1" smtClean="0">
                <a:ea typeface="Consolas" charset="0"/>
                <a:cs typeface="Consolas" charset="0"/>
              </a:rPr>
              <a:t>h,cc</a:t>
            </a:r>
            <a:r>
              <a:rPr lang="en-GB" sz="2800" dirty="0" smtClean="0">
                <a:ea typeface="Consolas" charset="0"/>
                <a:cs typeface="Consolas" charset="0"/>
              </a:rPr>
              <a:t>]” in </a:t>
            </a:r>
            <a:r>
              <a:rPr lang="en-GB" sz="2800" dirty="0" err="1" smtClean="0">
                <a:ea typeface="Consolas" charset="0"/>
                <a:cs typeface="Consolas" charset="0"/>
              </a:rPr>
              <a:t>src</a:t>
            </a:r>
            <a:r>
              <a:rPr lang="en-GB" sz="2800" dirty="0" smtClean="0">
                <a:ea typeface="Consolas" charset="0"/>
                <a:cs typeface="Consolas" charset="0"/>
              </a:rPr>
              <a:t>/</a:t>
            </a:r>
            <a:r>
              <a:rPr lang="en-GB" sz="2800" dirty="0" err="1" smtClean="0">
                <a:ea typeface="Consolas" charset="0"/>
                <a:cs typeface="Consolas" charset="0"/>
              </a:rPr>
              <a:t>dlep</a:t>
            </a:r>
            <a:r>
              <a:rPr lang="en-GB" sz="2800" dirty="0" smtClean="0">
                <a:ea typeface="Consolas" charset="0"/>
                <a:cs typeface="Consolas" charset="0"/>
              </a:rPr>
              <a:t>/module</a:t>
            </a:r>
          </a:p>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800" dirty="0" smtClean="0">
                <a:ea typeface="Consolas" charset="0"/>
                <a:cs typeface="Consolas" charset="0"/>
              </a:rPr>
              <a:t>Add them into the </a:t>
            </a:r>
            <a:r>
              <a:rPr lang="en-GB" sz="2800" dirty="0" err="1" smtClean="0">
                <a:ea typeface="Consolas" charset="0"/>
                <a:cs typeface="Consolas" charset="0"/>
              </a:rPr>
              <a:t>wscript</a:t>
            </a:r>
            <a:r>
              <a:rPr lang="en-GB" sz="2800" dirty="0" smtClean="0">
                <a:ea typeface="Consolas" charset="0"/>
                <a:cs typeface="Consolas" charset="0"/>
              </a:rPr>
              <a:t>.</a:t>
            </a:r>
          </a:p>
          <a:p>
            <a:pPr marL="0" indent="0">
              <a:spcBef>
                <a:spcPts val="0"/>
              </a:spcBef>
              <a:buNone/>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endParaRPr lang="en-GB" sz="1600" dirty="0" smtClean="0">
              <a:latin typeface="Consolas" charset="0"/>
              <a:ea typeface="Consolas" charset="0"/>
              <a:cs typeface="Consolas" charset="0"/>
            </a:endParaRPr>
          </a:p>
          <a:p>
            <a:pPr marL="0" indent="0">
              <a:spcBef>
                <a:spcPts val="0"/>
              </a:spcBef>
              <a:buNone/>
            </a:pPr>
            <a:r>
              <a:rPr lang="en-GB" sz="1600" dirty="0">
                <a:latin typeface="Consolas" charset="0"/>
                <a:ea typeface="Consolas" charset="0"/>
                <a:cs typeface="Consolas" charset="0"/>
              </a:rPr>
              <a:t>    </a:t>
            </a:r>
            <a:r>
              <a:rPr lang="en-GB" sz="1600" dirty="0" err="1">
                <a:latin typeface="Consolas" charset="0"/>
                <a:ea typeface="Consolas" charset="0"/>
                <a:cs typeface="Consolas" charset="0"/>
              </a:rPr>
              <a:t>module.source</a:t>
            </a:r>
            <a:r>
              <a:rPr lang="en-GB" sz="1600" dirty="0">
                <a:latin typeface="Consolas" charset="0"/>
                <a:ea typeface="Consolas" charset="0"/>
                <a:cs typeface="Consolas" charset="0"/>
              </a:rPr>
              <a:t> = [</a:t>
            </a:r>
          </a:p>
          <a:p>
            <a:pPr marL="0" indent="0">
              <a:spcBef>
                <a:spcPts val="0"/>
              </a:spcBef>
              <a:buNone/>
            </a:pPr>
            <a:r>
              <a:rPr lang="en-GB" sz="1600" dirty="0">
                <a:latin typeface="Consolas" charset="0"/>
                <a:ea typeface="Consolas" charset="0"/>
                <a:cs typeface="Consolas" charset="0"/>
              </a:rPr>
              <a:t>        'model/</a:t>
            </a:r>
            <a:r>
              <a:rPr lang="en-GB" sz="1600" dirty="0" err="1">
                <a:latin typeface="Consolas" charset="0"/>
                <a:ea typeface="Consolas" charset="0"/>
                <a:cs typeface="Consolas" charset="0"/>
              </a:rPr>
              <a:t>dlep.cc</a:t>
            </a:r>
            <a:r>
              <a:rPr lang="en-GB" sz="1600" dirty="0">
                <a:latin typeface="Consolas" charset="0"/>
                <a:ea typeface="Consolas" charset="0"/>
                <a:cs typeface="Consolas" charset="0"/>
              </a:rPr>
              <a:t>',</a:t>
            </a:r>
          </a:p>
          <a:p>
            <a:pPr marL="0" indent="0">
              <a:spcBef>
                <a:spcPts val="0"/>
              </a:spcBef>
              <a:buNone/>
            </a:pPr>
            <a:r>
              <a:rPr lang="en-GB" sz="1600" dirty="0">
                <a:latin typeface="Consolas" charset="0"/>
                <a:ea typeface="Consolas" charset="0"/>
                <a:cs typeface="Consolas" charset="0"/>
              </a:rPr>
              <a:t> </a:t>
            </a:r>
            <a:r>
              <a:rPr lang="en-GB" sz="1600" b="1" dirty="0">
                <a:latin typeface="Consolas" charset="0"/>
                <a:ea typeface="Consolas" charset="0"/>
                <a:cs typeface="Consolas" charset="0"/>
              </a:rPr>
              <a:t>       </a:t>
            </a:r>
            <a:r>
              <a:rPr lang="en-GB" sz="1600" b="1" dirty="0" smtClean="0">
                <a:latin typeface="Consolas" charset="0"/>
                <a:ea typeface="Consolas" charset="0"/>
                <a:cs typeface="Consolas" charset="0"/>
              </a:rPr>
              <a:t>'model/</a:t>
            </a:r>
            <a:r>
              <a:rPr lang="en-GB" sz="1600" b="1" dirty="0" err="1" smtClean="0">
                <a:latin typeface="Consolas" charset="0"/>
                <a:ea typeface="Consolas" charset="0"/>
                <a:cs typeface="Consolas" charset="0"/>
              </a:rPr>
              <a:t>dlep-headers.cc</a:t>
            </a:r>
            <a:r>
              <a:rPr lang="en-GB" sz="1600" b="1" dirty="0">
                <a:latin typeface="Consolas" charset="0"/>
                <a:ea typeface="Consolas" charset="0"/>
                <a:cs typeface="Consolas" charset="0"/>
              </a:rPr>
              <a:t>',</a:t>
            </a:r>
          </a:p>
          <a:p>
            <a:pPr marL="0" indent="0">
              <a:spcBef>
                <a:spcPts val="0"/>
              </a:spcBef>
              <a:buNone/>
            </a:pPr>
            <a:r>
              <a:rPr lang="en-GB" sz="1600" dirty="0">
                <a:latin typeface="Consolas" charset="0"/>
                <a:ea typeface="Consolas" charset="0"/>
                <a:cs typeface="Consolas" charset="0"/>
              </a:rPr>
              <a:t>        'helper/</a:t>
            </a:r>
            <a:r>
              <a:rPr lang="en-GB" sz="1600" dirty="0" err="1">
                <a:latin typeface="Consolas" charset="0"/>
                <a:ea typeface="Consolas" charset="0"/>
                <a:cs typeface="Consolas" charset="0"/>
              </a:rPr>
              <a:t>dlep-helper.cc</a:t>
            </a:r>
            <a:r>
              <a:rPr lang="en-GB" sz="1600" dirty="0" smtClean="0">
                <a:latin typeface="Consolas" charset="0"/>
                <a:ea typeface="Consolas" charset="0"/>
                <a:cs typeface="Consolas" charset="0"/>
              </a:rPr>
              <a:t>',</a:t>
            </a:r>
            <a:endParaRPr lang="en-GB" sz="1600" dirty="0">
              <a:latin typeface="Consolas" charset="0"/>
              <a:ea typeface="Consolas" charset="0"/>
              <a:cs typeface="Consolas" charset="0"/>
            </a:endParaRPr>
          </a:p>
          <a:p>
            <a:pPr marL="0" indent="0">
              <a:spcBef>
                <a:spcPts val="0"/>
              </a:spcBef>
              <a:buNone/>
            </a:pPr>
            <a:r>
              <a:rPr lang="en-GB" sz="1600" dirty="0">
                <a:latin typeface="Consolas" charset="0"/>
                <a:ea typeface="Consolas" charset="0"/>
                <a:cs typeface="Consolas" charset="0"/>
              </a:rPr>
              <a:t>        ]</a:t>
            </a:r>
          </a:p>
          <a:p>
            <a:pPr marL="0" indent="0">
              <a:spcBef>
                <a:spcPts val="0"/>
              </a:spcBef>
              <a:buNone/>
            </a:pPr>
            <a:r>
              <a:rPr lang="is-IS" sz="1600" dirty="0" smtClean="0">
                <a:latin typeface="Consolas" charset="0"/>
                <a:ea typeface="Consolas" charset="0"/>
                <a:cs typeface="Consolas" charset="0"/>
              </a:rPr>
              <a:t>…</a:t>
            </a:r>
            <a:endParaRPr lang="en-GB" sz="1600" dirty="0">
              <a:latin typeface="Consolas" charset="0"/>
              <a:ea typeface="Consolas" charset="0"/>
              <a:cs typeface="Consolas" charset="0"/>
            </a:endParaRPr>
          </a:p>
          <a:p>
            <a:pPr marL="0" indent="0">
              <a:spcBef>
                <a:spcPts val="0"/>
              </a:spcBef>
              <a:buNone/>
            </a:pPr>
            <a:r>
              <a:rPr lang="en-GB" sz="1600" dirty="0">
                <a:latin typeface="Consolas" charset="0"/>
                <a:ea typeface="Consolas" charset="0"/>
                <a:cs typeface="Consolas" charset="0"/>
              </a:rPr>
              <a:t>    headers = </a:t>
            </a:r>
            <a:r>
              <a:rPr lang="en-GB" sz="1600" dirty="0" err="1">
                <a:latin typeface="Consolas" charset="0"/>
                <a:ea typeface="Consolas" charset="0"/>
                <a:cs typeface="Consolas" charset="0"/>
              </a:rPr>
              <a:t>bld</a:t>
            </a:r>
            <a:r>
              <a:rPr lang="en-GB" sz="1600" dirty="0">
                <a:latin typeface="Consolas" charset="0"/>
                <a:ea typeface="Consolas" charset="0"/>
                <a:cs typeface="Consolas" charset="0"/>
              </a:rPr>
              <a:t>(features='ns3header')</a:t>
            </a:r>
          </a:p>
          <a:p>
            <a:pPr marL="0" indent="0">
              <a:spcBef>
                <a:spcPts val="0"/>
              </a:spcBef>
              <a:buNone/>
            </a:pPr>
            <a:r>
              <a:rPr lang="en-GB" sz="1600" dirty="0">
                <a:latin typeface="Consolas" charset="0"/>
                <a:ea typeface="Consolas" charset="0"/>
                <a:cs typeface="Consolas" charset="0"/>
              </a:rPr>
              <a:t>    </a:t>
            </a:r>
            <a:r>
              <a:rPr lang="en-GB" sz="1600" dirty="0" err="1">
                <a:latin typeface="Consolas" charset="0"/>
                <a:ea typeface="Consolas" charset="0"/>
                <a:cs typeface="Consolas" charset="0"/>
              </a:rPr>
              <a:t>headers.module</a:t>
            </a:r>
            <a:r>
              <a:rPr lang="en-GB" sz="1600" dirty="0">
                <a:latin typeface="Consolas" charset="0"/>
                <a:ea typeface="Consolas" charset="0"/>
                <a:cs typeface="Consolas" charset="0"/>
              </a:rPr>
              <a:t> = '</a:t>
            </a:r>
            <a:r>
              <a:rPr lang="en-GB" sz="1600" dirty="0" err="1">
                <a:latin typeface="Consolas" charset="0"/>
                <a:ea typeface="Consolas" charset="0"/>
                <a:cs typeface="Consolas" charset="0"/>
              </a:rPr>
              <a:t>dlep</a:t>
            </a:r>
            <a:r>
              <a:rPr lang="en-GB" sz="1600" dirty="0">
                <a:latin typeface="Consolas" charset="0"/>
                <a:ea typeface="Consolas" charset="0"/>
                <a:cs typeface="Consolas" charset="0"/>
              </a:rPr>
              <a:t>'</a:t>
            </a:r>
          </a:p>
          <a:p>
            <a:pPr marL="0" indent="0">
              <a:spcBef>
                <a:spcPts val="0"/>
              </a:spcBef>
              <a:buNone/>
            </a:pPr>
            <a:r>
              <a:rPr lang="en-GB" sz="1600" dirty="0">
                <a:latin typeface="Consolas" charset="0"/>
                <a:ea typeface="Consolas" charset="0"/>
                <a:cs typeface="Consolas" charset="0"/>
              </a:rPr>
              <a:t>    </a:t>
            </a:r>
            <a:r>
              <a:rPr lang="en-GB" sz="1600" dirty="0" err="1">
                <a:latin typeface="Consolas" charset="0"/>
                <a:ea typeface="Consolas" charset="0"/>
                <a:cs typeface="Consolas" charset="0"/>
              </a:rPr>
              <a:t>headers.source</a:t>
            </a:r>
            <a:r>
              <a:rPr lang="en-GB" sz="1600" dirty="0">
                <a:latin typeface="Consolas" charset="0"/>
                <a:ea typeface="Consolas" charset="0"/>
                <a:cs typeface="Consolas" charset="0"/>
              </a:rPr>
              <a:t> = [</a:t>
            </a:r>
          </a:p>
          <a:p>
            <a:pPr marL="0" indent="0">
              <a:spcBef>
                <a:spcPts val="0"/>
              </a:spcBef>
              <a:buNone/>
            </a:pPr>
            <a:r>
              <a:rPr lang="en-GB" sz="1600" dirty="0">
                <a:latin typeface="Consolas" charset="0"/>
                <a:ea typeface="Consolas" charset="0"/>
                <a:cs typeface="Consolas" charset="0"/>
              </a:rPr>
              <a:t>        'model/</a:t>
            </a:r>
            <a:r>
              <a:rPr lang="en-GB" sz="1600" dirty="0" err="1">
                <a:latin typeface="Consolas" charset="0"/>
                <a:ea typeface="Consolas" charset="0"/>
                <a:cs typeface="Consolas" charset="0"/>
              </a:rPr>
              <a:t>dlep.h</a:t>
            </a:r>
            <a:r>
              <a:rPr lang="en-GB" sz="1600" dirty="0">
                <a:latin typeface="Consolas" charset="0"/>
                <a:ea typeface="Consolas" charset="0"/>
                <a:cs typeface="Consolas" charset="0"/>
              </a:rPr>
              <a:t>',</a:t>
            </a:r>
          </a:p>
          <a:p>
            <a:pPr marL="0" indent="0">
              <a:spcBef>
                <a:spcPts val="0"/>
              </a:spcBef>
              <a:buNone/>
            </a:pPr>
            <a:r>
              <a:rPr lang="en-GB" sz="1600" b="1" dirty="0">
                <a:latin typeface="Consolas" charset="0"/>
                <a:ea typeface="Consolas" charset="0"/>
                <a:cs typeface="Consolas" charset="0"/>
              </a:rPr>
              <a:t>        </a:t>
            </a:r>
            <a:r>
              <a:rPr lang="en-GB" sz="1600" b="1" dirty="0" smtClean="0">
                <a:latin typeface="Consolas" charset="0"/>
                <a:ea typeface="Consolas" charset="0"/>
                <a:cs typeface="Consolas" charset="0"/>
              </a:rPr>
              <a:t>'model/</a:t>
            </a:r>
            <a:r>
              <a:rPr lang="en-GB" sz="1600" b="1" dirty="0" err="1" smtClean="0">
                <a:latin typeface="Consolas" charset="0"/>
                <a:ea typeface="Consolas" charset="0"/>
                <a:cs typeface="Consolas" charset="0"/>
              </a:rPr>
              <a:t>dlep-headers.h</a:t>
            </a:r>
            <a:r>
              <a:rPr lang="en-GB" sz="1600" b="1" dirty="0">
                <a:latin typeface="Consolas" charset="0"/>
                <a:ea typeface="Consolas" charset="0"/>
                <a:cs typeface="Consolas" charset="0"/>
              </a:rPr>
              <a:t>',</a:t>
            </a:r>
          </a:p>
          <a:p>
            <a:pPr marL="0" indent="0">
              <a:spcBef>
                <a:spcPts val="0"/>
              </a:spcBef>
              <a:buNone/>
            </a:pPr>
            <a:r>
              <a:rPr lang="en-GB" sz="1600" dirty="0">
                <a:latin typeface="Consolas" charset="0"/>
                <a:ea typeface="Consolas" charset="0"/>
                <a:cs typeface="Consolas" charset="0"/>
              </a:rPr>
              <a:t>        'helper/</a:t>
            </a:r>
            <a:r>
              <a:rPr lang="en-GB" sz="1600" dirty="0" err="1">
                <a:latin typeface="Consolas" charset="0"/>
                <a:ea typeface="Consolas" charset="0"/>
                <a:cs typeface="Consolas" charset="0"/>
              </a:rPr>
              <a:t>dlep-helper.h</a:t>
            </a:r>
            <a:r>
              <a:rPr lang="en-GB" sz="1600" dirty="0">
                <a:latin typeface="Consolas" charset="0"/>
                <a:ea typeface="Consolas" charset="0"/>
                <a:cs typeface="Consolas" charset="0"/>
              </a:rPr>
              <a:t>',</a:t>
            </a:r>
          </a:p>
          <a:p>
            <a:pPr marL="0" indent="0">
              <a:spcBef>
                <a:spcPts val="0"/>
              </a:spcBef>
              <a:buNone/>
            </a:pPr>
            <a:r>
              <a:rPr lang="en-GB" sz="1600" dirty="0">
                <a:latin typeface="Consolas" charset="0"/>
                <a:ea typeface="Consolas" charset="0"/>
                <a:cs typeface="Consolas" charset="0"/>
              </a:rPr>
              <a:t>        </a:t>
            </a:r>
            <a:r>
              <a:rPr lang="en-GB" sz="1600" dirty="0" smtClean="0">
                <a:latin typeface="Consolas" charset="0"/>
                <a:ea typeface="Consolas" charset="0"/>
                <a:cs typeface="Consolas" charset="0"/>
              </a:rPr>
              <a:t>]</a:t>
            </a:r>
            <a:endParaRPr lang="en-GB" sz="2800" dirty="0" smtClean="0">
              <a:ea typeface="Consolas" charset="0"/>
              <a:cs typeface="Consolas" charset="0"/>
            </a:endParaRPr>
          </a:p>
        </p:txBody>
      </p:sp>
      <p:sp>
        <p:nvSpPr>
          <p:cNvPr id="10" name="Slide Number Placeholder 5"/>
          <p:cNvSpPr>
            <a:spLocks noGrp="1"/>
          </p:cNvSpPr>
          <p:nvPr>
            <p:ph type="sldNum" idx="11"/>
          </p:nvPr>
        </p:nvSpPr>
        <p:spPr>
          <a:xfrm>
            <a:off x="6553200" y="6245225"/>
            <a:ext cx="2103438" cy="461963"/>
          </a:xfrm>
          <a:prstGeom prst="rect">
            <a:avLst/>
          </a:prstGeom>
        </p:spPr>
        <p:txBody>
          <a:bodyPr/>
          <a:lstStyle/>
          <a:p>
            <a:fld id="{AE048228-C4C8-4BB2-9238-EAB3B8DDDA9D}" type="slidenum">
              <a:rPr lang="en-GB"/>
              <a:pPr/>
              <a:t>20</a:t>
            </a:fld>
            <a:endParaRPr lang="en-GB" dirty="0"/>
          </a:p>
        </p:txBody>
      </p:sp>
      <p:sp>
        <p:nvSpPr>
          <p:cNvPr id="2" name="Footer Placeholder 1"/>
          <p:cNvSpPr>
            <a:spLocks noGrp="1"/>
          </p:cNvSpPr>
          <p:nvPr>
            <p:ph type="ftr" idx="10"/>
          </p:nvPr>
        </p:nvSpPr>
        <p:spPr/>
        <p:txBody>
          <a:bodyPr/>
          <a:lstStyle/>
          <a:p>
            <a:pPr>
              <a:defRPr/>
            </a:pPr>
            <a:r>
              <a:rPr lang="en-GB" dirty="0" smtClean="0"/>
              <a:t>ns-3 training, June 2017</a:t>
            </a:r>
            <a:endParaRPr lang="en-GB" dirty="0"/>
          </a:p>
        </p:txBody>
      </p:sp>
    </p:spTree>
    <p:extLst>
      <p:ext uri="{BB962C8B-B14F-4D97-AF65-F5344CB8AC3E}">
        <p14:creationId xmlns:p14="http://schemas.microsoft.com/office/powerpoint/2010/main" val="166349219"/>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
          <p:cNvSpPr>
            <a:spLocks noGrp="1" noChangeArrowheads="1"/>
          </p:cNvSpPr>
          <p:nvPr>
            <p:ph type="title"/>
          </p:nvPr>
        </p:nvSpPr>
        <p:spPr>
          <a:xfrm>
            <a:off x="457200" y="174625"/>
            <a:ext cx="8229600" cy="1068388"/>
          </a:xfrm>
          <a:ln/>
        </p:spPr>
        <p:txBody>
          <a:bodyPr/>
          <a:lstStyle/>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smtClean="0"/>
              <a:t>Choose the architectural model </a:t>
            </a:r>
            <a:endParaRPr lang="en-GB" dirty="0"/>
          </a:p>
        </p:txBody>
      </p:sp>
      <p:sp>
        <p:nvSpPr>
          <p:cNvPr id="61442" name="Rectangle 2"/>
          <p:cNvSpPr>
            <a:spLocks noGrp="1" noChangeArrowheads="1"/>
          </p:cNvSpPr>
          <p:nvPr>
            <p:ph idx="1"/>
          </p:nvPr>
        </p:nvSpPr>
        <p:spPr>
          <a:xfrm>
            <a:off x="457200" y="1600200"/>
            <a:ext cx="8229600" cy="4495800"/>
          </a:xfrm>
          <a:noFill/>
          <a:ln w="9525">
            <a:noFill/>
            <a:round/>
            <a:headEnd/>
            <a:tailEnd/>
          </a:ln>
        </p:spPr>
        <p:txBody>
          <a:bodyPr vert="horz" wrap="square" lIns="90000" tIns="46800" rIns="90000" bIns="46800" numCol="1" anchor="t" anchorCtr="0" compatLnSpc="1">
            <a:prstTxWarp prst="textNoShape">
              <a:avLst/>
            </a:prstTxWarp>
          </a:bodyPr>
          <a:lstStyle/>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400" dirty="0">
                <a:ea typeface="Consolas" charset="0"/>
                <a:cs typeface="Consolas" charset="0"/>
              </a:rPr>
              <a:t>Study the standard</a:t>
            </a:r>
            <a:r>
              <a:rPr lang="en-GB" sz="2400" dirty="0" smtClean="0">
                <a:ea typeface="Consolas" charset="0"/>
                <a:cs typeface="Consolas" charset="0"/>
              </a:rPr>
              <a:t>…</a:t>
            </a:r>
          </a:p>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endParaRPr lang="en-GB" sz="2400" dirty="0">
              <a:ea typeface="Consolas" charset="0"/>
              <a:cs typeface="Consolas" charset="0"/>
            </a:endParaRPr>
          </a:p>
          <a:p>
            <a:pPr marL="0" indent="0">
              <a:spcBef>
                <a:spcPts val="0"/>
              </a:spcBef>
              <a:buNone/>
            </a:pPr>
            <a:r>
              <a:rPr lang="en-GB" sz="1200" dirty="0">
                <a:latin typeface="Consolas" charset="0"/>
                <a:ea typeface="Consolas" charset="0"/>
                <a:cs typeface="Consolas" charset="0"/>
              </a:rPr>
              <a:t> </a:t>
            </a:r>
            <a:r>
              <a:rPr lang="en-GB" sz="1200" dirty="0" smtClean="0">
                <a:latin typeface="Consolas" charset="0"/>
                <a:ea typeface="Consolas" charset="0"/>
                <a:cs typeface="Consolas" charset="0"/>
              </a:rPr>
              <a:t>     |-------</a:t>
            </a:r>
            <a:r>
              <a:rPr lang="en-GB" sz="1200" dirty="0">
                <a:latin typeface="Consolas" charset="0"/>
                <a:ea typeface="Consolas" charset="0"/>
                <a:cs typeface="Consolas" charset="0"/>
              </a:rPr>
              <a:t>Local Node-------|          |-------Remote Node------|</a:t>
            </a:r>
            <a:endParaRPr lang="en-US" sz="1200" dirty="0">
              <a:latin typeface="Consolas" charset="0"/>
              <a:ea typeface="Consolas" charset="0"/>
              <a:cs typeface="Consolas" charset="0"/>
            </a:endParaRPr>
          </a:p>
          <a:p>
            <a:pPr marL="0" indent="0">
              <a:spcBef>
                <a:spcPts val="0"/>
              </a:spcBef>
              <a:buNone/>
            </a:pPr>
            <a:r>
              <a:rPr lang="en-GB" sz="1200" dirty="0">
                <a:latin typeface="Consolas" charset="0"/>
                <a:ea typeface="Consolas" charset="0"/>
                <a:cs typeface="Consolas" charset="0"/>
              </a:rPr>
              <a:t>      |                        |          |                        |</a:t>
            </a:r>
            <a:endParaRPr lang="en-US" sz="1200" dirty="0">
              <a:latin typeface="Consolas" charset="0"/>
              <a:ea typeface="Consolas" charset="0"/>
              <a:cs typeface="Consolas" charset="0"/>
            </a:endParaRPr>
          </a:p>
          <a:p>
            <a:pPr marL="0" indent="0">
              <a:spcBef>
                <a:spcPts val="0"/>
              </a:spcBef>
              <a:buNone/>
            </a:pPr>
            <a:r>
              <a:rPr lang="en-GB" sz="1200" dirty="0">
                <a:latin typeface="Consolas" charset="0"/>
                <a:ea typeface="Consolas" charset="0"/>
                <a:cs typeface="Consolas" charset="0"/>
              </a:rPr>
              <a:t>      +--------+       +-------+          +-------+       +--------+</a:t>
            </a:r>
            <a:endParaRPr lang="en-US" sz="1200" dirty="0">
              <a:latin typeface="Consolas" charset="0"/>
              <a:ea typeface="Consolas" charset="0"/>
              <a:cs typeface="Consolas" charset="0"/>
            </a:endParaRPr>
          </a:p>
          <a:p>
            <a:pPr marL="0" indent="0">
              <a:spcBef>
                <a:spcPts val="0"/>
              </a:spcBef>
              <a:buNone/>
            </a:pPr>
            <a:r>
              <a:rPr lang="en-GB" sz="1200" dirty="0">
                <a:latin typeface="Consolas" charset="0"/>
                <a:ea typeface="Consolas" charset="0"/>
                <a:cs typeface="Consolas" charset="0"/>
              </a:rPr>
              <a:t>      | Router |=======| Modem |{~~~~~~~~}| Modem |=======| Router |</a:t>
            </a:r>
            <a:endParaRPr lang="en-US" sz="1200" dirty="0">
              <a:latin typeface="Consolas" charset="0"/>
              <a:ea typeface="Consolas" charset="0"/>
              <a:cs typeface="Consolas" charset="0"/>
            </a:endParaRPr>
          </a:p>
          <a:p>
            <a:pPr marL="0" indent="0">
              <a:spcBef>
                <a:spcPts val="0"/>
              </a:spcBef>
              <a:buNone/>
            </a:pPr>
            <a:r>
              <a:rPr lang="en-GB" sz="1200" dirty="0">
                <a:latin typeface="Consolas" charset="0"/>
                <a:ea typeface="Consolas" charset="0"/>
                <a:cs typeface="Consolas" charset="0"/>
              </a:rPr>
              <a:t>      |        |       | Device|          | Device|       |        |</a:t>
            </a:r>
            <a:endParaRPr lang="en-US" sz="1200" dirty="0">
              <a:latin typeface="Consolas" charset="0"/>
              <a:ea typeface="Consolas" charset="0"/>
              <a:cs typeface="Consolas" charset="0"/>
            </a:endParaRPr>
          </a:p>
          <a:p>
            <a:pPr marL="0" indent="0">
              <a:spcBef>
                <a:spcPts val="0"/>
              </a:spcBef>
              <a:buNone/>
            </a:pPr>
            <a:r>
              <a:rPr lang="en-GB" sz="1200" dirty="0">
                <a:latin typeface="Consolas" charset="0"/>
                <a:ea typeface="Consolas" charset="0"/>
                <a:cs typeface="Consolas" charset="0"/>
              </a:rPr>
              <a:t>      +--------+       +-------+          +-------+       +--------+</a:t>
            </a:r>
            <a:endParaRPr lang="en-US" sz="1200" dirty="0">
              <a:latin typeface="Consolas" charset="0"/>
              <a:ea typeface="Consolas" charset="0"/>
              <a:cs typeface="Consolas" charset="0"/>
            </a:endParaRPr>
          </a:p>
          <a:p>
            <a:pPr marL="0" indent="0">
              <a:spcBef>
                <a:spcPts val="0"/>
              </a:spcBef>
              <a:buNone/>
            </a:pPr>
            <a:r>
              <a:rPr lang="en-GB" sz="1200" dirty="0">
                <a:latin typeface="Consolas" charset="0"/>
                <a:ea typeface="Consolas" charset="0"/>
                <a:cs typeface="Consolas" charset="0"/>
              </a:rPr>
              <a:t>               |       |       | Link     |       |       |</a:t>
            </a:r>
            <a:endParaRPr lang="en-US" sz="1200" dirty="0">
              <a:latin typeface="Consolas" charset="0"/>
              <a:ea typeface="Consolas" charset="0"/>
              <a:cs typeface="Consolas" charset="0"/>
            </a:endParaRPr>
          </a:p>
          <a:p>
            <a:pPr marL="0" indent="0">
              <a:spcBef>
                <a:spcPts val="0"/>
              </a:spcBef>
              <a:buNone/>
            </a:pPr>
            <a:r>
              <a:rPr lang="en-GB" sz="1200" dirty="0">
                <a:latin typeface="Consolas" charset="0"/>
                <a:ea typeface="Consolas" charset="0"/>
                <a:cs typeface="Consolas" charset="0"/>
              </a:rPr>
              <a:t>               |-DLEP--|       | Protocol |       |-DLEP--|</a:t>
            </a:r>
            <a:endParaRPr lang="en-US" sz="1200" dirty="0">
              <a:latin typeface="Consolas" charset="0"/>
              <a:ea typeface="Consolas" charset="0"/>
              <a:cs typeface="Consolas" charset="0"/>
            </a:endParaRPr>
          </a:p>
          <a:p>
            <a:pPr marL="0" indent="0">
              <a:spcBef>
                <a:spcPts val="0"/>
              </a:spcBef>
              <a:buNone/>
            </a:pPr>
            <a:r>
              <a:rPr lang="en-GB" sz="1200" dirty="0">
                <a:latin typeface="Consolas" charset="0"/>
                <a:ea typeface="Consolas" charset="0"/>
                <a:cs typeface="Consolas" charset="0"/>
              </a:rPr>
              <a:t>               |       |       | (e.g.    |       |       |</a:t>
            </a:r>
            <a:endParaRPr lang="en-US" sz="1200" dirty="0">
              <a:latin typeface="Consolas" charset="0"/>
              <a:ea typeface="Consolas" charset="0"/>
              <a:cs typeface="Consolas" charset="0"/>
            </a:endParaRPr>
          </a:p>
          <a:p>
            <a:pPr marL="0" indent="0">
              <a:spcBef>
                <a:spcPts val="0"/>
              </a:spcBef>
              <a:buNone/>
            </a:pPr>
            <a:r>
              <a:rPr lang="en-GB" sz="1200" dirty="0">
                <a:latin typeface="Consolas" charset="0"/>
                <a:ea typeface="Consolas" charset="0"/>
                <a:cs typeface="Consolas" charset="0"/>
              </a:rPr>
              <a:t>               |       |       | 802.11)  |       |       |</a:t>
            </a:r>
            <a:endParaRPr lang="en-US" sz="1200" dirty="0">
              <a:latin typeface="Consolas" charset="0"/>
              <a:ea typeface="Consolas" charset="0"/>
              <a:cs typeface="Consolas" charset="0"/>
            </a:endParaRPr>
          </a:p>
          <a:p>
            <a:pPr marL="0" indent="0">
              <a:spcBef>
                <a:spcPts val="0"/>
              </a:spcBef>
              <a:buNone/>
            </a:pPr>
            <a:r>
              <a:rPr lang="en-GB" sz="1200" dirty="0">
                <a:latin typeface="Consolas" charset="0"/>
                <a:ea typeface="Consolas" charset="0"/>
                <a:cs typeface="Consolas" charset="0"/>
              </a:rPr>
              <a:t> </a:t>
            </a:r>
            <a:endParaRPr lang="en-US" sz="1200" dirty="0">
              <a:latin typeface="Consolas" charset="0"/>
              <a:ea typeface="Consolas" charset="0"/>
              <a:cs typeface="Consolas" charset="0"/>
            </a:endParaRPr>
          </a:p>
          <a:p>
            <a:pPr marL="0" indent="0">
              <a:spcBef>
                <a:spcPts val="0"/>
              </a:spcBef>
              <a:buNone/>
            </a:pPr>
            <a:r>
              <a:rPr lang="en-GB" sz="1200" dirty="0">
                <a:latin typeface="Consolas" charset="0"/>
                <a:ea typeface="Consolas" charset="0"/>
                <a:cs typeface="Consolas" charset="0"/>
              </a:rPr>
              <a:t>                          Figure 1: DLEP Network</a:t>
            </a:r>
            <a:endParaRPr lang="en-US" sz="1200" dirty="0">
              <a:latin typeface="Consolas" charset="0"/>
              <a:ea typeface="Consolas" charset="0"/>
              <a:cs typeface="Consolas" charset="0"/>
            </a:endParaRPr>
          </a:p>
          <a:p>
            <a:pPr marL="0" indent="0">
              <a:buNone/>
            </a:pPr>
            <a:r>
              <a:rPr lang="en-GB" sz="1400" dirty="0">
                <a:latin typeface="Consolas" charset="0"/>
                <a:ea typeface="Consolas" charset="0"/>
                <a:cs typeface="Consolas" charset="0"/>
              </a:rPr>
              <a:t> </a:t>
            </a:r>
            <a:endParaRPr lang="en-GB" sz="1400" dirty="0" smtClean="0">
              <a:latin typeface="Consolas" charset="0"/>
              <a:ea typeface="Consolas" charset="0"/>
              <a:cs typeface="Consolas" charset="0"/>
            </a:endParaRPr>
          </a:p>
          <a:p>
            <a:r>
              <a:rPr lang="en-GB" sz="2000" dirty="0">
                <a:ea typeface="Consolas" charset="0"/>
                <a:cs typeface="Consolas" charset="0"/>
              </a:rPr>
              <a:t>Read section 7: DLEP Session </a:t>
            </a:r>
            <a:r>
              <a:rPr lang="en-GB" sz="2000" dirty="0" smtClean="0">
                <a:ea typeface="Consolas" charset="0"/>
                <a:cs typeface="Consolas" charset="0"/>
              </a:rPr>
              <a:t>Flow</a:t>
            </a:r>
          </a:p>
          <a:p>
            <a:r>
              <a:rPr lang="en-GB" sz="2000" dirty="0" smtClean="0">
                <a:ea typeface="Consolas" charset="0"/>
                <a:cs typeface="Consolas" charset="0"/>
              </a:rPr>
              <a:t>Decide the first thing to implement.</a:t>
            </a:r>
            <a:endParaRPr lang="en-GB" sz="1400" dirty="0">
              <a:ea typeface="Consolas" charset="0"/>
              <a:cs typeface="Consolas" charset="0"/>
            </a:endParaRPr>
          </a:p>
        </p:txBody>
      </p:sp>
      <p:sp>
        <p:nvSpPr>
          <p:cNvPr id="10" name="Slide Number Placeholder 5"/>
          <p:cNvSpPr>
            <a:spLocks noGrp="1"/>
          </p:cNvSpPr>
          <p:nvPr>
            <p:ph type="sldNum" idx="11"/>
          </p:nvPr>
        </p:nvSpPr>
        <p:spPr>
          <a:xfrm>
            <a:off x="6553200" y="6245225"/>
            <a:ext cx="2103438" cy="461963"/>
          </a:xfrm>
          <a:prstGeom prst="rect">
            <a:avLst/>
          </a:prstGeom>
        </p:spPr>
        <p:txBody>
          <a:bodyPr/>
          <a:lstStyle/>
          <a:p>
            <a:fld id="{AE048228-C4C8-4BB2-9238-EAB3B8DDDA9D}" type="slidenum">
              <a:rPr lang="en-GB"/>
              <a:pPr/>
              <a:t>21</a:t>
            </a:fld>
            <a:endParaRPr lang="en-GB" dirty="0"/>
          </a:p>
        </p:txBody>
      </p:sp>
      <p:sp>
        <p:nvSpPr>
          <p:cNvPr id="2" name="Footer Placeholder 1"/>
          <p:cNvSpPr>
            <a:spLocks noGrp="1"/>
          </p:cNvSpPr>
          <p:nvPr>
            <p:ph type="ftr" idx="10"/>
          </p:nvPr>
        </p:nvSpPr>
        <p:spPr/>
        <p:txBody>
          <a:bodyPr/>
          <a:lstStyle/>
          <a:p>
            <a:pPr>
              <a:defRPr/>
            </a:pPr>
            <a:r>
              <a:rPr lang="en-GB" dirty="0" smtClean="0"/>
              <a:t>ns-3 training, June 2017</a:t>
            </a:r>
            <a:endParaRPr lang="en-GB" dirty="0"/>
          </a:p>
        </p:txBody>
      </p:sp>
    </p:spTree>
    <p:extLst>
      <p:ext uri="{BB962C8B-B14F-4D97-AF65-F5344CB8AC3E}">
        <p14:creationId xmlns:p14="http://schemas.microsoft.com/office/powerpoint/2010/main" val="1454644044"/>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
          <p:cNvSpPr>
            <a:spLocks noGrp="1" noChangeArrowheads="1"/>
          </p:cNvSpPr>
          <p:nvPr>
            <p:ph type="title"/>
          </p:nvPr>
        </p:nvSpPr>
        <p:spPr>
          <a:xfrm>
            <a:off x="457200" y="174625"/>
            <a:ext cx="8229600" cy="1068388"/>
          </a:xfrm>
          <a:ln/>
        </p:spPr>
        <p:txBody>
          <a:bodyPr/>
          <a:lstStyle/>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smtClean="0"/>
              <a:t>Choose the architectural model </a:t>
            </a:r>
            <a:endParaRPr lang="en-GB" dirty="0"/>
          </a:p>
        </p:txBody>
      </p:sp>
      <p:sp>
        <p:nvSpPr>
          <p:cNvPr id="61442" name="Rectangle 2"/>
          <p:cNvSpPr>
            <a:spLocks noGrp="1" noChangeArrowheads="1"/>
          </p:cNvSpPr>
          <p:nvPr>
            <p:ph idx="1"/>
          </p:nvPr>
        </p:nvSpPr>
        <p:spPr>
          <a:xfrm>
            <a:off x="457200" y="1600200"/>
            <a:ext cx="8229600" cy="4495800"/>
          </a:xfrm>
          <a:noFill/>
          <a:ln w="9525">
            <a:noFill/>
            <a:round/>
            <a:headEnd/>
            <a:tailEnd/>
          </a:ln>
        </p:spPr>
        <p:txBody>
          <a:bodyPr vert="horz" wrap="square" lIns="90000" tIns="46800" rIns="90000" bIns="46800" numCol="1" anchor="t" anchorCtr="0" compatLnSpc="1">
            <a:prstTxWarp prst="textNoShape">
              <a:avLst/>
            </a:prstTxWarp>
          </a:bodyPr>
          <a:lstStyle/>
          <a:p>
            <a:pPr marL="0" indent="0">
              <a:buNone/>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000" dirty="0" smtClean="0">
                <a:ea typeface="Consolas" charset="0"/>
                <a:cs typeface="Consolas" charset="0"/>
              </a:rPr>
              <a:t>All </a:t>
            </a:r>
            <a:r>
              <a:rPr lang="en-GB" sz="2000" dirty="0">
                <a:ea typeface="Consolas" charset="0"/>
                <a:cs typeface="Consolas" charset="0"/>
              </a:rPr>
              <a:t>DLEP participants of a session transition through a number of   distinct states during the lifetime of a DLEP session</a:t>
            </a:r>
            <a:r>
              <a:rPr lang="en-GB" sz="2000" dirty="0" smtClean="0">
                <a:ea typeface="Consolas" charset="0"/>
                <a:cs typeface="Consolas" charset="0"/>
              </a:rPr>
              <a:t>:</a:t>
            </a:r>
          </a:p>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000" dirty="0" smtClean="0">
                <a:ea typeface="Consolas" charset="0"/>
                <a:cs typeface="Consolas" charset="0"/>
              </a:rPr>
              <a:t>Peer Discovery</a:t>
            </a:r>
          </a:p>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000" dirty="0" smtClean="0">
                <a:ea typeface="Consolas" charset="0"/>
                <a:cs typeface="Consolas" charset="0"/>
              </a:rPr>
              <a:t>Session Initialization</a:t>
            </a:r>
          </a:p>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000" dirty="0" smtClean="0">
                <a:ea typeface="Consolas" charset="0"/>
                <a:cs typeface="Consolas" charset="0"/>
              </a:rPr>
              <a:t>In-Session</a:t>
            </a:r>
          </a:p>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000" dirty="0" smtClean="0">
                <a:ea typeface="Consolas" charset="0"/>
                <a:cs typeface="Consolas" charset="0"/>
              </a:rPr>
              <a:t>Session Termination</a:t>
            </a:r>
          </a:p>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000" dirty="0" smtClean="0">
                <a:ea typeface="Consolas" charset="0"/>
                <a:cs typeface="Consolas" charset="0"/>
              </a:rPr>
              <a:t>Session Reset</a:t>
            </a:r>
          </a:p>
          <a:p>
            <a:pPr marL="0" indent="0">
              <a:buNone/>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000" dirty="0" smtClean="0">
                <a:ea typeface="Consolas" charset="0"/>
                <a:cs typeface="Consolas" charset="0"/>
              </a:rPr>
              <a:t>Modems</a:t>
            </a:r>
            <a:r>
              <a:rPr lang="en-GB" sz="2000" dirty="0">
                <a:ea typeface="Consolas" charset="0"/>
                <a:cs typeface="Consolas" charset="0"/>
              </a:rPr>
              <a:t>, and routers supporting DLEP discovery, transition through all   five (5) of the above states</a:t>
            </a:r>
            <a:r>
              <a:rPr lang="en-GB" sz="2000" dirty="0" smtClean="0">
                <a:ea typeface="Consolas" charset="0"/>
                <a:cs typeface="Consolas" charset="0"/>
              </a:rPr>
              <a:t>.</a:t>
            </a:r>
          </a:p>
          <a:p>
            <a:pPr marL="0" indent="0">
              <a:buNone/>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000" dirty="0" smtClean="0">
                <a:ea typeface="Consolas" charset="0"/>
                <a:cs typeface="Consolas" charset="0"/>
              </a:rPr>
              <a:t>Routers </a:t>
            </a:r>
            <a:r>
              <a:rPr lang="en-GB" sz="2000" dirty="0">
                <a:ea typeface="Consolas" charset="0"/>
                <a:cs typeface="Consolas" charset="0"/>
              </a:rPr>
              <a:t>that rely on preconfigured </a:t>
            </a:r>
            <a:r>
              <a:rPr lang="en-GB" sz="2000" dirty="0" smtClean="0">
                <a:ea typeface="Consolas" charset="0"/>
                <a:cs typeface="Consolas" charset="0"/>
              </a:rPr>
              <a:t>TCP address/port </a:t>
            </a:r>
            <a:r>
              <a:rPr lang="en-GB" sz="2000" dirty="0">
                <a:ea typeface="Consolas" charset="0"/>
                <a:cs typeface="Consolas" charset="0"/>
              </a:rPr>
              <a:t>information start in the Session Initialization state</a:t>
            </a:r>
            <a:r>
              <a:rPr lang="en-GB" sz="2000" dirty="0" smtClean="0">
                <a:ea typeface="Consolas" charset="0"/>
                <a:cs typeface="Consolas" charset="0"/>
              </a:rPr>
              <a:t>.</a:t>
            </a:r>
          </a:p>
          <a:p>
            <a:pPr marL="0" indent="0">
              <a:buNone/>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000" b="1" i="1" dirty="0" smtClean="0">
                <a:ea typeface="Consolas" charset="0"/>
                <a:cs typeface="Consolas" charset="0"/>
              </a:rPr>
              <a:t>Modems </a:t>
            </a:r>
            <a:r>
              <a:rPr lang="en-GB" sz="2000" b="1" i="1" dirty="0">
                <a:ea typeface="Consolas" charset="0"/>
                <a:cs typeface="Consolas" charset="0"/>
              </a:rPr>
              <a:t>MUST support the Peer Discovery state</a:t>
            </a:r>
            <a:r>
              <a:rPr lang="en-GB" sz="2000" b="1" i="1" dirty="0" smtClean="0">
                <a:ea typeface="Consolas" charset="0"/>
                <a:cs typeface="Consolas" charset="0"/>
              </a:rPr>
              <a:t>.</a:t>
            </a:r>
            <a:endParaRPr lang="en-GB" sz="2000" b="1" i="1" dirty="0">
              <a:ea typeface="Consolas" charset="0"/>
              <a:cs typeface="Consolas" charset="0"/>
            </a:endParaRPr>
          </a:p>
        </p:txBody>
      </p:sp>
      <p:sp>
        <p:nvSpPr>
          <p:cNvPr id="10" name="Slide Number Placeholder 5"/>
          <p:cNvSpPr>
            <a:spLocks noGrp="1"/>
          </p:cNvSpPr>
          <p:nvPr>
            <p:ph type="sldNum" idx="11"/>
          </p:nvPr>
        </p:nvSpPr>
        <p:spPr>
          <a:xfrm>
            <a:off x="6553200" y="6245225"/>
            <a:ext cx="2103438" cy="461963"/>
          </a:xfrm>
          <a:prstGeom prst="rect">
            <a:avLst/>
          </a:prstGeom>
        </p:spPr>
        <p:txBody>
          <a:bodyPr/>
          <a:lstStyle/>
          <a:p>
            <a:fld id="{AE048228-C4C8-4BB2-9238-EAB3B8DDDA9D}" type="slidenum">
              <a:rPr lang="en-GB"/>
              <a:pPr/>
              <a:t>22</a:t>
            </a:fld>
            <a:endParaRPr lang="en-GB" dirty="0"/>
          </a:p>
        </p:txBody>
      </p:sp>
      <p:sp>
        <p:nvSpPr>
          <p:cNvPr id="2" name="Footer Placeholder 1"/>
          <p:cNvSpPr>
            <a:spLocks noGrp="1"/>
          </p:cNvSpPr>
          <p:nvPr>
            <p:ph type="ftr" idx="10"/>
          </p:nvPr>
        </p:nvSpPr>
        <p:spPr/>
        <p:txBody>
          <a:bodyPr/>
          <a:lstStyle/>
          <a:p>
            <a:pPr>
              <a:defRPr/>
            </a:pPr>
            <a:r>
              <a:rPr lang="en-GB" dirty="0" smtClean="0"/>
              <a:t>ns-3 training, June 2017</a:t>
            </a:r>
            <a:endParaRPr lang="en-GB" dirty="0"/>
          </a:p>
        </p:txBody>
      </p:sp>
    </p:spTree>
    <p:extLst>
      <p:ext uri="{BB962C8B-B14F-4D97-AF65-F5344CB8AC3E}">
        <p14:creationId xmlns:p14="http://schemas.microsoft.com/office/powerpoint/2010/main" val="4352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
          <p:cNvSpPr>
            <a:spLocks noGrp="1" noChangeArrowheads="1"/>
          </p:cNvSpPr>
          <p:nvPr>
            <p:ph type="title"/>
          </p:nvPr>
        </p:nvSpPr>
        <p:spPr>
          <a:xfrm>
            <a:off x="457200" y="174625"/>
            <a:ext cx="8229600" cy="1068388"/>
          </a:xfrm>
          <a:ln/>
        </p:spPr>
        <p:txBody>
          <a:bodyPr/>
          <a:lstStyle/>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smtClean="0"/>
              <a:t>The trick – always build a state machine</a:t>
            </a:r>
            <a:endParaRPr lang="en-GB" dirty="0"/>
          </a:p>
        </p:txBody>
      </p:sp>
      <p:sp>
        <p:nvSpPr>
          <p:cNvPr id="61442" name="Rectangle 2"/>
          <p:cNvSpPr>
            <a:spLocks noGrp="1" noChangeArrowheads="1"/>
          </p:cNvSpPr>
          <p:nvPr>
            <p:ph idx="1"/>
          </p:nvPr>
        </p:nvSpPr>
        <p:spPr>
          <a:xfrm>
            <a:off x="457200" y="1600200"/>
            <a:ext cx="8229600" cy="4495800"/>
          </a:xfrm>
          <a:noFill/>
          <a:ln w="9525">
            <a:noFill/>
            <a:round/>
            <a:headEnd/>
            <a:tailEnd/>
          </a:ln>
        </p:spPr>
        <p:txBody>
          <a:bodyPr vert="horz" wrap="square" lIns="90000" tIns="46800" rIns="90000" bIns="46800" numCol="1" anchor="t" anchorCtr="0" compatLnSpc="1">
            <a:prstTxWarp prst="textNoShape">
              <a:avLst/>
            </a:prstTxWarp>
          </a:bodyPr>
          <a:lstStyle/>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800" dirty="0" smtClean="0">
                <a:ea typeface="Consolas" charset="0"/>
                <a:cs typeface="Consolas" charset="0"/>
              </a:rPr>
              <a:t>No matter the protocol or algorithm, you </a:t>
            </a:r>
            <a:r>
              <a:rPr lang="en-GB" sz="2800" i="1" dirty="0" smtClean="0">
                <a:ea typeface="Consolas" charset="0"/>
                <a:cs typeface="Consolas" charset="0"/>
              </a:rPr>
              <a:t>will</a:t>
            </a:r>
            <a:r>
              <a:rPr lang="en-GB" sz="2800" dirty="0" smtClean="0">
                <a:ea typeface="Consolas" charset="0"/>
                <a:cs typeface="Consolas" charset="0"/>
              </a:rPr>
              <a:t> have a state machine.</a:t>
            </a:r>
          </a:p>
          <a:p>
            <a:pPr lvl="1">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400" b="1" i="1" dirty="0" smtClean="0">
                <a:ea typeface="Consolas" charset="0"/>
                <a:cs typeface="Consolas" charset="0"/>
              </a:rPr>
              <a:t>Build one.</a:t>
            </a:r>
          </a:p>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endParaRPr lang="en-GB" sz="2800" dirty="0">
              <a:ea typeface="Consolas" charset="0"/>
              <a:cs typeface="Consolas" charset="0"/>
            </a:endParaRPr>
          </a:p>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800" dirty="0" smtClean="0">
                <a:ea typeface="Consolas" charset="0"/>
                <a:cs typeface="Consolas" charset="0"/>
              </a:rPr>
              <a:t>It’s part of the implementation / interface OO principle:</a:t>
            </a:r>
          </a:p>
          <a:p>
            <a:pPr lvl="1">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400" dirty="0" smtClean="0">
                <a:ea typeface="Consolas" charset="0"/>
                <a:cs typeface="Consolas" charset="0"/>
              </a:rPr>
              <a:t>The </a:t>
            </a:r>
            <a:r>
              <a:rPr lang="en-GB" sz="2400" b="1" i="1" dirty="0" smtClean="0">
                <a:ea typeface="Consolas" charset="0"/>
                <a:cs typeface="Consolas" charset="0"/>
              </a:rPr>
              <a:t>implementation</a:t>
            </a:r>
            <a:r>
              <a:rPr lang="en-GB" sz="2400" dirty="0" smtClean="0">
                <a:ea typeface="Consolas" charset="0"/>
                <a:cs typeface="Consolas" charset="0"/>
              </a:rPr>
              <a:t> have a </a:t>
            </a:r>
            <a:r>
              <a:rPr lang="en-GB" sz="2400" b="1" i="1" dirty="0" smtClean="0">
                <a:ea typeface="Consolas" charset="0"/>
                <a:cs typeface="Consolas" charset="0"/>
              </a:rPr>
              <a:t>state machine </a:t>
            </a:r>
            <a:r>
              <a:rPr lang="en-GB" sz="2400" dirty="0" smtClean="0">
                <a:ea typeface="Consolas" charset="0"/>
                <a:cs typeface="Consolas" charset="0"/>
              </a:rPr>
              <a:t>that is modified by </a:t>
            </a:r>
            <a:r>
              <a:rPr lang="en-GB" sz="2400" b="1" i="1" dirty="0" smtClean="0">
                <a:ea typeface="Consolas" charset="0"/>
                <a:cs typeface="Consolas" charset="0"/>
              </a:rPr>
              <a:t>messages</a:t>
            </a:r>
            <a:r>
              <a:rPr lang="en-GB" sz="2400" dirty="0" smtClean="0">
                <a:ea typeface="Consolas" charset="0"/>
                <a:cs typeface="Consolas" charset="0"/>
              </a:rPr>
              <a:t> arriving through the </a:t>
            </a:r>
            <a:r>
              <a:rPr lang="en-GB" sz="2400" b="1" i="1" dirty="0" smtClean="0">
                <a:ea typeface="Consolas" charset="0"/>
                <a:cs typeface="Consolas" charset="0"/>
              </a:rPr>
              <a:t>interface</a:t>
            </a:r>
            <a:r>
              <a:rPr lang="en-GB" sz="2400" dirty="0" smtClean="0">
                <a:ea typeface="Consolas" charset="0"/>
                <a:cs typeface="Consolas" charset="0"/>
              </a:rPr>
              <a:t>.</a:t>
            </a:r>
            <a:endParaRPr lang="en-GB" sz="2400" dirty="0">
              <a:ea typeface="Consolas" charset="0"/>
              <a:cs typeface="Consolas" charset="0"/>
            </a:endParaRPr>
          </a:p>
        </p:txBody>
      </p:sp>
      <p:sp>
        <p:nvSpPr>
          <p:cNvPr id="10" name="Slide Number Placeholder 5"/>
          <p:cNvSpPr>
            <a:spLocks noGrp="1"/>
          </p:cNvSpPr>
          <p:nvPr>
            <p:ph type="sldNum" idx="11"/>
          </p:nvPr>
        </p:nvSpPr>
        <p:spPr>
          <a:xfrm>
            <a:off x="6553200" y="6245225"/>
            <a:ext cx="2103438" cy="461963"/>
          </a:xfrm>
          <a:prstGeom prst="rect">
            <a:avLst/>
          </a:prstGeom>
        </p:spPr>
        <p:txBody>
          <a:bodyPr/>
          <a:lstStyle/>
          <a:p>
            <a:fld id="{AE048228-C4C8-4BB2-9238-EAB3B8DDDA9D}" type="slidenum">
              <a:rPr lang="en-GB"/>
              <a:pPr/>
              <a:t>23</a:t>
            </a:fld>
            <a:endParaRPr lang="en-GB" dirty="0"/>
          </a:p>
        </p:txBody>
      </p:sp>
      <p:sp>
        <p:nvSpPr>
          <p:cNvPr id="2" name="Footer Placeholder 1"/>
          <p:cNvSpPr>
            <a:spLocks noGrp="1"/>
          </p:cNvSpPr>
          <p:nvPr>
            <p:ph type="ftr" idx="10"/>
          </p:nvPr>
        </p:nvSpPr>
        <p:spPr/>
        <p:txBody>
          <a:bodyPr/>
          <a:lstStyle/>
          <a:p>
            <a:pPr>
              <a:defRPr/>
            </a:pPr>
            <a:r>
              <a:rPr lang="en-GB" dirty="0" smtClean="0"/>
              <a:t>ns-3 training, June 2017</a:t>
            </a:r>
            <a:endParaRPr lang="en-GB" dirty="0"/>
          </a:p>
        </p:txBody>
      </p:sp>
    </p:spTree>
    <p:extLst>
      <p:ext uri="{BB962C8B-B14F-4D97-AF65-F5344CB8AC3E}">
        <p14:creationId xmlns:p14="http://schemas.microsoft.com/office/powerpoint/2010/main" val="1657578681"/>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
          <p:cNvSpPr>
            <a:spLocks noGrp="1" noChangeArrowheads="1"/>
          </p:cNvSpPr>
          <p:nvPr>
            <p:ph type="title"/>
          </p:nvPr>
        </p:nvSpPr>
        <p:spPr>
          <a:xfrm>
            <a:off x="457200" y="174625"/>
            <a:ext cx="8229600" cy="1068388"/>
          </a:xfrm>
          <a:ln/>
        </p:spPr>
        <p:txBody>
          <a:bodyPr/>
          <a:lstStyle/>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smtClean="0"/>
              <a:t>Implementing the protocol</a:t>
            </a:r>
            <a:endParaRPr lang="en-GB" dirty="0"/>
          </a:p>
        </p:txBody>
      </p:sp>
      <p:sp>
        <p:nvSpPr>
          <p:cNvPr id="61442" name="Rectangle 2"/>
          <p:cNvSpPr>
            <a:spLocks noGrp="1" noChangeArrowheads="1"/>
          </p:cNvSpPr>
          <p:nvPr>
            <p:ph idx="1"/>
          </p:nvPr>
        </p:nvSpPr>
        <p:spPr>
          <a:xfrm>
            <a:off x="457200" y="1600200"/>
            <a:ext cx="8229600" cy="4495800"/>
          </a:xfrm>
          <a:noFill/>
          <a:ln w="9525">
            <a:noFill/>
            <a:round/>
            <a:headEnd/>
            <a:tailEnd/>
          </a:ln>
        </p:spPr>
        <p:txBody>
          <a:bodyPr vert="horz" wrap="square" lIns="90000" tIns="46800" rIns="90000" bIns="46800" numCol="1" anchor="t" anchorCtr="0" compatLnSpc="1">
            <a:prstTxWarp prst="textNoShape">
              <a:avLst/>
            </a:prstTxWarp>
          </a:bodyPr>
          <a:lstStyle/>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800" dirty="0" smtClean="0">
                <a:ea typeface="Consolas" charset="0"/>
                <a:cs typeface="Consolas" charset="0"/>
              </a:rPr>
              <a:t>Clear division between modem and router parts.</a:t>
            </a:r>
          </a:p>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800" dirty="0" smtClean="0">
                <a:ea typeface="Consolas" charset="0"/>
                <a:cs typeface="Consolas" charset="0"/>
              </a:rPr>
              <a:t>Split the module sources in two (or not)</a:t>
            </a:r>
          </a:p>
          <a:p>
            <a:pPr lvl="1">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400" dirty="0" smtClean="0">
                <a:ea typeface="Consolas" charset="0"/>
                <a:cs typeface="Consolas" charset="0"/>
              </a:rPr>
              <a:t>It depends on how much the two parts have in common.</a:t>
            </a:r>
          </a:p>
          <a:p>
            <a:pPr lvl="1">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400" dirty="0" smtClean="0">
                <a:ea typeface="Consolas" charset="0"/>
                <a:cs typeface="Consolas" charset="0"/>
              </a:rPr>
              <a:t>Is the state machine different ?</a:t>
            </a:r>
          </a:p>
          <a:p>
            <a:pPr lvl="2">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000" dirty="0" smtClean="0">
                <a:ea typeface="Consolas" charset="0"/>
                <a:cs typeface="Consolas" charset="0"/>
              </a:rPr>
              <a:t>Maybe you can have a third source file for the state machine.</a:t>
            </a:r>
          </a:p>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endParaRPr lang="en-GB" sz="2800" dirty="0" smtClean="0">
              <a:ea typeface="Consolas" charset="0"/>
              <a:cs typeface="Consolas" charset="0"/>
            </a:endParaRPr>
          </a:p>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800" dirty="0" smtClean="0">
                <a:ea typeface="Consolas" charset="0"/>
                <a:cs typeface="Consolas" charset="0"/>
              </a:rPr>
              <a:t>Right now we can stay with one file only.</a:t>
            </a:r>
          </a:p>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800" dirty="0" smtClean="0">
                <a:ea typeface="Consolas" charset="0"/>
                <a:cs typeface="Consolas" charset="0"/>
              </a:rPr>
              <a:t>Be ready to </a:t>
            </a:r>
            <a:r>
              <a:rPr lang="en-GB" sz="2800" smtClean="0">
                <a:ea typeface="Consolas" charset="0"/>
                <a:cs typeface="Consolas" charset="0"/>
              </a:rPr>
              <a:t>split it.</a:t>
            </a:r>
            <a:endParaRPr lang="en-GB" sz="2800" dirty="0" smtClean="0">
              <a:ea typeface="Consolas" charset="0"/>
              <a:cs typeface="Consolas" charset="0"/>
            </a:endParaRPr>
          </a:p>
        </p:txBody>
      </p:sp>
      <p:sp>
        <p:nvSpPr>
          <p:cNvPr id="10" name="Slide Number Placeholder 5"/>
          <p:cNvSpPr>
            <a:spLocks noGrp="1"/>
          </p:cNvSpPr>
          <p:nvPr>
            <p:ph type="sldNum" idx="11"/>
          </p:nvPr>
        </p:nvSpPr>
        <p:spPr>
          <a:xfrm>
            <a:off x="6553200" y="6245225"/>
            <a:ext cx="2103438" cy="461963"/>
          </a:xfrm>
          <a:prstGeom prst="rect">
            <a:avLst/>
          </a:prstGeom>
        </p:spPr>
        <p:txBody>
          <a:bodyPr/>
          <a:lstStyle/>
          <a:p>
            <a:fld id="{AE048228-C4C8-4BB2-9238-EAB3B8DDDA9D}" type="slidenum">
              <a:rPr lang="en-GB"/>
              <a:pPr/>
              <a:t>24</a:t>
            </a:fld>
            <a:endParaRPr lang="en-GB" dirty="0"/>
          </a:p>
        </p:txBody>
      </p:sp>
      <p:sp>
        <p:nvSpPr>
          <p:cNvPr id="2" name="Footer Placeholder 1"/>
          <p:cNvSpPr>
            <a:spLocks noGrp="1"/>
          </p:cNvSpPr>
          <p:nvPr>
            <p:ph type="ftr" idx="10"/>
          </p:nvPr>
        </p:nvSpPr>
        <p:spPr/>
        <p:txBody>
          <a:bodyPr/>
          <a:lstStyle/>
          <a:p>
            <a:pPr>
              <a:defRPr/>
            </a:pPr>
            <a:r>
              <a:rPr lang="en-GB" dirty="0" smtClean="0"/>
              <a:t>ns-3 training, June 2017</a:t>
            </a:r>
            <a:endParaRPr lang="en-GB" dirty="0"/>
          </a:p>
        </p:txBody>
      </p:sp>
    </p:spTree>
    <p:extLst>
      <p:ext uri="{BB962C8B-B14F-4D97-AF65-F5344CB8AC3E}">
        <p14:creationId xmlns:p14="http://schemas.microsoft.com/office/powerpoint/2010/main" val="1284035404"/>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
          <p:cNvSpPr>
            <a:spLocks noGrp="1" noChangeArrowheads="1"/>
          </p:cNvSpPr>
          <p:nvPr>
            <p:ph type="title"/>
          </p:nvPr>
        </p:nvSpPr>
        <p:spPr>
          <a:xfrm>
            <a:off x="457200" y="174625"/>
            <a:ext cx="8229600" cy="1068388"/>
          </a:xfrm>
          <a:ln/>
        </p:spPr>
        <p:txBody>
          <a:bodyPr/>
          <a:lstStyle/>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smtClean="0"/>
              <a:t>Stop talking, more coding</a:t>
            </a:r>
            <a:endParaRPr lang="en-GB" dirty="0"/>
          </a:p>
        </p:txBody>
      </p:sp>
      <p:sp>
        <p:nvSpPr>
          <p:cNvPr id="61442" name="Rectangle 2"/>
          <p:cNvSpPr>
            <a:spLocks noGrp="1" noChangeArrowheads="1"/>
          </p:cNvSpPr>
          <p:nvPr>
            <p:ph idx="1"/>
          </p:nvPr>
        </p:nvSpPr>
        <p:spPr>
          <a:xfrm>
            <a:off x="457200" y="1600200"/>
            <a:ext cx="8229600" cy="4495800"/>
          </a:xfrm>
          <a:noFill/>
          <a:ln w="9525">
            <a:noFill/>
            <a:round/>
            <a:headEnd/>
            <a:tailEnd/>
          </a:ln>
        </p:spPr>
        <p:txBody>
          <a:bodyPr vert="horz" wrap="square" lIns="90000" tIns="46800" rIns="90000" bIns="46800" numCol="1" anchor="t" anchorCtr="0" compatLnSpc="1">
            <a:prstTxWarp prst="textNoShape">
              <a:avLst/>
            </a:prstTxWarp>
          </a:bodyPr>
          <a:lstStyle/>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800" dirty="0" smtClean="0">
                <a:ea typeface="Consolas" charset="0"/>
                <a:cs typeface="Consolas" charset="0"/>
              </a:rPr>
              <a:t>If we keep on with the slides, we’ll never learn.</a:t>
            </a:r>
          </a:p>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endParaRPr lang="en-GB" sz="2800" dirty="0" smtClean="0">
              <a:ea typeface="Consolas" charset="0"/>
              <a:cs typeface="Consolas" charset="0"/>
            </a:endParaRPr>
          </a:p>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800" dirty="0" smtClean="0">
                <a:ea typeface="Consolas" charset="0"/>
                <a:cs typeface="Consolas" charset="0"/>
              </a:rPr>
              <a:t>You don’t learn to cook by just looking at a cook.</a:t>
            </a:r>
          </a:p>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800" dirty="0" smtClean="0">
                <a:ea typeface="Consolas" charset="0"/>
                <a:cs typeface="Consolas" charset="0"/>
              </a:rPr>
              <a:t>Or… “Counting out time” [Genesis, 1974]</a:t>
            </a:r>
          </a:p>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endParaRPr lang="en-GB" sz="2800" dirty="0">
              <a:ea typeface="Consolas" charset="0"/>
              <a:cs typeface="Consolas" charset="0"/>
            </a:endParaRPr>
          </a:p>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sz="2800" dirty="0" smtClean="0">
                <a:ea typeface="Consolas" charset="0"/>
                <a:cs typeface="Consolas" charset="0"/>
              </a:rPr>
              <a:t>Coding time !</a:t>
            </a:r>
            <a:endParaRPr lang="en-GB" sz="2800" dirty="0" smtClean="0">
              <a:ea typeface="Consolas" charset="0"/>
              <a:cs typeface="Consolas" charset="0"/>
            </a:endParaRPr>
          </a:p>
        </p:txBody>
      </p:sp>
      <p:sp>
        <p:nvSpPr>
          <p:cNvPr id="10" name="Slide Number Placeholder 5"/>
          <p:cNvSpPr>
            <a:spLocks noGrp="1"/>
          </p:cNvSpPr>
          <p:nvPr>
            <p:ph type="sldNum" idx="11"/>
          </p:nvPr>
        </p:nvSpPr>
        <p:spPr>
          <a:xfrm>
            <a:off x="6553200" y="6245225"/>
            <a:ext cx="2103438" cy="461963"/>
          </a:xfrm>
          <a:prstGeom prst="rect">
            <a:avLst/>
          </a:prstGeom>
        </p:spPr>
        <p:txBody>
          <a:bodyPr/>
          <a:lstStyle/>
          <a:p>
            <a:fld id="{AE048228-C4C8-4BB2-9238-EAB3B8DDDA9D}" type="slidenum">
              <a:rPr lang="en-GB"/>
              <a:pPr/>
              <a:t>25</a:t>
            </a:fld>
            <a:endParaRPr lang="en-GB" dirty="0"/>
          </a:p>
        </p:txBody>
      </p:sp>
      <p:sp>
        <p:nvSpPr>
          <p:cNvPr id="2" name="Footer Placeholder 1"/>
          <p:cNvSpPr>
            <a:spLocks noGrp="1"/>
          </p:cNvSpPr>
          <p:nvPr>
            <p:ph type="ftr" idx="10"/>
          </p:nvPr>
        </p:nvSpPr>
        <p:spPr/>
        <p:txBody>
          <a:bodyPr/>
          <a:lstStyle/>
          <a:p>
            <a:pPr>
              <a:defRPr/>
            </a:pPr>
            <a:r>
              <a:rPr lang="en-GB" dirty="0" smtClean="0"/>
              <a:t>ns-3 training, June 2017</a:t>
            </a:r>
            <a:endParaRPr lang="en-GB" dirty="0"/>
          </a:p>
        </p:txBody>
      </p:sp>
    </p:spTree>
    <p:extLst>
      <p:ext uri="{BB962C8B-B14F-4D97-AF65-F5344CB8AC3E}">
        <p14:creationId xmlns:p14="http://schemas.microsoft.com/office/powerpoint/2010/main" val="700631112"/>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
          <p:cNvSpPr>
            <a:spLocks noGrp="1" noChangeArrowheads="1"/>
          </p:cNvSpPr>
          <p:nvPr>
            <p:ph type="title"/>
          </p:nvPr>
        </p:nvSpPr>
        <p:spPr>
          <a:xfrm>
            <a:off x="457200" y="174625"/>
            <a:ext cx="8229600" cy="1068388"/>
          </a:xfrm>
          <a:ln/>
        </p:spPr>
        <p:txBody>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smtClean="0"/>
              <a:t>The tricky part: how to start	</a:t>
            </a:r>
            <a:endParaRPr lang="en-GB" dirty="0"/>
          </a:p>
        </p:txBody>
      </p:sp>
      <p:sp>
        <p:nvSpPr>
          <p:cNvPr id="61442" name="Rectangle 2"/>
          <p:cNvSpPr>
            <a:spLocks noGrp="1" noChangeArrowheads="1"/>
          </p:cNvSpPr>
          <p:nvPr>
            <p:ph idx="1"/>
          </p:nvPr>
        </p:nvSpPr>
        <p:spPr>
          <a:xfrm>
            <a:off x="457200" y="1600200"/>
            <a:ext cx="8229600" cy="3657600"/>
          </a:xfrm>
          <a:ln/>
        </p:spPr>
        <p:txBody>
          <a:bodyPr/>
          <a:lstStyle/>
          <a:p>
            <a:pPr marL="0" indent="0">
              <a:buNone/>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smtClean="0"/>
              <a:t>Things to remember:</a:t>
            </a:r>
          </a:p>
          <a:p>
            <a:pPr marL="514350" indent="-514350">
              <a:buFont typeface="+mj-lt"/>
              <a:buAutoNum type="arabicPeriod"/>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smtClean="0"/>
              <a:t>Any protocol / algorithm is meant to work with real data – for real [RFC 1925].</a:t>
            </a:r>
          </a:p>
          <a:p>
            <a:pPr marL="514350" indent="-514350">
              <a:buFont typeface="+mj-lt"/>
              <a:buAutoNum type="arabicPeriod"/>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smtClean="0"/>
              <a:t>ns-3 implementation is (should be) as much realistic as possible.</a:t>
            </a:r>
          </a:p>
          <a:p>
            <a:pPr marL="514350" indent="-514350">
              <a:buFont typeface="+mj-lt"/>
              <a:buAutoNum type="arabicPeriod"/>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smtClean="0"/>
              <a:t>Shortcuts are the way to Hell.</a:t>
            </a:r>
          </a:p>
          <a:p>
            <a:pPr marL="0" indent="0">
              <a:buNone/>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endParaRPr lang="en-GB" dirty="0" smtClean="0"/>
          </a:p>
        </p:txBody>
      </p:sp>
      <p:sp>
        <p:nvSpPr>
          <p:cNvPr id="10" name="Slide Number Placeholder 5"/>
          <p:cNvSpPr>
            <a:spLocks noGrp="1"/>
          </p:cNvSpPr>
          <p:nvPr>
            <p:ph type="sldNum" idx="11"/>
          </p:nvPr>
        </p:nvSpPr>
        <p:spPr>
          <a:xfrm>
            <a:off x="6553200" y="6245225"/>
            <a:ext cx="2103438" cy="461963"/>
          </a:xfrm>
          <a:prstGeom prst="rect">
            <a:avLst/>
          </a:prstGeom>
        </p:spPr>
        <p:txBody>
          <a:bodyPr/>
          <a:lstStyle/>
          <a:p>
            <a:fld id="{AE048228-C4C8-4BB2-9238-EAB3B8DDDA9D}" type="slidenum">
              <a:rPr lang="en-GB"/>
              <a:pPr/>
              <a:t>3</a:t>
            </a:fld>
            <a:endParaRPr lang="en-GB" dirty="0"/>
          </a:p>
        </p:txBody>
      </p:sp>
      <p:sp>
        <p:nvSpPr>
          <p:cNvPr id="2" name="Footer Placeholder 1"/>
          <p:cNvSpPr>
            <a:spLocks noGrp="1"/>
          </p:cNvSpPr>
          <p:nvPr>
            <p:ph type="ftr" idx="10"/>
          </p:nvPr>
        </p:nvSpPr>
        <p:spPr/>
        <p:txBody>
          <a:bodyPr/>
          <a:lstStyle/>
          <a:p>
            <a:pPr>
              <a:defRPr/>
            </a:pPr>
            <a:r>
              <a:rPr lang="en-GB" dirty="0" smtClean="0"/>
              <a:t>ns-3 training, June 2017</a:t>
            </a:r>
            <a:endParaRPr lang="en-GB" dirty="0"/>
          </a:p>
        </p:txBody>
      </p:sp>
    </p:spTree>
    <p:extLst>
      <p:ext uri="{BB962C8B-B14F-4D97-AF65-F5344CB8AC3E}">
        <p14:creationId xmlns:p14="http://schemas.microsoft.com/office/powerpoint/2010/main" val="924525863"/>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
          <p:cNvSpPr>
            <a:spLocks noGrp="1" noChangeArrowheads="1"/>
          </p:cNvSpPr>
          <p:nvPr>
            <p:ph type="title"/>
          </p:nvPr>
        </p:nvSpPr>
        <p:spPr>
          <a:xfrm>
            <a:off x="457200" y="174625"/>
            <a:ext cx="8229600" cy="1068388"/>
          </a:xfrm>
          <a:ln/>
        </p:spPr>
        <p:txBody>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smtClean="0"/>
              <a:t>The tricky part: how to start	</a:t>
            </a:r>
            <a:endParaRPr lang="en-GB" dirty="0"/>
          </a:p>
        </p:txBody>
      </p:sp>
      <p:sp>
        <p:nvSpPr>
          <p:cNvPr id="61442" name="Rectangle 2"/>
          <p:cNvSpPr>
            <a:spLocks noGrp="1" noChangeArrowheads="1"/>
          </p:cNvSpPr>
          <p:nvPr>
            <p:ph idx="1"/>
          </p:nvPr>
        </p:nvSpPr>
        <p:spPr>
          <a:xfrm>
            <a:off x="457200" y="1600200"/>
            <a:ext cx="8229600" cy="3657600"/>
          </a:xfrm>
          <a:ln/>
        </p:spPr>
        <p:txBody>
          <a:bodyPr/>
          <a:lstStyle/>
          <a:p>
            <a:pPr marL="0" indent="0">
              <a:buNone/>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smtClean="0"/>
              <a:t>Two alternatives (plus two):</a:t>
            </a:r>
          </a:p>
          <a:p>
            <a:pPr marL="0" indent="0">
              <a:buNone/>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endParaRPr lang="en-GB" dirty="0" smtClean="0"/>
          </a:p>
          <a:p>
            <a:pPr marL="514350" indent="-514350">
              <a:buFont typeface="+mj-lt"/>
              <a:buAutoNum type="arabicPeriod"/>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smtClean="0"/>
              <a:t>Implement a known protocol</a:t>
            </a:r>
          </a:p>
          <a:p>
            <a:pPr marL="914400" lvl="1" indent="-514350">
              <a:buFont typeface="+mj-lt"/>
              <a:buAutoNum type="arabicPeriod"/>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smtClean="0"/>
              <a:t>From a standard – you’re lucky (sort of)</a:t>
            </a:r>
          </a:p>
          <a:p>
            <a:pPr marL="914400" lvl="1" indent="-514350">
              <a:buFont typeface="+mj-lt"/>
              <a:buAutoNum type="arabicPeriod"/>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smtClean="0"/>
              <a:t>From a paper</a:t>
            </a:r>
          </a:p>
          <a:p>
            <a:pPr marL="514350" indent="-514350">
              <a:buFont typeface="+mj-lt"/>
              <a:buAutoNum type="arabicPeriod"/>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endParaRPr lang="en-GB" dirty="0" smtClean="0"/>
          </a:p>
          <a:p>
            <a:pPr marL="514350" indent="-514350">
              <a:buFont typeface="+mj-lt"/>
              <a:buAutoNum type="arabicPeriod"/>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smtClean="0"/>
              <a:t>Implement your own fantastic idea</a:t>
            </a:r>
          </a:p>
          <a:p>
            <a:pPr marL="0" indent="0">
              <a:buNone/>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endParaRPr lang="en-GB" dirty="0" smtClean="0"/>
          </a:p>
        </p:txBody>
      </p:sp>
      <p:sp>
        <p:nvSpPr>
          <p:cNvPr id="10" name="Slide Number Placeholder 5"/>
          <p:cNvSpPr>
            <a:spLocks noGrp="1"/>
          </p:cNvSpPr>
          <p:nvPr>
            <p:ph type="sldNum" idx="11"/>
          </p:nvPr>
        </p:nvSpPr>
        <p:spPr>
          <a:xfrm>
            <a:off x="6553200" y="6245225"/>
            <a:ext cx="2103438" cy="461963"/>
          </a:xfrm>
          <a:prstGeom prst="rect">
            <a:avLst/>
          </a:prstGeom>
        </p:spPr>
        <p:txBody>
          <a:bodyPr/>
          <a:lstStyle/>
          <a:p>
            <a:fld id="{AE048228-C4C8-4BB2-9238-EAB3B8DDDA9D}" type="slidenum">
              <a:rPr lang="en-GB"/>
              <a:pPr/>
              <a:t>4</a:t>
            </a:fld>
            <a:endParaRPr lang="en-GB" dirty="0"/>
          </a:p>
        </p:txBody>
      </p:sp>
      <p:sp>
        <p:nvSpPr>
          <p:cNvPr id="2" name="Footer Placeholder 1"/>
          <p:cNvSpPr>
            <a:spLocks noGrp="1"/>
          </p:cNvSpPr>
          <p:nvPr>
            <p:ph type="ftr" idx="10"/>
          </p:nvPr>
        </p:nvSpPr>
        <p:spPr/>
        <p:txBody>
          <a:bodyPr/>
          <a:lstStyle/>
          <a:p>
            <a:pPr>
              <a:defRPr/>
            </a:pPr>
            <a:r>
              <a:rPr lang="en-GB" dirty="0" smtClean="0"/>
              <a:t>ns-3 training, June 2017</a:t>
            </a:r>
            <a:endParaRPr lang="en-GB" dirty="0"/>
          </a:p>
        </p:txBody>
      </p:sp>
    </p:spTree>
    <p:extLst>
      <p:ext uri="{BB962C8B-B14F-4D97-AF65-F5344CB8AC3E}">
        <p14:creationId xmlns:p14="http://schemas.microsoft.com/office/powerpoint/2010/main" val="83328529"/>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
          <p:cNvSpPr>
            <a:spLocks noGrp="1" noChangeArrowheads="1"/>
          </p:cNvSpPr>
          <p:nvPr>
            <p:ph type="title"/>
          </p:nvPr>
        </p:nvSpPr>
        <p:spPr>
          <a:xfrm>
            <a:off x="457200" y="174625"/>
            <a:ext cx="8229600" cy="1068388"/>
          </a:xfrm>
          <a:ln/>
        </p:spPr>
        <p:txBody>
          <a:bodyPr/>
          <a:lstStyle/>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a:t>Implement a known </a:t>
            </a:r>
            <a:r>
              <a:rPr lang="en-GB" dirty="0" smtClean="0"/>
              <a:t>protocol - standard</a:t>
            </a:r>
            <a:endParaRPr lang="en-GB" dirty="0"/>
          </a:p>
        </p:txBody>
      </p:sp>
      <p:sp>
        <p:nvSpPr>
          <p:cNvPr id="61442" name="Rectangle 2"/>
          <p:cNvSpPr>
            <a:spLocks noGrp="1" noChangeArrowheads="1"/>
          </p:cNvSpPr>
          <p:nvPr>
            <p:ph idx="1"/>
          </p:nvPr>
        </p:nvSpPr>
        <p:spPr>
          <a:xfrm>
            <a:off x="457200" y="1600200"/>
            <a:ext cx="8229600" cy="3657600"/>
          </a:xfrm>
          <a:ln/>
        </p:spPr>
        <p:txBody>
          <a:bodyPr/>
          <a:lstStyle/>
          <a:p>
            <a:pPr marL="0" indent="0">
              <a:buNone/>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smtClean="0"/>
              <a:t>The standards are:</a:t>
            </a:r>
          </a:p>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smtClean="0"/>
              <a:t>Long</a:t>
            </a:r>
          </a:p>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smtClean="0"/>
              <a:t>Confusing</a:t>
            </a:r>
          </a:p>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endParaRPr lang="en-GB" dirty="0"/>
          </a:p>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smtClean="0">
                <a:solidFill>
                  <a:srgbClr val="FF0000"/>
                </a:solidFill>
              </a:rPr>
              <a:t>Not everything is defined</a:t>
            </a:r>
          </a:p>
          <a:p>
            <a:pPr lvl="1">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smtClean="0">
                <a:solidFill>
                  <a:schemeClr val="tx1"/>
                </a:solidFill>
              </a:rPr>
              <a:t> this is on purpose</a:t>
            </a:r>
          </a:p>
        </p:txBody>
      </p:sp>
      <p:sp>
        <p:nvSpPr>
          <p:cNvPr id="10" name="Slide Number Placeholder 5"/>
          <p:cNvSpPr>
            <a:spLocks noGrp="1"/>
          </p:cNvSpPr>
          <p:nvPr>
            <p:ph type="sldNum" idx="11"/>
          </p:nvPr>
        </p:nvSpPr>
        <p:spPr>
          <a:xfrm>
            <a:off x="6553200" y="6245225"/>
            <a:ext cx="2103438" cy="461963"/>
          </a:xfrm>
          <a:prstGeom prst="rect">
            <a:avLst/>
          </a:prstGeom>
        </p:spPr>
        <p:txBody>
          <a:bodyPr/>
          <a:lstStyle/>
          <a:p>
            <a:fld id="{AE048228-C4C8-4BB2-9238-EAB3B8DDDA9D}" type="slidenum">
              <a:rPr lang="en-GB"/>
              <a:pPr/>
              <a:t>5</a:t>
            </a:fld>
            <a:endParaRPr lang="en-GB" dirty="0"/>
          </a:p>
        </p:txBody>
      </p:sp>
      <p:sp>
        <p:nvSpPr>
          <p:cNvPr id="2" name="Footer Placeholder 1"/>
          <p:cNvSpPr>
            <a:spLocks noGrp="1"/>
          </p:cNvSpPr>
          <p:nvPr>
            <p:ph type="ftr" idx="10"/>
          </p:nvPr>
        </p:nvSpPr>
        <p:spPr/>
        <p:txBody>
          <a:bodyPr/>
          <a:lstStyle/>
          <a:p>
            <a:pPr>
              <a:defRPr/>
            </a:pPr>
            <a:r>
              <a:rPr lang="en-GB" dirty="0" smtClean="0"/>
              <a:t>ns-3 training, June 2017</a:t>
            </a:r>
            <a:endParaRPr lang="en-GB" dirty="0"/>
          </a:p>
        </p:txBody>
      </p:sp>
    </p:spTree>
    <p:extLst>
      <p:ext uri="{BB962C8B-B14F-4D97-AF65-F5344CB8AC3E}">
        <p14:creationId xmlns:p14="http://schemas.microsoft.com/office/powerpoint/2010/main" val="39474611"/>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
          <p:cNvSpPr>
            <a:spLocks noGrp="1" noChangeArrowheads="1"/>
          </p:cNvSpPr>
          <p:nvPr>
            <p:ph type="title"/>
          </p:nvPr>
        </p:nvSpPr>
        <p:spPr>
          <a:xfrm>
            <a:off x="457200" y="174625"/>
            <a:ext cx="8229600" cy="1068388"/>
          </a:xfrm>
          <a:ln/>
        </p:spPr>
        <p:txBody>
          <a:bodyPr/>
          <a:lstStyle/>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a:t>Implement a known </a:t>
            </a:r>
            <a:r>
              <a:rPr lang="en-GB" dirty="0" smtClean="0"/>
              <a:t>protocol - paper</a:t>
            </a:r>
            <a:endParaRPr lang="en-GB" dirty="0"/>
          </a:p>
        </p:txBody>
      </p:sp>
      <p:sp>
        <p:nvSpPr>
          <p:cNvPr id="61442" name="Rectangle 2"/>
          <p:cNvSpPr>
            <a:spLocks noGrp="1" noChangeArrowheads="1"/>
          </p:cNvSpPr>
          <p:nvPr>
            <p:ph idx="1"/>
          </p:nvPr>
        </p:nvSpPr>
        <p:spPr>
          <a:xfrm>
            <a:off x="457200" y="1600200"/>
            <a:ext cx="8229600" cy="3657600"/>
          </a:xfrm>
          <a:ln/>
        </p:spPr>
        <p:txBody>
          <a:bodyPr/>
          <a:lstStyle/>
          <a:p>
            <a:pPr marL="0" indent="0">
              <a:buNone/>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smtClean="0"/>
              <a:t>The papers are:</a:t>
            </a:r>
          </a:p>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smtClean="0"/>
              <a:t>Short</a:t>
            </a:r>
            <a:r>
              <a:rPr lang="is-IS" dirty="0" smtClean="0"/>
              <a:t>… </a:t>
            </a:r>
            <a:r>
              <a:rPr lang="is-IS" i="1" dirty="0" smtClean="0"/>
              <a:t>too short</a:t>
            </a:r>
            <a:r>
              <a:rPr lang="is-IS" dirty="0" smtClean="0"/>
              <a:t>.</a:t>
            </a:r>
            <a:endParaRPr lang="en-GB" dirty="0" smtClean="0"/>
          </a:p>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i="1" dirty="0" smtClean="0"/>
              <a:t>Apparently</a:t>
            </a:r>
            <a:r>
              <a:rPr lang="en-GB" dirty="0" smtClean="0"/>
              <a:t> simple</a:t>
            </a:r>
          </a:p>
          <a:p>
            <a:pPr lvl="1">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smtClean="0"/>
              <a:t> </a:t>
            </a:r>
            <a:r>
              <a:rPr lang="en-GB" dirty="0" smtClean="0">
                <a:solidFill>
                  <a:srgbClr val="FF0000"/>
                </a:solidFill>
              </a:rPr>
              <a:t>a lot of details are omitted.</a:t>
            </a:r>
          </a:p>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endParaRPr lang="en-GB" dirty="0"/>
          </a:p>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smtClean="0">
                <a:solidFill>
                  <a:srgbClr val="FF0000"/>
                </a:solidFill>
              </a:rPr>
              <a:t>The devil is in the omitted details</a:t>
            </a:r>
          </a:p>
        </p:txBody>
      </p:sp>
      <p:sp>
        <p:nvSpPr>
          <p:cNvPr id="10" name="Slide Number Placeholder 5"/>
          <p:cNvSpPr>
            <a:spLocks noGrp="1"/>
          </p:cNvSpPr>
          <p:nvPr>
            <p:ph type="sldNum" idx="11"/>
          </p:nvPr>
        </p:nvSpPr>
        <p:spPr>
          <a:xfrm>
            <a:off x="6553200" y="6245225"/>
            <a:ext cx="2103438" cy="461963"/>
          </a:xfrm>
          <a:prstGeom prst="rect">
            <a:avLst/>
          </a:prstGeom>
        </p:spPr>
        <p:txBody>
          <a:bodyPr/>
          <a:lstStyle/>
          <a:p>
            <a:fld id="{AE048228-C4C8-4BB2-9238-EAB3B8DDDA9D}" type="slidenum">
              <a:rPr lang="en-GB"/>
              <a:pPr/>
              <a:t>6</a:t>
            </a:fld>
            <a:endParaRPr lang="en-GB" dirty="0"/>
          </a:p>
        </p:txBody>
      </p:sp>
      <p:sp>
        <p:nvSpPr>
          <p:cNvPr id="2" name="Footer Placeholder 1"/>
          <p:cNvSpPr>
            <a:spLocks noGrp="1"/>
          </p:cNvSpPr>
          <p:nvPr>
            <p:ph type="ftr" idx="10"/>
          </p:nvPr>
        </p:nvSpPr>
        <p:spPr/>
        <p:txBody>
          <a:bodyPr/>
          <a:lstStyle/>
          <a:p>
            <a:pPr>
              <a:defRPr/>
            </a:pPr>
            <a:r>
              <a:rPr lang="en-GB" dirty="0" smtClean="0"/>
              <a:t>ns-3 training, June 2017</a:t>
            </a:r>
            <a:endParaRPr lang="en-GB" dirty="0"/>
          </a:p>
        </p:txBody>
      </p:sp>
    </p:spTree>
    <p:extLst>
      <p:ext uri="{BB962C8B-B14F-4D97-AF65-F5344CB8AC3E}">
        <p14:creationId xmlns:p14="http://schemas.microsoft.com/office/powerpoint/2010/main" val="124884648"/>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
          <p:cNvSpPr>
            <a:spLocks noGrp="1" noChangeArrowheads="1"/>
          </p:cNvSpPr>
          <p:nvPr>
            <p:ph type="title"/>
          </p:nvPr>
        </p:nvSpPr>
        <p:spPr>
          <a:xfrm>
            <a:off x="457200" y="174625"/>
            <a:ext cx="8229600" cy="1068388"/>
          </a:xfrm>
          <a:ln/>
        </p:spPr>
        <p:txBody>
          <a:bodyPr/>
          <a:lstStyle/>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a:t>Implement </a:t>
            </a:r>
            <a:r>
              <a:rPr lang="en-GB" dirty="0" smtClean="0"/>
              <a:t>your own beautiful protocol</a:t>
            </a:r>
            <a:endParaRPr lang="en-GB" dirty="0"/>
          </a:p>
        </p:txBody>
      </p:sp>
      <p:sp>
        <p:nvSpPr>
          <p:cNvPr id="61442" name="Rectangle 2"/>
          <p:cNvSpPr>
            <a:spLocks noGrp="1" noChangeArrowheads="1"/>
          </p:cNvSpPr>
          <p:nvPr>
            <p:ph idx="1"/>
          </p:nvPr>
        </p:nvSpPr>
        <p:spPr>
          <a:xfrm>
            <a:off x="457200" y="1600200"/>
            <a:ext cx="8229600" cy="3657600"/>
          </a:xfrm>
          <a:ln/>
        </p:spPr>
        <p:txBody>
          <a:bodyPr/>
          <a:lstStyle/>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smtClean="0"/>
              <a:t>Ideas are fantastic…</a:t>
            </a:r>
          </a:p>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smtClean="0">
                <a:solidFill>
                  <a:schemeClr val="tx1"/>
                </a:solidFill>
              </a:rPr>
              <a:t>Until you try to formalize them.</a:t>
            </a:r>
          </a:p>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endParaRPr lang="en-GB" dirty="0">
              <a:solidFill>
                <a:schemeClr val="tx1"/>
              </a:solidFill>
            </a:endParaRPr>
          </a:p>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smtClean="0">
                <a:solidFill>
                  <a:schemeClr val="tx1"/>
                </a:solidFill>
              </a:rPr>
              <a:t>Try to think in terms of standards:</a:t>
            </a:r>
          </a:p>
          <a:p>
            <a:pPr lvl="1">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smtClean="0">
                <a:solidFill>
                  <a:schemeClr val="tx1"/>
                </a:solidFill>
              </a:rPr>
              <a:t>If you can describe </a:t>
            </a:r>
            <a:r>
              <a:rPr lang="en-GB" i="1" dirty="0" smtClean="0">
                <a:solidFill>
                  <a:schemeClr val="tx1"/>
                </a:solidFill>
              </a:rPr>
              <a:t>in detail</a:t>
            </a:r>
            <a:r>
              <a:rPr lang="en-GB" dirty="0" smtClean="0">
                <a:solidFill>
                  <a:schemeClr val="tx1"/>
                </a:solidFill>
              </a:rPr>
              <a:t> your idea, then you can develop the code.</a:t>
            </a:r>
          </a:p>
        </p:txBody>
      </p:sp>
      <p:sp>
        <p:nvSpPr>
          <p:cNvPr id="10" name="Slide Number Placeholder 5"/>
          <p:cNvSpPr>
            <a:spLocks noGrp="1"/>
          </p:cNvSpPr>
          <p:nvPr>
            <p:ph type="sldNum" idx="11"/>
          </p:nvPr>
        </p:nvSpPr>
        <p:spPr>
          <a:xfrm>
            <a:off x="6553200" y="6245225"/>
            <a:ext cx="2103438" cy="461963"/>
          </a:xfrm>
          <a:prstGeom prst="rect">
            <a:avLst/>
          </a:prstGeom>
        </p:spPr>
        <p:txBody>
          <a:bodyPr/>
          <a:lstStyle/>
          <a:p>
            <a:fld id="{AE048228-C4C8-4BB2-9238-EAB3B8DDDA9D}" type="slidenum">
              <a:rPr lang="en-GB"/>
              <a:pPr/>
              <a:t>7</a:t>
            </a:fld>
            <a:endParaRPr lang="en-GB" dirty="0"/>
          </a:p>
        </p:txBody>
      </p:sp>
      <p:sp>
        <p:nvSpPr>
          <p:cNvPr id="2" name="Footer Placeholder 1"/>
          <p:cNvSpPr>
            <a:spLocks noGrp="1"/>
          </p:cNvSpPr>
          <p:nvPr>
            <p:ph type="ftr" idx="10"/>
          </p:nvPr>
        </p:nvSpPr>
        <p:spPr/>
        <p:txBody>
          <a:bodyPr/>
          <a:lstStyle/>
          <a:p>
            <a:pPr>
              <a:defRPr/>
            </a:pPr>
            <a:r>
              <a:rPr lang="en-GB" dirty="0" smtClean="0"/>
              <a:t>ns-3 training, June 2017</a:t>
            </a:r>
            <a:endParaRPr lang="en-GB" dirty="0"/>
          </a:p>
        </p:txBody>
      </p:sp>
    </p:spTree>
    <p:extLst>
      <p:ext uri="{BB962C8B-B14F-4D97-AF65-F5344CB8AC3E}">
        <p14:creationId xmlns:p14="http://schemas.microsoft.com/office/powerpoint/2010/main" val="2072536908"/>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
          <p:cNvSpPr>
            <a:spLocks noGrp="1" noChangeArrowheads="1"/>
          </p:cNvSpPr>
          <p:nvPr>
            <p:ph type="title"/>
          </p:nvPr>
        </p:nvSpPr>
        <p:spPr>
          <a:xfrm>
            <a:off x="457200" y="174625"/>
            <a:ext cx="8229600" cy="1068388"/>
          </a:xfrm>
          <a:ln/>
        </p:spPr>
        <p:txBody>
          <a:bodyPr/>
          <a:lstStyle/>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a:t>Implement </a:t>
            </a:r>
            <a:r>
              <a:rPr lang="en-GB" dirty="0" smtClean="0"/>
              <a:t>anything – common pitfalls</a:t>
            </a:r>
            <a:endParaRPr lang="en-GB" dirty="0"/>
          </a:p>
        </p:txBody>
      </p:sp>
      <p:sp>
        <p:nvSpPr>
          <p:cNvPr id="61442" name="Rectangle 2"/>
          <p:cNvSpPr>
            <a:spLocks noGrp="1" noChangeArrowheads="1"/>
          </p:cNvSpPr>
          <p:nvPr>
            <p:ph idx="1"/>
          </p:nvPr>
        </p:nvSpPr>
        <p:spPr>
          <a:xfrm>
            <a:off x="457200" y="1600200"/>
            <a:ext cx="8229600" cy="4495800"/>
          </a:xfrm>
          <a:ln/>
        </p:spPr>
        <p:txBody>
          <a:bodyPr/>
          <a:lstStyle/>
          <a:p>
            <a:pPr marL="0" indent="0">
              <a:buNone/>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smtClean="0"/>
              <a:t>The most common pitfall is</a:t>
            </a:r>
            <a:r>
              <a:rPr lang="is-IS" dirty="0" smtClean="0"/>
              <a:t>… </a:t>
            </a:r>
            <a:r>
              <a:rPr lang="is-IS" b="1" i="1" dirty="0" smtClean="0">
                <a:solidFill>
                  <a:schemeClr val="tx1"/>
                </a:solidFill>
              </a:rPr>
              <a:t>DATA</a:t>
            </a:r>
          </a:p>
          <a:p>
            <a:pPr marL="0" indent="0">
              <a:buNone/>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endParaRPr lang="is-IS" b="1" i="1" dirty="0" smtClean="0">
              <a:solidFill>
                <a:schemeClr val="tx1"/>
              </a:solidFill>
            </a:endParaRPr>
          </a:p>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is-IS" dirty="0" smtClean="0">
                <a:solidFill>
                  <a:schemeClr val="tx1"/>
                </a:solidFill>
              </a:rPr>
              <a:t>Any protocol / algorithm needs some data.</a:t>
            </a:r>
          </a:p>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smtClean="0">
                <a:solidFill>
                  <a:schemeClr val="tx1"/>
                </a:solidFill>
              </a:rPr>
              <a:t>You have to measure the data.</a:t>
            </a:r>
          </a:p>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smtClean="0">
                <a:solidFill>
                  <a:schemeClr val="tx1"/>
                </a:solidFill>
              </a:rPr>
              <a:t>Where this data is from ?</a:t>
            </a:r>
          </a:p>
          <a:p>
            <a:pPr lvl="1">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i="1" dirty="0" smtClean="0">
                <a:solidFill>
                  <a:schemeClr val="tx1"/>
                </a:solidFill>
              </a:rPr>
              <a:t>Local data (in the node – API)</a:t>
            </a:r>
          </a:p>
          <a:p>
            <a:pPr lvl="1">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i="1" dirty="0" smtClean="0">
                <a:solidFill>
                  <a:schemeClr val="tx1"/>
                </a:solidFill>
              </a:rPr>
              <a:t>Remote data (from a node – protocol)</a:t>
            </a:r>
          </a:p>
          <a:p>
            <a:pPr lvl="1">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i="1" dirty="0" smtClean="0">
                <a:solidFill>
                  <a:schemeClr val="tx1"/>
                </a:solidFill>
              </a:rPr>
              <a:t>Global data (Ideal, `G. mode’ approach)</a:t>
            </a:r>
          </a:p>
        </p:txBody>
      </p:sp>
      <p:sp>
        <p:nvSpPr>
          <p:cNvPr id="10" name="Slide Number Placeholder 5"/>
          <p:cNvSpPr>
            <a:spLocks noGrp="1"/>
          </p:cNvSpPr>
          <p:nvPr>
            <p:ph type="sldNum" idx="11"/>
          </p:nvPr>
        </p:nvSpPr>
        <p:spPr>
          <a:xfrm>
            <a:off x="6553200" y="6245225"/>
            <a:ext cx="2103438" cy="461963"/>
          </a:xfrm>
          <a:prstGeom prst="rect">
            <a:avLst/>
          </a:prstGeom>
        </p:spPr>
        <p:txBody>
          <a:bodyPr/>
          <a:lstStyle/>
          <a:p>
            <a:fld id="{AE048228-C4C8-4BB2-9238-EAB3B8DDDA9D}" type="slidenum">
              <a:rPr lang="en-GB"/>
              <a:pPr/>
              <a:t>8</a:t>
            </a:fld>
            <a:endParaRPr lang="en-GB" dirty="0"/>
          </a:p>
        </p:txBody>
      </p:sp>
      <p:sp>
        <p:nvSpPr>
          <p:cNvPr id="2" name="Footer Placeholder 1"/>
          <p:cNvSpPr>
            <a:spLocks noGrp="1"/>
          </p:cNvSpPr>
          <p:nvPr>
            <p:ph type="ftr" idx="10"/>
          </p:nvPr>
        </p:nvSpPr>
        <p:spPr/>
        <p:txBody>
          <a:bodyPr/>
          <a:lstStyle/>
          <a:p>
            <a:pPr>
              <a:defRPr/>
            </a:pPr>
            <a:r>
              <a:rPr lang="en-GB" dirty="0" smtClean="0"/>
              <a:t>ns-3 training, June 2017</a:t>
            </a:r>
            <a:endParaRPr lang="en-GB" dirty="0"/>
          </a:p>
        </p:txBody>
      </p:sp>
    </p:spTree>
    <p:extLst>
      <p:ext uri="{BB962C8B-B14F-4D97-AF65-F5344CB8AC3E}">
        <p14:creationId xmlns:p14="http://schemas.microsoft.com/office/powerpoint/2010/main" val="267851988"/>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
          <p:cNvSpPr>
            <a:spLocks noGrp="1" noChangeArrowheads="1"/>
          </p:cNvSpPr>
          <p:nvPr>
            <p:ph type="title"/>
          </p:nvPr>
        </p:nvSpPr>
        <p:spPr>
          <a:xfrm>
            <a:off x="457200" y="174625"/>
            <a:ext cx="8229600" cy="1068388"/>
          </a:xfrm>
          <a:ln/>
        </p:spPr>
        <p:txBody>
          <a:bodyPr/>
          <a:lstStyle/>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a:t>Implement </a:t>
            </a:r>
            <a:r>
              <a:rPr lang="en-GB" dirty="0" smtClean="0"/>
              <a:t>anything – Divide and conquer</a:t>
            </a:r>
            <a:endParaRPr lang="en-GB" dirty="0"/>
          </a:p>
        </p:txBody>
      </p:sp>
      <p:sp>
        <p:nvSpPr>
          <p:cNvPr id="61442" name="Rectangle 2"/>
          <p:cNvSpPr>
            <a:spLocks noGrp="1" noChangeArrowheads="1"/>
          </p:cNvSpPr>
          <p:nvPr>
            <p:ph idx="1"/>
          </p:nvPr>
        </p:nvSpPr>
        <p:spPr>
          <a:xfrm>
            <a:off x="457200" y="1600200"/>
            <a:ext cx="8229600" cy="4495800"/>
          </a:xfrm>
          <a:ln/>
        </p:spPr>
        <p:txBody>
          <a:bodyPr/>
          <a:lstStyle/>
          <a:p>
            <a:pPr marL="0" indent="0">
              <a:buNone/>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smtClean="0"/>
              <a:t>Think in terms of OO programming:</a:t>
            </a:r>
          </a:p>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smtClean="0">
                <a:solidFill>
                  <a:schemeClr val="tx1"/>
                </a:solidFill>
              </a:rPr>
              <a:t>Interface.</a:t>
            </a:r>
          </a:p>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smtClean="0">
                <a:solidFill>
                  <a:schemeClr val="tx1"/>
                </a:solidFill>
              </a:rPr>
              <a:t>Implementation.</a:t>
            </a:r>
          </a:p>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smtClean="0">
                <a:solidFill>
                  <a:schemeClr val="tx1"/>
                </a:solidFill>
              </a:rPr>
              <a:t>Messages between the objects.</a:t>
            </a:r>
          </a:p>
          <a:p>
            <a:pPr>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endParaRPr lang="en-GB" dirty="0">
              <a:solidFill>
                <a:schemeClr val="tx1"/>
              </a:solidFill>
            </a:endParaRPr>
          </a:p>
          <a:p>
            <a:pPr marL="0" indent="0">
              <a:buNone/>
              <a:tabLst>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GB" dirty="0" smtClean="0">
                <a:solidFill>
                  <a:schemeClr val="tx1"/>
                </a:solidFill>
              </a:rPr>
              <a:t>Start with the messages (it’s where most protocols start from).</a:t>
            </a:r>
          </a:p>
        </p:txBody>
      </p:sp>
      <p:sp>
        <p:nvSpPr>
          <p:cNvPr id="10" name="Slide Number Placeholder 5"/>
          <p:cNvSpPr>
            <a:spLocks noGrp="1"/>
          </p:cNvSpPr>
          <p:nvPr>
            <p:ph type="sldNum" idx="11"/>
          </p:nvPr>
        </p:nvSpPr>
        <p:spPr>
          <a:xfrm>
            <a:off x="6553200" y="6245225"/>
            <a:ext cx="2103438" cy="461963"/>
          </a:xfrm>
          <a:prstGeom prst="rect">
            <a:avLst/>
          </a:prstGeom>
        </p:spPr>
        <p:txBody>
          <a:bodyPr/>
          <a:lstStyle/>
          <a:p>
            <a:fld id="{AE048228-C4C8-4BB2-9238-EAB3B8DDDA9D}" type="slidenum">
              <a:rPr lang="en-GB"/>
              <a:pPr/>
              <a:t>9</a:t>
            </a:fld>
            <a:endParaRPr lang="en-GB" dirty="0"/>
          </a:p>
        </p:txBody>
      </p:sp>
      <p:sp>
        <p:nvSpPr>
          <p:cNvPr id="2" name="Footer Placeholder 1"/>
          <p:cNvSpPr>
            <a:spLocks noGrp="1"/>
          </p:cNvSpPr>
          <p:nvPr>
            <p:ph type="ftr" idx="10"/>
          </p:nvPr>
        </p:nvSpPr>
        <p:spPr/>
        <p:txBody>
          <a:bodyPr/>
          <a:lstStyle/>
          <a:p>
            <a:pPr>
              <a:defRPr/>
            </a:pPr>
            <a:r>
              <a:rPr lang="en-GB" dirty="0" smtClean="0"/>
              <a:t>ns-3 training, June 2017</a:t>
            </a:r>
            <a:endParaRPr lang="en-GB" dirty="0"/>
          </a:p>
        </p:txBody>
      </p:sp>
    </p:spTree>
    <p:extLst>
      <p:ext uri="{BB962C8B-B14F-4D97-AF65-F5344CB8AC3E}">
        <p14:creationId xmlns:p14="http://schemas.microsoft.com/office/powerpoint/2010/main" val="2120109070"/>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Custom 1">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0070C0"/>
      </a:hlink>
      <a:folHlink>
        <a:srgbClr val="0070C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27000"/>
          </a:lnSpc>
          <a:spcBef>
            <a:spcPct val="0"/>
          </a:spcBef>
          <a:spcAft>
            <a:spcPct val="0"/>
          </a:spcAft>
          <a:buClr>
            <a:srgbClr val="000000"/>
          </a:buClr>
          <a:buSzPct val="100000"/>
          <a:buFont typeface="Arial" charset="0"/>
          <a:buNone/>
          <a:tabLst/>
          <a:defRPr kumimoji="0" lang="en-GB" sz="1800" b="0"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27000"/>
          </a:lnSpc>
          <a:spcBef>
            <a:spcPct val="0"/>
          </a:spcBef>
          <a:spcAft>
            <a:spcPct val="0"/>
          </a:spcAft>
          <a:buClr>
            <a:srgbClr val="000000"/>
          </a:buClr>
          <a:buSzPct val="100000"/>
          <a:buFont typeface="Arial" charset="0"/>
          <a:buNone/>
          <a:tabLst/>
          <a:defRPr kumimoji="0" lang="en-GB" sz="1800" b="0" i="0" u="none" strike="noStrike" cap="none" normalizeH="0" baseline="0" smtClean="0">
            <a:ln>
              <a:noFill/>
            </a:ln>
            <a:solidFill>
              <a:schemeClr val="bg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2569</TotalTime>
  <Words>1359</Words>
  <Application>Microsoft Macintosh PowerPoint</Application>
  <PresentationFormat>On-screen Show (4:3)</PresentationFormat>
  <Paragraphs>277</Paragraphs>
  <Slides>25</Slides>
  <Notes>25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Consolas</vt:lpstr>
      <vt:lpstr>Times New Roman</vt:lpstr>
      <vt:lpstr>Arial</vt:lpstr>
      <vt:lpstr>Default Design</vt:lpstr>
      <vt:lpstr>PowerPoint Presentation</vt:lpstr>
      <vt:lpstr>The tricky part: how to start </vt:lpstr>
      <vt:lpstr>The tricky part: how to start </vt:lpstr>
      <vt:lpstr>The tricky part: how to start </vt:lpstr>
      <vt:lpstr>Implement a known protocol - standard</vt:lpstr>
      <vt:lpstr>Implement a known protocol - paper</vt:lpstr>
      <vt:lpstr>Implement your own beautiful protocol</vt:lpstr>
      <vt:lpstr>Implement anything – common pitfalls</vt:lpstr>
      <vt:lpstr>Implement anything – Divide and conquer</vt:lpstr>
      <vt:lpstr>Implementation – headers first.</vt:lpstr>
      <vt:lpstr>Implementation – behaviour first.</vt:lpstr>
      <vt:lpstr>Implementation – mistakes.</vt:lpstr>
      <vt:lpstr>Implementation – hands on.</vt:lpstr>
      <vt:lpstr>Practical example – DLEP</vt:lpstr>
      <vt:lpstr>Step one – new or existing module</vt:lpstr>
      <vt:lpstr>Step one bis – The maintenance issue.</vt:lpstr>
      <vt:lpstr>Step one ter – The dependency issue.</vt:lpstr>
      <vt:lpstr>Step one – A new module.</vt:lpstr>
      <vt:lpstr>A new module – Modification.</vt:lpstr>
      <vt:lpstr>Copy from another module ;)</vt:lpstr>
      <vt:lpstr>Choose the architectural model </vt:lpstr>
      <vt:lpstr>Choose the architectural model </vt:lpstr>
      <vt:lpstr>The trick – always build a state machine</vt:lpstr>
      <vt:lpstr>Implementing the protocol</vt:lpstr>
      <vt:lpstr>Stop talking, more coding</vt:lpstr>
    </vt:vector>
  </TitlesOfParts>
  <LinksUpToDate>false</LinksUpToDate>
  <SharedDoc>false</SharedDoc>
  <HyperlinksChanged>false</HyperlinksChanged>
  <AppVersion>15.0034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ns-3 overview for WiFi-Alliance June 2008  prepared by Tom Henderson (tomhend@u.washington.edu)‏</dc:title>
  <dc:creator>Henderson, Thomas R</dc:creator>
  <cp:lastModifiedBy>Tommaso Pecorella</cp:lastModifiedBy>
  <cp:revision>256</cp:revision>
  <dcterms:modified xsi:type="dcterms:W3CDTF">2017-06-11T23:41:25Z</dcterms:modified>
</cp:coreProperties>
</file>