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784" r:id="rId3"/>
    <p:sldId id="785" r:id="rId4"/>
    <p:sldId id="786" r:id="rId5"/>
    <p:sldId id="787" r:id="rId6"/>
    <p:sldId id="788" r:id="rId7"/>
    <p:sldId id="789" r:id="rId8"/>
    <p:sldId id="793" r:id="rId9"/>
    <p:sldId id="792" r:id="rId10"/>
    <p:sldId id="790" r:id="rId11"/>
    <p:sldId id="791" r:id="rId12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4721"/>
  </p:normalViewPr>
  <p:slideViewPr>
    <p:cSldViewPr>
      <p:cViewPr varScale="1">
        <p:scale>
          <a:sx n="108" d="100"/>
          <a:sy n="108" d="100"/>
        </p:scale>
        <p:origin x="1776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E916AA-C709-4320-8471-D9033522AFFD}" type="slidenum">
              <a:rPr lang="en-GB"/>
              <a:pPr/>
              <a:t>2</a:t>
            </a:fld>
            <a:endParaRPr lang="en-GB"/>
          </a:p>
        </p:txBody>
      </p:sp>
      <p:sp>
        <p:nvSpPr>
          <p:cNvPr id="1259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79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93977C-FB14-4DD0-B169-DD41EB05538B}" type="slidenum">
              <a:rPr lang="en-GB"/>
              <a:pPr/>
              <a:t>3</a:t>
            </a:fld>
            <a:endParaRPr lang="en-GB"/>
          </a:p>
        </p:txBody>
      </p:sp>
      <p:sp>
        <p:nvSpPr>
          <p:cNvPr id="1269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5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AF640F-C92B-47EC-A58A-822905FD9824}" type="slidenum">
              <a:rPr lang="en-GB"/>
              <a:pPr/>
              <a:t>4</a:t>
            </a:fld>
            <a:endParaRPr lang="en-GB"/>
          </a:p>
        </p:txBody>
      </p:sp>
      <p:sp>
        <p:nvSpPr>
          <p:cNvPr id="1280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0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1143000" y="3541712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US" sz="2400" smtClean="0"/>
              <a:t>ns-3 Annual meeting June 2017</a:t>
            </a:r>
            <a:endParaRPr lang="en-GB" sz="24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146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Training:  Packets</a:t>
            </a:r>
            <a:endParaRPr lang="en-GB" dirty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Packets may optionally carry metadata</a:t>
            </a:r>
          </a:p>
          <a:p>
            <a:pPr lvl="1"/>
            <a:r>
              <a:rPr lang="en-US" sz="2400" dirty="0" smtClean="0"/>
              <a:t>record every operation on a packet's buffer</a:t>
            </a:r>
          </a:p>
          <a:p>
            <a:pPr lvl="1"/>
            <a:r>
              <a:rPr lang="en-US" sz="2400" dirty="0" smtClean="0"/>
              <a:t>implementation of Packet::Print for pretty-printing of the packet</a:t>
            </a:r>
          </a:p>
          <a:p>
            <a:pPr lvl="1"/>
            <a:r>
              <a:rPr lang="en-US" sz="2400" dirty="0" smtClean="0"/>
              <a:t>sanity check that when a Header is removed, the Header was actually present to begin with</a:t>
            </a:r>
          </a:p>
          <a:p>
            <a:r>
              <a:rPr lang="en-US" sz="2800" dirty="0" smtClean="0"/>
              <a:t>Not enabled by default, for performance reasons</a:t>
            </a:r>
          </a:p>
          <a:p>
            <a:r>
              <a:rPr lang="en-US" sz="2800" dirty="0"/>
              <a:t>To </a:t>
            </a:r>
            <a:r>
              <a:rPr lang="en-US" sz="2800" dirty="0" smtClean="0"/>
              <a:t>enable, insert </a:t>
            </a:r>
            <a:r>
              <a:rPr lang="en-US" sz="2800" dirty="0"/>
              <a:t>one or both </a:t>
            </a:r>
            <a:r>
              <a:rPr lang="en-US" sz="2800" dirty="0" smtClean="0"/>
              <a:t>statements:</a:t>
            </a:r>
            <a:endParaRPr lang="en-US" sz="2800" dirty="0"/>
          </a:p>
          <a:p>
            <a:pPr marL="457200" lvl="1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Packet::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EnablePrinting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();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Packet::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EnableChecking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();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142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Ptr</a:t>
            </a:r>
            <a:r>
              <a:rPr lang="en-US" dirty="0" smtClean="0"/>
              <a:t>&lt;Packet&gt;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Packets are reference counted objects that support the smart pointer class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endParaRPr 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/>
              <a:t>Use a templated "Create" method instead of </a:t>
            </a:r>
            <a:r>
              <a:rPr lang="en-US" sz="2800" dirty="0" err="1" smtClean="0"/>
              <a:t>CreateObject</a:t>
            </a:r>
            <a:r>
              <a:rPr lang="en-US" sz="2800" dirty="0" smtClean="0"/>
              <a:t> for ns3::Objects</a:t>
            </a:r>
          </a:p>
          <a:p>
            <a:r>
              <a:rPr lang="en-US" sz="2800" dirty="0" smtClean="0"/>
              <a:t>Typical creation:  </a:t>
            </a:r>
          </a:p>
          <a:p>
            <a:pPr lvl="1"/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&lt;Packet&gt;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Create&lt;Packet&gt; ();</a:t>
            </a:r>
          </a:p>
          <a:p>
            <a:r>
              <a:rPr lang="en-US" sz="2800" dirty="0" smtClean="0"/>
              <a:t>In model code, Packet pointers may be </a:t>
            </a:r>
            <a:r>
              <a:rPr lang="en-US" sz="2800" dirty="0" err="1" smtClean="0"/>
              <a:t>const</a:t>
            </a:r>
            <a:r>
              <a:rPr lang="en-US" sz="2800" dirty="0" smtClean="0"/>
              <a:t> or non-</a:t>
            </a:r>
            <a:r>
              <a:rPr lang="en-US" sz="2800" dirty="0" err="1" smtClean="0"/>
              <a:t>const</a:t>
            </a:r>
            <a:r>
              <a:rPr lang="en-US" sz="2800" dirty="0" smtClean="0"/>
              <a:t>; often Packet::Copy() is used to obtain non-</a:t>
            </a:r>
            <a:r>
              <a:rPr lang="en-US" sz="2800" dirty="0" err="1" smtClean="0"/>
              <a:t>const</a:t>
            </a:r>
            <a:r>
              <a:rPr lang="en-US" sz="2800" dirty="0" smtClean="0"/>
              <a:t> from </a:t>
            </a:r>
            <a:r>
              <a:rPr lang="en-US" sz="2800" dirty="0" err="1" smtClean="0"/>
              <a:t>const</a:t>
            </a:r>
            <a:endParaRPr lang="en-US" sz="2800" dirty="0" smtClean="0"/>
          </a:p>
          <a:p>
            <a:pPr lvl="1"/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Packet&gt;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cpkt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...;</a:t>
            </a:r>
          </a:p>
          <a:p>
            <a:pPr lvl="1"/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&lt;Packet&gt; p =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cpkt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-&gt;Copy ();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12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8201025" cy="863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ns-3 Packet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Packet is an advanced data structure with the following capabilities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Supports fragmentation and reassembly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Supports real or virtual application data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Extensible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Serializable (for emulation)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Supports pretty-printing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Efficient (copy-on-write semantics)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2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591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8201025" cy="863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ns-3 Packet structure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Analogous to an mbuf/skbuff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3</a:t>
            </a:fld>
            <a:endParaRPr lang="en-GB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57400"/>
            <a:ext cx="3894138" cy="3886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476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8201025" cy="863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Copy-on-write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Copy data bytes only as needed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4</a:t>
            </a:fld>
            <a:endParaRPr lang="en-GB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86000"/>
            <a:ext cx="5981700" cy="3667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371600" y="685800"/>
            <a:ext cx="228600" cy="1588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33600" y="6170613"/>
            <a:ext cx="4895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Figure source:  Mathieu </a:t>
            </a:r>
            <a:r>
              <a:rPr lang="en-US" dirty="0" err="1" smtClean="0">
                <a:solidFill>
                  <a:schemeClr val="tx1"/>
                </a:solidFill>
              </a:rPr>
              <a:t>Lacage's</a:t>
            </a:r>
            <a:r>
              <a:rPr lang="en-US" dirty="0" smtClean="0">
                <a:solidFill>
                  <a:schemeClr val="tx1"/>
                </a:solidFill>
              </a:rPr>
              <a:t> Ph.D. thesis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5271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Headers and trailers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operations on packet involve adding and removing an ns3::Header</a:t>
            </a:r>
          </a:p>
          <a:p>
            <a:r>
              <a:rPr lang="en-US" dirty="0" smtClean="0"/>
              <a:t>class ns3::Header must implement four methods: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Serialize()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Deserialize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GetSerializedSize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746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Headers and trailers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Headers are serialized into the packet byte buffer with Packet::</a:t>
            </a:r>
            <a:r>
              <a:rPr lang="en-US" dirty="0" err="1" smtClean="0"/>
              <a:t>AddHeader</a:t>
            </a:r>
            <a:r>
              <a:rPr lang="en-US" dirty="0" smtClean="0"/>
              <a:t>() and removed with Packet::</a:t>
            </a:r>
            <a:r>
              <a:rPr lang="en-US" dirty="0" err="1" smtClean="0"/>
              <a:t>RemoveHeader</a:t>
            </a:r>
            <a:r>
              <a:rPr lang="en-US" dirty="0" smtClean="0"/>
              <a:t>()</a:t>
            </a:r>
          </a:p>
          <a:p>
            <a:r>
              <a:rPr lang="en-US" dirty="0" smtClean="0"/>
              <a:t>Headers can also be 'Peeked' without removal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&lt;Packet&gt;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Create&lt;Packet&gt; ();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UdpHeader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hdr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// Note:  not heap allocated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AddHeader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hdr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Ipv4Header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iphdr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AddHeader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iphdr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75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Packet tag objects allow packets to carry around simulator-specific metadata</a:t>
            </a:r>
          </a:p>
          <a:p>
            <a:pPr lvl="1"/>
            <a:r>
              <a:rPr lang="en-US" sz="2400" dirty="0" smtClean="0"/>
              <a:t>Such as a "unique ID" for packets or </a:t>
            </a:r>
          </a:p>
          <a:p>
            <a:r>
              <a:rPr lang="en-US" sz="2800" dirty="0" smtClean="0"/>
              <a:t>Tags may associate with byte ranges of data, or with the whole packet</a:t>
            </a:r>
          </a:p>
          <a:p>
            <a:pPr lvl="1"/>
            <a:r>
              <a:rPr lang="en-US" sz="2400" dirty="0" smtClean="0"/>
              <a:t>Distinction is important when packets are fragmented and reassembled</a:t>
            </a:r>
          </a:p>
          <a:p>
            <a:r>
              <a:rPr lang="en-US" sz="2800" dirty="0" smtClean="0"/>
              <a:t>Tags presently are not preserved across serialization boundaries (e.g. MPI)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331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PacketTag</a:t>
            </a:r>
            <a:r>
              <a:rPr lang="en-US" dirty="0" smtClean="0"/>
              <a:t> vs. </a:t>
            </a:r>
            <a:r>
              <a:rPr lang="en-US" dirty="0" err="1" smtClean="0"/>
              <a:t>ByteTag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Two tag types are available:  </a:t>
            </a:r>
            <a:r>
              <a:rPr lang="en-US" sz="2800" dirty="0" err="1" smtClean="0"/>
              <a:t>PacketTag</a:t>
            </a:r>
            <a:r>
              <a:rPr lang="en-US" sz="2800" dirty="0" smtClean="0"/>
              <a:t> and </a:t>
            </a:r>
            <a:r>
              <a:rPr lang="en-US" sz="2800" dirty="0" err="1" smtClean="0"/>
              <a:t>ByteTag</a:t>
            </a:r>
            <a:endParaRPr lang="en-US" sz="2800" dirty="0" smtClean="0"/>
          </a:p>
          <a:p>
            <a:pPr lvl="1"/>
            <a:r>
              <a:rPr lang="en-US" sz="2400" dirty="0" err="1" smtClean="0"/>
              <a:t>ByteTags</a:t>
            </a:r>
            <a:r>
              <a:rPr lang="en-US" sz="2400" dirty="0" smtClean="0"/>
              <a:t> run with bytes</a:t>
            </a:r>
          </a:p>
          <a:p>
            <a:pPr lvl="1"/>
            <a:r>
              <a:rPr lang="en-US" sz="2400" dirty="0" err="1" smtClean="0"/>
              <a:t>PacketTags</a:t>
            </a:r>
            <a:r>
              <a:rPr lang="en-US" sz="2400" dirty="0" smtClean="0"/>
              <a:t> run with packets</a:t>
            </a:r>
          </a:p>
          <a:p>
            <a:r>
              <a:rPr lang="en-US" sz="2800" dirty="0" smtClean="0"/>
              <a:t>When Packet is fragmented, both copies of Packet get copies of </a:t>
            </a:r>
            <a:r>
              <a:rPr lang="en-US" sz="2800" dirty="0" err="1" smtClean="0"/>
              <a:t>PacketTags</a:t>
            </a:r>
            <a:endParaRPr lang="en-US" sz="2800" dirty="0" smtClean="0"/>
          </a:p>
          <a:p>
            <a:r>
              <a:rPr lang="en-US" sz="2800" dirty="0" smtClean="0"/>
              <a:t>When two Packets are merged, only the </a:t>
            </a:r>
            <a:r>
              <a:rPr lang="en-US" sz="2800" dirty="0" err="1" smtClean="0"/>
              <a:t>PacketTags</a:t>
            </a:r>
            <a:r>
              <a:rPr lang="en-US" sz="2800" dirty="0" smtClean="0"/>
              <a:t> of the first are preserved</a:t>
            </a:r>
          </a:p>
          <a:p>
            <a:r>
              <a:rPr lang="en-US" sz="2800" dirty="0" err="1" smtClean="0"/>
              <a:t>PacketTags</a:t>
            </a:r>
            <a:r>
              <a:rPr lang="en-US" sz="2800" dirty="0" smtClean="0"/>
              <a:t> may be removed individually; </a:t>
            </a:r>
            <a:r>
              <a:rPr lang="en-US" sz="2800" dirty="0" err="1" smtClean="0"/>
              <a:t>ByteTags</a:t>
            </a:r>
            <a:r>
              <a:rPr lang="en-US" sz="2800" dirty="0" smtClean="0"/>
              <a:t> may be removed all at once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328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Here is a simple example illustrating the use of tags from the code in </a:t>
            </a:r>
            <a:r>
              <a:rPr lang="en-US" sz="2000" dirty="0" err="1"/>
              <a:t>src</a:t>
            </a:r>
            <a:r>
              <a:rPr lang="en-US" sz="2000" dirty="0"/>
              <a:t>/internet/model/udp-socket-impl.cc</a:t>
            </a:r>
            <a:r>
              <a:rPr lang="en-US" sz="2000" dirty="0" smtClean="0"/>
              <a:t>:</a:t>
            </a:r>
            <a:endParaRPr lang="en-US" sz="2000" dirty="0"/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&lt;Packet&gt; p;  // pointer to a pre-existing packet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SocketIpTtlTag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tag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tag.SetTtl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m_ipMulticastTtl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 // Convey the TTL from UDP layer to IP layer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p-&gt;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AddPacketTag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(tag);</a:t>
            </a:r>
          </a:p>
          <a:p>
            <a:r>
              <a:rPr lang="en-US" sz="2000" dirty="0"/>
              <a:t>This tag is read at the IP layer, then stripped (</a:t>
            </a:r>
            <a:r>
              <a:rPr lang="en-US" sz="2000" dirty="0" err="1"/>
              <a:t>src</a:t>
            </a:r>
            <a:r>
              <a:rPr lang="en-US" sz="2000" dirty="0"/>
              <a:t>/internet/model/ipv4-l3-protocol.cc</a:t>
            </a:r>
            <a:r>
              <a:rPr lang="en-US" sz="2000" dirty="0" smtClean="0"/>
              <a:t>):</a:t>
            </a:r>
            <a:endParaRPr lang="en-US" sz="2000" dirty="0"/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uint8_t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m_defaultTtl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SocketIpTtlTag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tag;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bool found = packet-&gt;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RemovePacketTag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(tag);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 (found)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tag.GetTtl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();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ns-3 Annual meeting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5806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2386</TotalTime>
  <Words>583</Words>
  <Application>Microsoft Macintosh PowerPoint</Application>
  <PresentationFormat>On-screen Show (4:3)</PresentationFormat>
  <Paragraphs>99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Courier New</vt:lpstr>
      <vt:lpstr>Times New Roman</vt:lpstr>
      <vt:lpstr>Arial</vt:lpstr>
      <vt:lpstr>Default Design</vt:lpstr>
      <vt:lpstr>PowerPoint Presentation</vt:lpstr>
      <vt:lpstr>ns-3 Packet</vt:lpstr>
      <vt:lpstr>ns-3 Packet structure</vt:lpstr>
      <vt:lpstr>Copy-on-write</vt:lpstr>
      <vt:lpstr>Headers and trailers</vt:lpstr>
      <vt:lpstr>Headers and trailers (cont.)</vt:lpstr>
      <vt:lpstr>Packet tags</vt:lpstr>
      <vt:lpstr>PacketTag vs. ByteTag</vt:lpstr>
      <vt:lpstr>Tag example</vt:lpstr>
      <vt:lpstr>Packet metadata</vt:lpstr>
      <vt:lpstr>Ptr&lt;Packet&gt;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237</cp:revision>
  <dcterms:modified xsi:type="dcterms:W3CDTF">2017-06-10T18:29:51Z</dcterms:modified>
</cp:coreProperties>
</file>