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modernComment_323_B087EAD7.xml" ContentType="application/vnd.ms-powerpoint.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4" r:id="rId4"/>
    <p:sldMasterId id="2147483694" r:id="rId5"/>
  </p:sldMasterIdLst>
  <p:notesMasterIdLst>
    <p:notesMasterId r:id="rId64"/>
  </p:notesMasterIdLst>
  <p:handoutMasterIdLst>
    <p:handoutMasterId r:id="rId65"/>
  </p:handoutMasterIdLst>
  <p:sldIdLst>
    <p:sldId id="807" r:id="rId6"/>
    <p:sldId id="820" r:id="rId7"/>
    <p:sldId id="707" r:id="rId8"/>
    <p:sldId id="695" r:id="rId9"/>
    <p:sldId id="705" r:id="rId10"/>
    <p:sldId id="811" r:id="rId11"/>
    <p:sldId id="773" r:id="rId12"/>
    <p:sldId id="810" r:id="rId13"/>
    <p:sldId id="809" r:id="rId14"/>
    <p:sldId id="777" r:id="rId15"/>
    <p:sldId id="778" r:id="rId16"/>
    <p:sldId id="781" r:id="rId17"/>
    <p:sldId id="808" r:id="rId18"/>
    <p:sldId id="783" r:id="rId19"/>
    <p:sldId id="784" r:id="rId20"/>
    <p:sldId id="793" r:id="rId21"/>
    <p:sldId id="792" r:id="rId22"/>
    <p:sldId id="841" r:id="rId23"/>
    <p:sldId id="796" r:id="rId24"/>
    <p:sldId id="794" r:id="rId25"/>
    <p:sldId id="842" r:id="rId26"/>
    <p:sldId id="843" r:id="rId27"/>
    <p:sldId id="798" r:id="rId28"/>
    <p:sldId id="710" r:id="rId29"/>
    <p:sldId id="774" r:id="rId30"/>
    <p:sldId id="776" r:id="rId31"/>
    <p:sldId id="775" r:id="rId32"/>
    <p:sldId id="812" r:id="rId33"/>
    <p:sldId id="814" r:id="rId34"/>
    <p:sldId id="815" r:id="rId35"/>
    <p:sldId id="818" r:id="rId36"/>
    <p:sldId id="816" r:id="rId37"/>
    <p:sldId id="817" r:id="rId38"/>
    <p:sldId id="799" r:id="rId39"/>
    <p:sldId id="821" r:id="rId40"/>
    <p:sldId id="460" r:id="rId41"/>
    <p:sldId id="461" r:id="rId42"/>
    <p:sldId id="824" r:id="rId43"/>
    <p:sldId id="825" r:id="rId44"/>
    <p:sldId id="826" r:id="rId45"/>
    <p:sldId id="827" r:id="rId46"/>
    <p:sldId id="822" r:id="rId47"/>
    <p:sldId id="828" r:id="rId48"/>
    <p:sldId id="829" r:id="rId49"/>
    <p:sldId id="830" r:id="rId50"/>
    <p:sldId id="832" r:id="rId51"/>
    <p:sldId id="800" r:id="rId52"/>
    <p:sldId id="801" r:id="rId53"/>
    <p:sldId id="803" r:id="rId54"/>
    <p:sldId id="804" r:id="rId55"/>
    <p:sldId id="786" r:id="rId56"/>
    <p:sldId id="835" r:id="rId57"/>
    <p:sldId id="847" r:id="rId58"/>
    <p:sldId id="790" r:id="rId59"/>
    <p:sldId id="848" r:id="rId60"/>
    <p:sldId id="846" r:id="rId61"/>
    <p:sldId id="819" r:id="rId62"/>
    <p:sldId id="772" r:id="rId63"/>
  </p:sldIdLst>
  <p:sldSz cx="12192000" cy="6858000"/>
  <p:notesSz cx="6950075" cy="9236075"/>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521415D9-36F7-43E2-AB2F-B90AF26B5E84}">
      <p14:sectionLst xmlns:p14="http://schemas.microsoft.com/office/powerpoint/2010/main">
        <p14:section name="Default Section" id="{761245BC-10CA-4830-BFB1-E8ED4C59A672}">
          <p14:sldIdLst>
            <p14:sldId id="807"/>
            <p14:sldId id="820"/>
            <p14:sldId id="707"/>
            <p14:sldId id="695"/>
            <p14:sldId id="705"/>
            <p14:sldId id="811"/>
            <p14:sldId id="773"/>
            <p14:sldId id="810"/>
          </p14:sldIdLst>
        </p14:section>
        <p14:section name="Discovery" id="{8EEB06C4-4E0A-4B34-A7C4-07CB95C69D32}">
          <p14:sldIdLst>
            <p14:sldId id="809"/>
            <p14:sldId id="777"/>
            <p14:sldId id="778"/>
            <p14:sldId id="781"/>
            <p14:sldId id="808"/>
            <p14:sldId id="783"/>
            <p14:sldId id="784"/>
            <p14:sldId id="793"/>
            <p14:sldId id="792"/>
            <p14:sldId id="841"/>
            <p14:sldId id="796"/>
            <p14:sldId id="794"/>
            <p14:sldId id="842"/>
            <p14:sldId id="843"/>
          </p14:sldIdLst>
        </p14:section>
        <p14:section name="Unicast" id="{377B426A-803D-498A-85C8-8610E16BC709}">
          <p14:sldIdLst>
            <p14:sldId id="798"/>
            <p14:sldId id="710"/>
            <p14:sldId id="774"/>
            <p14:sldId id="776"/>
            <p14:sldId id="775"/>
            <p14:sldId id="812"/>
            <p14:sldId id="814"/>
            <p14:sldId id="815"/>
            <p14:sldId id="818"/>
            <p14:sldId id="816"/>
            <p14:sldId id="817"/>
          </p14:sldIdLst>
        </p14:section>
        <p14:section name="L3 U2N Relay" id="{C650E7C4-0D9E-446F-8EC4-9EF916F2DFD9}">
          <p14:sldIdLst>
            <p14:sldId id="799"/>
            <p14:sldId id="821"/>
            <p14:sldId id="460"/>
            <p14:sldId id="461"/>
            <p14:sldId id="824"/>
            <p14:sldId id="825"/>
            <p14:sldId id="826"/>
            <p14:sldId id="827"/>
            <p14:sldId id="822"/>
            <p14:sldId id="828"/>
            <p14:sldId id="829"/>
            <p14:sldId id="830"/>
            <p14:sldId id="832"/>
            <p14:sldId id="800"/>
          </p14:sldIdLst>
        </p14:section>
        <p14:section name="Discovery + L2 U2N Relay" id="{720D9128-F94A-4661-8DCD-0671A3504ECE}">
          <p14:sldIdLst>
            <p14:sldId id="801"/>
            <p14:sldId id="803"/>
            <p14:sldId id="804"/>
            <p14:sldId id="786"/>
            <p14:sldId id="835"/>
            <p14:sldId id="847"/>
            <p14:sldId id="790"/>
            <p14:sldId id="848"/>
            <p14:sldId id="846"/>
            <p14:sldId id="819"/>
          </p14:sldIdLst>
        </p14:section>
        <p14:section name="Conclusion" id="{6E051C32-5E96-4D14-88E9-6A87B762A3C0}">
          <p14:sldIdLst>
            <p14:sldId id="77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74FF"/>
    <a:srgbClr val="64B2FF"/>
    <a:srgbClr val="77FF77"/>
    <a:srgbClr val="3FD5BA"/>
    <a:srgbClr val="00B0F0"/>
    <a:srgbClr val="C59EE2"/>
    <a:srgbClr val="98E8D9"/>
    <a:srgbClr val="9B57FF"/>
    <a:srgbClr val="FFE18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2F50B7-7E8C-4412-93E3-0721E96366C5}" v="219" dt="2023-06-25T20:16:16.3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286" autoAdjust="0"/>
    <p:restoredTop sz="96357" autoAdjust="0"/>
  </p:normalViewPr>
  <p:slideViewPr>
    <p:cSldViewPr>
      <p:cViewPr varScale="1">
        <p:scale>
          <a:sx n="101" d="100"/>
          <a:sy n="101" d="100"/>
        </p:scale>
        <p:origin x="120" y="312"/>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p:cViewPr varScale="1">
        <p:scale>
          <a:sx n="83" d="100"/>
          <a:sy n="83" d="100"/>
        </p:scale>
        <p:origin x="3828"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theme" Target="theme/theme1.xml"/><Relationship Id="rId7" Type="http://schemas.openxmlformats.org/officeDocument/2006/relationships/slide" Target="slides/slide2.xml"/><Relationship Id="rId71"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dLblPos val="inEnd"/>
          <c:showLegendKey val="0"/>
          <c:showVal val="0"/>
          <c:showCatName val="0"/>
          <c:showSerName val="0"/>
          <c:showPercent val="1"/>
          <c:showBubbleSize val="0"/>
          <c:showLeaderLines val="0"/>
        </c:dLbls>
        <c:firstSliceAng val="312"/>
      </c:pie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FY 2018 Enacted</c:v>
                </c:pt>
              </c:strCache>
            </c:strRef>
          </c:tx>
          <c:dPt>
            <c:idx val="0"/>
            <c:bubble3D val="0"/>
            <c:spPr>
              <a:solidFill>
                <a:srgbClr val="11335B"/>
              </a:solidFill>
              <a:ln>
                <a:noFill/>
              </a:ln>
              <a:effectLst/>
            </c:spPr>
            <c:extLst>
              <c:ext xmlns:c16="http://schemas.microsoft.com/office/drawing/2014/chart" uri="{C3380CC4-5D6E-409C-BE32-E72D297353CC}">
                <c16:uniqueId val="{00000001-C875-5048-8D70-3F961C0C139E}"/>
              </c:ext>
            </c:extLst>
          </c:dPt>
          <c:dPt>
            <c:idx val="1"/>
            <c:bubble3D val="0"/>
            <c:spPr>
              <a:pattFill prst="pct75">
                <a:fgClr>
                  <a:srgbClr val="B2471E"/>
                </a:fgClr>
                <a:bgClr>
                  <a:schemeClr val="bg1"/>
                </a:bgClr>
              </a:pattFill>
              <a:ln>
                <a:solidFill>
                  <a:schemeClr val="bg1"/>
                </a:solidFill>
              </a:ln>
              <a:effectLst/>
            </c:spPr>
            <c:extLst>
              <c:ext xmlns:c16="http://schemas.microsoft.com/office/drawing/2014/chart" uri="{C3380CC4-5D6E-409C-BE32-E72D297353CC}">
                <c16:uniqueId val="{00000003-C875-5048-8D70-3F961C0C139E}"/>
              </c:ext>
            </c:extLst>
          </c:dPt>
          <c:dPt>
            <c:idx val="2"/>
            <c:bubble3D val="0"/>
            <c:spPr>
              <a:solidFill>
                <a:srgbClr val="B2471E"/>
              </a:solidFill>
              <a:ln>
                <a:solidFill>
                  <a:schemeClr val="bg1"/>
                </a:solidFill>
              </a:ln>
              <a:effectLst/>
            </c:spPr>
            <c:extLst>
              <c:ext xmlns:c16="http://schemas.microsoft.com/office/drawing/2014/chart" uri="{C3380CC4-5D6E-409C-BE32-E72D297353CC}">
                <c16:uniqueId val="{00000005-C875-5048-8D70-3F961C0C139E}"/>
              </c:ext>
            </c:extLst>
          </c:dPt>
          <c:dPt>
            <c:idx val="3"/>
            <c:bubble3D val="0"/>
            <c:spPr>
              <a:solidFill>
                <a:srgbClr val="5D8B72"/>
              </a:solidFill>
              <a:ln>
                <a:noFill/>
              </a:ln>
              <a:effectLst/>
            </c:spPr>
            <c:extLst>
              <c:ext xmlns:c16="http://schemas.microsoft.com/office/drawing/2014/chart" uri="{C3380CC4-5D6E-409C-BE32-E72D297353CC}">
                <c16:uniqueId val="{00000007-C875-5048-8D70-3F961C0C139E}"/>
              </c:ext>
            </c:extLst>
          </c:dPt>
          <c:dLbls>
            <c:delete val="1"/>
          </c:dLbls>
          <c:cat>
            <c:strRef>
              <c:f>Sheet1!$A$2:$A$5</c:f>
              <c:strCache>
                <c:ptCount val="4"/>
                <c:pt idx="0">
                  <c:v>STRS 60%</c:v>
                </c:pt>
                <c:pt idx="1">
                  <c:v>ITS (Hollings MEP) 12%</c:v>
                </c:pt>
                <c:pt idx="2">
                  <c:v>ITS (Manufacturing USA) 1%</c:v>
                </c:pt>
                <c:pt idx="3">
                  <c:v>CRS 27%</c:v>
                </c:pt>
              </c:strCache>
            </c:strRef>
          </c:cat>
          <c:val>
            <c:numRef>
              <c:f>Sheet1!$B$2:$B$5</c:f>
              <c:numCache>
                <c:formatCode>General</c:formatCode>
                <c:ptCount val="4"/>
                <c:pt idx="0">
                  <c:v>788</c:v>
                </c:pt>
                <c:pt idx="1">
                  <c:v>150</c:v>
                </c:pt>
                <c:pt idx="2">
                  <c:v>16.5</c:v>
                </c:pt>
                <c:pt idx="3">
                  <c:v>80</c:v>
                </c:pt>
              </c:numCache>
            </c:numRef>
          </c:val>
          <c:extLst>
            <c:ext xmlns:c16="http://schemas.microsoft.com/office/drawing/2014/chart" uri="{C3380CC4-5D6E-409C-BE32-E72D297353CC}">
              <c16:uniqueId val="{00000008-C875-5048-8D70-3F961C0C139E}"/>
            </c:ext>
          </c:extLst>
        </c:ser>
        <c:dLbls>
          <c:dLblPos val="inEnd"/>
          <c:showLegendKey val="0"/>
          <c:showVal val="0"/>
          <c:showCatName val="0"/>
          <c:showSerName val="0"/>
          <c:showPercent val="1"/>
          <c:showBubbleSize val="0"/>
          <c:showLeaderLines val="1"/>
        </c:dLbls>
        <c:firstSliceAng val="312"/>
      </c:pie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omments/modernComment_323_B087EAD7.xml><?xml version="1.0" encoding="utf-8"?>
<p188:cmLst xmlns:a="http://schemas.openxmlformats.org/drawingml/2006/main" xmlns:r="http://schemas.openxmlformats.org/officeDocument/2006/relationships" xmlns:p188="http://schemas.microsoft.com/office/powerpoint/2018/8/main">
  <p188:cm id="{83E424FC-6D4E-484D-ADBF-87D058F23512}" authorId="{00000000-0000-0000-0000-000000000000}" status="resolved" created="2023-06-19T20:59:29.215" complete="100000">
    <ac:txMkLst xmlns:ac="http://schemas.microsoft.com/office/drawing/2013/main/command">
      <pc:docMk xmlns:pc="http://schemas.microsoft.com/office/powerpoint/2013/main/command"/>
      <pc:sldMk xmlns:pc="http://schemas.microsoft.com/office/powerpoint/2013/main/command" cId="2961697495" sldId="803"/>
      <ac:spMk id="12" creationId="{FF44418F-435F-B757-2369-CC2F83A4E530}"/>
      <ac:txMk cp="917">
        <ac:context len="918" hash="662660838"/>
      </ac:txMk>
    </ac:txMkLst>
    <p188:pos x="11306175" y="1984236"/>
    <p188:txBody>
      <a:bodyPr/>
      <a:lstStyle/>
      <a:p>
        <a:r>
          <a:rPr lang="en-US"/>
          <a:t>Yes, we talked about it already. </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6FB93E9-6856-483E-B4F6-181DE99EC29B}"/>
              </a:ext>
            </a:extLst>
          </p:cNvPr>
          <p:cNvSpPr>
            <a:spLocks noGrp="1"/>
          </p:cNvSpPr>
          <p:nvPr>
            <p:ph type="hdr" sz="quarter"/>
          </p:nvPr>
        </p:nvSpPr>
        <p:spPr>
          <a:xfrm>
            <a:off x="0" y="0"/>
            <a:ext cx="3011488" cy="463550"/>
          </a:xfrm>
          <a:prstGeom prst="rect">
            <a:avLst/>
          </a:prstGeom>
        </p:spPr>
        <p:txBody>
          <a:bodyPr vert="horz" lIns="92492" tIns="46246" rIns="92492" bIns="46246"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F29A03F4-EBFE-474A-85EF-7E1620488B39}"/>
              </a:ext>
            </a:extLst>
          </p:cNvPr>
          <p:cNvSpPr>
            <a:spLocks noGrp="1"/>
          </p:cNvSpPr>
          <p:nvPr>
            <p:ph type="dt" sz="quarter" idx="1"/>
          </p:nvPr>
        </p:nvSpPr>
        <p:spPr>
          <a:xfrm>
            <a:off x="3937000" y="0"/>
            <a:ext cx="3011488" cy="463550"/>
          </a:xfrm>
          <a:prstGeom prst="rect">
            <a:avLst/>
          </a:prstGeom>
        </p:spPr>
        <p:txBody>
          <a:bodyPr vert="horz" lIns="92492" tIns="46246" rIns="92492" bIns="46246" rtlCol="0"/>
          <a:lstStyle>
            <a:lvl1pPr algn="r" eaLnBrk="1" fontAlgn="auto" hangingPunct="1">
              <a:spcBef>
                <a:spcPts val="0"/>
              </a:spcBef>
              <a:spcAft>
                <a:spcPts val="0"/>
              </a:spcAft>
              <a:defRPr sz="1200">
                <a:latin typeface="+mn-lt"/>
              </a:defRPr>
            </a:lvl1pPr>
          </a:lstStyle>
          <a:p>
            <a:pPr>
              <a:defRPr/>
            </a:pPr>
            <a:fld id="{443D1375-087E-4D01-8395-434960E4454B}" type="datetimeFigureOut">
              <a:rPr lang="en-US"/>
              <a:pPr>
                <a:defRPr/>
              </a:pPr>
              <a:t>6/25/2023</a:t>
            </a:fld>
            <a:endParaRPr lang="en-US"/>
          </a:p>
        </p:txBody>
      </p:sp>
      <p:sp>
        <p:nvSpPr>
          <p:cNvPr id="4" name="Footer Placeholder 3">
            <a:extLst>
              <a:ext uri="{FF2B5EF4-FFF2-40B4-BE49-F238E27FC236}">
                <a16:creationId xmlns:a16="http://schemas.microsoft.com/office/drawing/2014/main" id="{408E9C4F-4506-4BD6-A6EC-A8EF8679226D}"/>
              </a:ext>
            </a:extLst>
          </p:cNvPr>
          <p:cNvSpPr>
            <a:spLocks noGrp="1"/>
          </p:cNvSpPr>
          <p:nvPr>
            <p:ph type="ftr" sz="quarter" idx="2"/>
          </p:nvPr>
        </p:nvSpPr>
        <p:spPr>
          <a:xfrm>
            <a:off x="0" y="8772525"/>
            <a:ext cx="3011488" cy="463550"/>
          </a:xfrm>
          <a:prstGeom prst="rect">
            <a:avLst/>
          </a:prstGeom>
        </p:spPr>
        <p:txBody>
          <a:bodyPr vert="horz" lIns="92492" tIns="46246" rIns="92492" bIns="46246"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105E7ED8-0780-48C2-9DC8-B82CCB5BF502}"/>
              </a:ext>
            </a:extLst>
          </p:cNvPr>
          <p:cNvSpPr>
            <a:spLocks noGrp="1"/>
          </p:cNvSpPr>
          <p:nvPr>
            <p:ph type="sldNum" sz="quarter" idx="3"/>
          </p:nvPr>
        </p:nvSpPr>
        <p:spPr>
          <a:xfrm>
            <a:off x="3937000" y="8772525"/>
            <a:ext cx="3011488" cy="463550"/>
          </a:xfrm>
          <a:prstGeom prst="rect">
            <a:avLst/>
          </a:prstGeom>
        </p:spPr>
        <p:txBody>
          <a:bodyPr vert="horz" lIns="92492" tIns="46246" rIns="92492" bIns="46246" rtlCol="0" anchor="b"/>
          <a:lstStyle>
            <a:lvl1pPr algn="r" eaLnBrk="1" fontAlgn="auto" hangingPunct="1">
              <a:spcBef>
                <a:spcPts val="0"/>
              </a:spcBef>
              <a:spcAft>
                <a:spcPts val="0"/>
              </a:spcAft>
              <a:defRPr sz="1200">
                <a:latin typeface="+mn-lt"/>
              </a:defRPr>
            </a:lvl1pPr>
          </a:lstStyle>
          <a:p>
            <a:pPr>
              <a:defRPr/>
            </a:pPr>
            <a:fld id="{2A32944C-BC55-4941-B493-363740780DE5}"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1806479-364E-4217-897D-3E63D1A43BED}"/>
              </a:ext>
            </a:extLst>
          </p:cNvPr>
          <p:cNvSpPr>
            <a:spLocks noGrp="1"/>
          </p:cNvSpPr>
          <p:nvPr>
            <p:ph type="hdr" sz="quarter"/>
          </p:nvPr>
        </p:nvSpPr>
        <p:spPr>
          <a:xfrm>
            <a:off x="0" y="0"/>
            <a:ext cx="3011488" cy="463550"/>
          </a:xfrm>
          <a:prstGeom prst="rect">
            <a:avLst/>
          </a:prstGeom>
        </p:spPr>
        <p:txBody>
          <a:bodyPr vert="horz" lIns="92492" tIns="46246" rIns="92492" bIns="46246"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DDB42571-80A2-4C11-AEFC-7077FF2DA659}"/>
              </a:ext>
            </a:extLst>
          </p:cNvPr>
          <p:cNvSpPr>
            <a:spLocks noGrp="1"/>
          </p:cNvSpPr>
          <p:nvPr>
            <p:ph type="dt" idx="1"/>
          </p:nvPr>
        </p:nvSpPr>
        <p:spPr>
          <a:xfrm>
            <a:off x="3937000" y="0"/>
            <a:ext cx="3011488" cy="463550"/>
          </a:xfrm>
          <a:prstGeom prst="rect">
            <a:avLst/>
          </a:prstGeom>
        </p:spPr>
        <p:txBody>
          <a:bodyPr vert="horz" lIns="92492" tIns="46246" rIns="92492" bIns="46246" rtlCol="0"/>
          <a:lstStyle>
            <a:lvl1pPr algn="r" eaLnBrk="1" fontAlgn="auto" hangingPunct="1">
              <a:spcBef>
                <a:spcPts val="0"/>
              </a:spcBef>
              <a:spcAft>
                <a:spcPts val="0"/>
              </a:spcAft>
              <a:defRPr sz="1200">
                <a:latin typeface="+mn-lt"/>
              </a:defRPr>
            </a:lvl1pPr>
          </a:lstStyle>
          <a:p>
            <a:pPr>
              <a:defRPr/>
            </a:pPr>
            <a:fld id="{D94F504F-F21E-43A5-AE98-C71BA8471DDB}" type="datetimeFigureOut">
              <a:rPr lang="en-US"/>
              <a:pPr>
                <a:defRPr/>
              </a:pPr>
              <a:t>6/25/2023</a:t>
            </a:fld>
            <a:endParaRPr lang="en-US"/>
          </a:p>
        </p:txBody>
      </p:sp>
      <p:sp>
        <p:nvSpPr>
          <p:cNvPr id="4" name="Slide Image Placeholder 3">
            <a:extLst>
              <a:ext uri="{FF2B5EF4-FFF2-40B4-BE49-F238E27FC236}">
                <a16:creationId xmlns:a16="http://schemas.microsoft.com/office/drawing/2014/main" id="{EB275F0E-52D3-44A3-9B01-CD1544739F0B}"/>
              </a:ext>
            </a:extLst>
          </p:cNvPr>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pPr lvl="0"/>
            <a:endParaRPr lang="en-US" noProof="0"/>
          </a:p>
        </p:txBody>
      </p:sp>
      <p:sp>
        <p:nvSpPr>
          <p:cNvPr id="5" name="Notes Placeholder 4">
            <a:extLst>
              <a:ext uri="{FF2B5EF4-FFF2-40B4-BE49-F238E27FC236}">
                <a16:creationId xmlns:a16="http://schemas.microsoft.com/office/drawing/2014/main" id="{74C19A68-B470-4E6F-9D84-85769BFA0609}"/>
              </a:ext>
            </a:extLst>
          </p:cNvPr>
          <p:cNvSpPr>
            <a:spLocks noGrp="1"/>
          </p:cNvSpPr>
          <p:nvPr>
            <p:ph type="body" sz="quarter" idx="3"/>
          </p:nvPr>
        </p:nvSpPr>
        <p:spPr>
          <a:xfrm>
            <a:off x="695325" y="4445000"/>
            <a:ext cx="5559425" cy="3636963"/>
          </a:xfrm>
          <a:prstGeom prst="rect">
            <a:avLst/>
          </a:prstGeom>
        </p:spPr>
        <p:txBody>
          <a:bodyPr vert="horz" lIns="92492" tIns="46246" rIns="92492" bIns="46246"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B64397E0-E7ED-4A90-9624-64A34503E778}"/>
              </a:ext>
            </a:extLst>
          </p:cNvPr>
          <p:cNvSpPr>
            <a:spLocks noGrp="1"/>
          </p:cNvSpPr>
          <p:nvPr>
            <p:ph type="ftr" sz="quarter" idx="4"/>
          </p:nvPr>
        </p:nvSpPr>
        <p:spPr>
          <a:xfrm>
            <a:off x="0" y="8772525"/>
            <a:ext cx="3011488" cy="463550"/>
          </a:xfrm>
          <a:prstGeom prst="rect">
            <a:avLst/>
          </a:prstGeom>
        </p:spPr>
        <p:txBody>
          <a:bodyPr vert="horz" lIns="92492" tIns="46246" rIns="92492" bIns="46246"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361B42A3-3A4C-44E9-9824-400FC2086DD1}"/>
              </a:ext>
            </a:extLst>
          </p:cNvPr>
          <p:cNvSpPr>
            <a:spLocks noGrp="1"/>
          </p:cNvSpPr>
          <p:nvPr>
            <p:ph type="sldNum" sz="quarter" idx="5"/>
          </p:nvPr>
        </p:nvSpPr>
        <p:spPr>
          <a:xfrm>
            <a:off x="3937000" y="8772525"/>
            <a:ext cx="3011488" cy="463550"/>
          </a:xfrm>
          <a:prstGeom prst="rect">
            <a:avLst/>
          </a:prstGeom>
        </p:spPr>
        <p:txBody>
          <a:bodyPr vert="horz" lIns="92492" tIns="46246" rIns="92492" bIns="46246" rtlCol="0" anchor="b"/>
          <a:lstStyle>
            <a:lvl1pPr algn="r" eaLnBrk="1" fontAlgn="auto" hangingPunct="1">
              <a:spcBef>
                <a:spcPts val="0"/>
              </a:spcBef>
              <a:spcAft>
                <a:spcPts val="0"/>
              </a:spcAft>
              <a:defRPr sz="1200">
                <a:latin typeface="+mn-lt"/>
              </a:defRPr>
            </a:lvl1pPr>
          </a:lstStyle>
          <a:p>
            <a:pPr>
              <a:defRPr/>
            </a:pPr>
            <a:fld id="{02C3977E-9CAC-40FF-A58C-4A11F656C6D4}" type="slidenum">
              <a:rPr lang="en-US"/>
              <a:pPr>
                <a:defRPr/>
              </a:pPr>
              <a:t>‹#›</a:t>
            </a:fld>
            <a:endParaRPr lang="en-US"/>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2C3977E-9CAC-40FF-A58C-4A11F656C6D4}" type="slidenum">
              <a:rPr lang="en-US" smtClean="0"/>
              <a:pPr>
                <a:defRPr/>
              </a:pPr>
              <a:t>1</a:t>
            </a:fld>
            <a:endParaRPr lang="en-US"/>
          </a:p>
        </p:txBody>
      </p:sp>
    </p:spTree>
    <p:extLst>
      <p:ext uri="{BB962C8B-B14F-4D97-AF65-F5344CB8AC3E}">
        <p14:creationId xmlns:p14="http://schemas.microsoft.com/office/powerpoint/2010/main" val="42211434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2C3977E-9CAC-40FF-A58C-4A11F656C6D4}" type="slidenum">
              <a:rPr lang="en-US" smtClean="0"/>
              <a:pPr>
                <a:defRPr/>
              </a:pPr>
              <a:t>19</a:t>
            </a:fld>
            <a:endParaRPr lang="en-US"/>
          </a:p>
        </p:txBody>
      </p:sp>
    </p:spTree>
    <p:extLst>
      <p:ext uri="{BB962C8B-B14F-4D97-AF65-F5344CB8AC3E}">
        <p14:creationId xmlns:p14="http://schemas.microsoft.com/office/powerpoint/2010/main" val="32605648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2C3977E-9CAC-40FF-A58C-4A11F656C6D4}" type="slidenum">
              <a:rPr lang="en-US" smtClean="0"/>
              <a:pPr>
                <a:defRPr/>
              </a:pPr>
              <a:t>20</a:t>
            </a:fld>
            <a:endParaRPr lang="en-US"/>
          </a:p>
        </p:txBody>
      </p:sp>
    </p:spTree>
    <p:extLst>
      <p:ext uri="{BB962C8B-B14F-4D97-AF65-F5344CB8AC3E}">
        <p14:creationId xmlns:p14="http://schemas.microsoft.com/office/powerpoint/2010/main" val="31672987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2C3977E-9CAC-40FF-A58C-4A11F656C6D4}" type="slidenum">
              <a:rPr lang="en-US" smtClean="0"/>
              <a:pPr>
                <a:defRPr/>
              </a:pPr>
              <a:t>21</a:t>
            </a:fld>
            <a:endParaRPr lang="en-US"/>
          </a:p>
        </p:txBody>
      </p:sp>
    </p:spTree>
    <p:extLst>
      <p:ext uri="{BB962C8B-B14F-4D97-AF65-F5344CB8AC3E}">
        <p14:creationId xmlns:p14="http://schemas.microsoft.com/office/powerpoint/2010/main" val="12128108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2C3977E-9CAC-40FF-A58C-4A11F656C6D4}" type="slidenum">
              <a:rPr lang="en-US" smtClean="0"/>
              <a:pPr>
                <a:defRPr/>
              </a:pPr>
              <a:t>22</a:t>
            </a:fld>
            <a:endParaRPr lang="en-US"/>
          </a:p>
        </p:txBody>
      </p:sp>
    </p:spTree>
    <p:extLst>
      <p:ext uri="{BB962C8B-B14F-4D97-AF65-F5344CB8AC3E}">
        <p14:creationId xmlns:p14="http://schemas.microsoft.com/office/powerpoint/2010/main" val="34109305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2C3977E-9CAC-40FF-A58C-4A11F656C6D4}" type="slidenum">
              <a:rPr lang="en-US" smtClean="0"/>
              <a:pPr>
                <a:defRPr/>
              </a:pPr>
              <a:t>27</a:t>
            </a:fld>
            <a:endParaRPr lang="en-US"/>
          </a:p>
        </p:txBody>
      </p:sp>
    </p:spTree>
    <p:extLst>
      <p:ext uri="{BB962C8B-B14F-4D97-AF65-F5344CB8AC3E}">
        <p14:creationId xmlns:p14="http://schemas.microsoft.com/office/powerpoint/2010/main" val="1189332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2C3977E-9CAC-40FF-A58C-4A11F656C6D4}" type="slidenum">
              <a:rPr lang="en-US" smtClean="0"/>
              <a:pPr>
                <a:defRPr/>
              </a:pPr>
              <a:t>28</a:t>
            </a:fld>
            <a:endParaRPr lang="en-US"/>
          </a:p>
        </p:txBody>
      </p:sp>
    </p:spTree>
    <p:extLst>
      <p:ext uri="{BB962C8B-B14F-4D97-AF65-F5344CB8AC3E}">
        <p14:creationId xmlns:p14="http://schemas.microsoft.com/office/powerpoint/2010/main" val="9427870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2C3977E-9CAC-40FF-A58C-4A11F656C6D4}" type="slidenum">
              <a:rPr lang="en-US" smtClean="0"/>
              <a:pPr>
                <a:defRPr/>
              </a:pPr>
              <a:t>29</a:t>
            </a:fld>
            <a:endParaRPr lang="en-US"/>
          </a:p>
        </p:txBody>
      </p:sp>
    </p:spTree>
    <p:extLst>
      <p:ext uri="{BB962C8B-B14F-4D97-AF65-F5344CB8AC3E}">
        <p14:creationId xmlns:p14="http://schemas.microsoft.com/office/powerpoint/2010/main" val="8462724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2C3977E-9CAC-40FF-A58C-4A11F656C6D4}" type="slidenum">
              <a:rPr lang="en-US" smtClean="0"/>
              <a:pPr>
                <a:defRPr/>
              </a:pPr>
              <a:t>30</a:t>
            </a:fld>
            <a:endParaRPr lang="en-US"/>
          </a:p>
        </p:txBody>
      </p:sp>
    </p:spTree>
    <p:extLst>
      <p:ext uri="{BB962C8B-B14F-4D97-AF65-F5344CB8AC3E}">
        <p14:creationId xmlns:p14="http://schemas.microsoft.com/office/powerpoint/2010/main" val="6612125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2C3977E-9CAC-40FF-A58C-4A11F656C6D4}" type="slidenum">
              <a:rPr lang="en-US" smtClean="0"/>
              <a:pPr>
                <a:defRPr/>
              </a:pPr>
              <a:t>31</a:t>
            </a:fld>
            <a:endParaRPr lang="en-US"/>
          </a:p>
        </p:txBody>
      </p:sp>
    </p:spTree>
    <p:extLst>
      <p:ext uri="{BB962C8B-B14F-4D97-AF65-F5344CB8AC3E}">
        <p14:creationId xmlns:p14="http://schemas.microsoft.com/office/powerpoint/2010/main" val="34207646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2C3977E-9CAC-40FF-A58C-4A11F656C6D4}" type="slidenum">
              <a:rPr lang="en-US" smtClean="0"/>
              <a:pPr>
                <a:defRPr/>
              </a:pPr>
              <a:t>32</a:t>
            </a:fld>
            <a:endParaRPr lang="en-US"/>
          </a:p>
        </p:txBody>
      </p:sp>
    </p:spTree>
    <p:extLst>
      <p:ext uri="{BB962C8B-B14F-4D97-AF65-F5344CB8AC3E}">
        <p14:creationId xmlns:p14="http://schemas.microsoft.com/office/powerpoint/2010/main" val="143515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C5BA844-DEE4-C746-B0B9-DA9D9D9B4B90}" type="slidenum">
              <a:rPr lang="en-US" smtClean="0"/>
              <a:t>4</a:t>
            </a:fld>
            <a:endParaRPr lang="en-US" dirty="0"/>
          </a:p>
        </p:txBody>
      </p:sp>
    </p:spTree>
    <p:extLst>
      <p:ext uri="{BB962C8B-B14F-4D97-AF65-F5344CB8AC3E}">
        <p14:creationId xmlns:p14="http://schemas.microsoft.com/office/powerpoint/2010/main" val="7505740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2C3977E-9CAC-40FF-A58C-4A11F656C6D4}" type="slidenum">
              <a:rPr lang="en-US" smtClean="0"/>
              <a:pPr>
                <a:defRPr/>
              </a:pPr>
              <a:t>33</a:t>
            </a:fld>
            <a:endParaRPr lang="en-US"/>
          </a:p>
        </p:txBody>
      </p:sp>
    </p:spTree>
    <p:extLst>
      <p:ext uri="{BB962C8B-B14F-4D97-AF65-F5344CB8AC3E}">
        <p14:creationId xmlns:p14="http://schemas.microsoft.com/office/powerpoint/2010/main" val="41975595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2C3977E-9CAC-40FF-A58C-4A11F656C6D4}" type="slidenum">
              <a:rPr lang="en-US" smtClean="0"/>
              <a:pPr>
                <a:defRPr/>
              </a:pPr>
              <a:t>38</a:t>
            </a:fld>
            <a:endParaRPr lang="en-US"/>
          </a:p>
        </p:txBody>
      </p:sp>
    </p:spTree>
    <p:extLst>
      <p:ext uri="{BB962C8B-B14F-4D97-AF65-F5344CB8AC3E}">
        <p14:creationId xmlns:p14="http://schemas.microsoft.com/office/powerpoint/2010/main" val="20172969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2C3977E-9CAC-40FF-A58C-4A11F656C6D4}" type="slidenum">
              <a:rPr lang="en-US" smtClean="0"/>
              <a:pPr>
                <a:defRPr/>
              </a:pPr>
              <a:t>48</a:t>
            </a:fld>
            <a:endParaRPr lang="en-US"/>
          </a:p>
        </p:txBody>
      </p:sp>
    </p:spTree>
    <p:extLst>
      <p:ext uri="{BB962C8B-B14F-4D97-AF65-F5344CB8AC3E}">
        <p14:creationId xmlns:p14="http://schemas.microsoft.com/office/powerpoint/2010/main" val="10584625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2C3977E-9CAC-40FF-A58C-4A11F656C6D4}" type="slidenum">
              <a:rPr lang="en-US" smtClean="0"/>
              <a:pPr>
                <a:defRPr/>
              </a:pPr>
              <a:t>49</a:t>
            </a:fld>
            <a:endParaRPr lang="en-US"/>
          </a:p>
        </p:txBody>
      </p:sp>
    </p:spTree>
    <p:extLst>
      <p:ext uri="{BB962C8B-B14F-4D97-AF65-F5344CB8AC3E}">
        <p14:creationId xmlns:p14="http://schemas.microsoft.com/office/powerpoint/2010/main" val="1773567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2C3977E-9CAC-40FF-A58C-4A11F656C6D4}" type="slidenum">
              <a:rPr lang="en-US" smtClean="0"/>
              <a:pPr>
                <a:defRPr/>
              </a:pPr>
              <a:t>50</a:t>
            </a:fld>
            <a:endParaRPr lang="en-US"/>
          </a:p>
        </p:txBody>
      </p:sp>
    </p:spTree>
    <p:extLst>
      <p:ext uri="{BB962C8B-B14F-4D97-AF65-F5344CB8AC3E}">
        <p14:creationId xmlns:p14="http://schemas.microsoft.com/office/powerpoint/2010/main" val="27415220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2C3977E-9CAC-40FF-A58C-4A11F656C6D4}" type="slidenum">
              <a:rPr lang="en-US" smtClean="0"/>
              <a:pPr>
                <a:defRPr/>
              </a:pPr>
              <a:t>51</a:t>
            </a:fld>
            <a:endParaRPr lang="en-US"/>
          </a:p>
        </p:txBody>
      </p:sp>
    </p:spTree>
    <p:extLst>
      <p:ext uri="{BB962C8B-B14F-4D97-AF65-F5344CB8AC3E}">
        <p14:creationId xmlns:p14="http://schemas.microsoft.com/office/powerpoint/2010/main" val="5415237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2C3977E-9CAC-40FF-A58C-4A11F656C6D4}" type="slidenum">
              <a:rPr lang="en-US" smtClean="0"/>
              <a:pPr>
                <a:defRPr/>
              </a:pPr>
              <a:t>52</a:t>
            </a:fld>
            <a:endParaRPr lang="en-US"/>
          </a:p>
        </p:txBody>
      </p:sp>
    </p:spTree>
    <p:extLst>
      <p:ext uri="{BB962C8B-B14F-4D97-AF65-F5344CB8AC3E}">
        <p14:creationId xmlns:p14="http://schemas.microsoft.com/office/powerpoint/2010/main" val="17933493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2C3977E-9CAC-40FF-A58C-4A11F656C6D4}" type="slidenum">
              <a:rPr lang="en-US" smtClean="0"/>
              <a:pPr>
                <a:defRPr/>
              </a:pPr>
              <a:t>53</a:t>
            </a:fld>
            <a:endParaRPr lang="en-US"/>
          </a:p>
        </p:txBody>
      </p:sp>
    </p:spTree>
    <p:extLst>
      <p:ext uri="{BB962C8B-B14F-4D97-AF65-F5344CB8AC3E}">
        <p14:creationId xmlns:p14="http://schemas.microsoft.com/office/powerpoint/2010/main" val="31401203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2C3977E-9CAC-40FF-A58C-4A11F656C6D4}" type="slidenum">
              <a:rPr lang="en-US" smtClean="0"/>
              <a:pPr>
                <a:defRPr/>
              </a:pPr>
              <a:t>54</a:t>
            </a:fld>
            <a:endParaRPr lang="en-US"/>
          </a:p>
        </p:txBody>
      </p:sp>
    </p:spTree>
    <p:extLst>
      <p:ext uri="{BB962C8B-B14F-4D97-AF65-F5344CB8AC3E}">
        <p14:creationId xmlns:p14="http://schemas.microsoft.com/office/powerpoint/2010/main" val="36863034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2C3977E-9CAC-40FF-A58C-4A11F656C6D4}" type="slidenum">
              <a:rPr lang="en-US" smtClean="0"/>
              <a:pPr>
                <a:defRPr/>
              </a:pPr>
              <a:t>55</a:t>
            </a:fld>
            <a:endParaRPr lang="en-US"/>
          </a:p>
        </p:txBody>
      </p:sp>
    </p:spTree>
    <p:extLst>
      <p:ext uri="{BB962C8B-B14F-4D97-AF65-F5344CB8AC3E}">
        <p14:creationId xmlns:p14="http://schemas.microsoft.com/office/powerpoint/2010/main" val="4256070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5BA844-DEE4-C746-B0B9-DA9D9D9B4B90}" type="slidenum">
              <a:rPr lang="en-US" smtClean="0"/>
              <a:t>5</a:t>
            </a:fld>
            <a:endParaRPr lang="en-US" dirty="0"/>
          </a:p>
        </p:txBody>
      </p:sp>
    </p:spTree>
    <p:extLst>
      <p:ext uri="{BB962C8B-B14F-4D97-AF65-F5344CB8AC3E}">
        <p14:creationId xmlns:p14="http://schemas.microsoft.com/office/powerpoint/2010/main" val="3100508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5BA844-DEE4-C746-B0B9-DA9D9D9B4B90}" type="slidenum">
              <a:rPr lang="en-US" smtClean="0"/>
              <a:t>58</a:t>
            </a:fld>
            <a:endParaRPr lang="en-US" dirty="0"/>
          </a:p>
        </p:txBody>
      </p:sp>
    </p:spTree>
    <p:extLst>
      <p:ext uri="{BB962C8B-B14F-4D97-AF65-F5344CB8AC3E}">
        <p14:creationId xmlns:p14="http://schemas.microsoft.com/office/powerpoint/2010/main" val="1930427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Transition green first, then purple</a:t>
            </a:r>
          </a:p>
        </p:txBody>
      </p:sp>
      <p:sp>
        <p:nvSpPr>
          <p:cNvPr id="4" name="Slide Number Placeholder 3"/>
          <p:cNvSpPr>
            <a:spLocks noGrp="1"/>
          </p:cNvSpPr>
          <p:nvPr>
            <p:ph type="sldNum" sz="quarter" idx="5"/>
          </p:nvPr>
        </p:nvSpPr>
        <p:spPr/>
        <p:txBody>
          <a:bodyPr/>
          <a:lstStyle/>
          <a:p>
            <a:pPr>
              <a:defRPr/>
            </a:pPr>
            <a:fld id="{02C3977E-9CAC-40FF-A58C-4A11F656C6D4}" type="slidenum">
              <a:rPr lang="en-US" smtClean="0"/>
              <a:pPr>
                <a:defRPr/>
              </a:pPr>
              <a:t>7</a:t>
            </a:fld>
            <a:endParaRPr lang="en-US"/>
          </a:p>
        </p:txBody>
      </p:sp>
    </p:spTree>
    <p:extLst>
      <p:ext uri="{BB962C8B-B14F-4D97-AF65-F5344CB8AC3E}">
        <p14:creationId xmlns:p14="http://schemas.microsoft.com/office/powerpoint/2010/main" val="2669734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2C3977E-9CAC-40FF-A58C-4A11F656C6D4}" type="slidenum">
              <a:rPr lang="en-US" smtClean="0"/>
              <a:pPr>
                <a:defRPr/>
              </a:pPr>
              <a:t>14</a:t>
            </a:fld>
            <a:endParaRPr lang="en-US"/>
          </a:p>
        </p:txBody>
      </p:sp>
    </p:spTree>
    <p:extLst>
      <p:ext uri="{BB962C8B-B14F-4D97-AF65-F5344CB8AC3E}">
        <p14:creationId xmlns:p14="http://schemas.microsoft.com/office/powerpoint/2010/main" val="3370354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2C3977E-9CAC-40FF-A58C-4A11F656C6D4}" type="slidenum">
              <a:rPr lang="en-US" smtClean="0"/>
              <a:pPr>
                <a:defRPr/>
              </a:pPr>
              <a:t>15</a:t>
            </a:fld>
            <a:endParaRPr lang="en-US"/>
          </a:p>
        </p:txBody>
      </p:sp>
    </p:spTree>
    <p:extLst>
      <p:ext uri="{BB962C8B-B14F-4D97-AF65-F5344CB8AC3E}">
        <p14:creationId xmlns:p14="http://schemas.microsoft.com/office/powerpoint/2010/main" val="3753661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2C3977E-9CAC-40FF-A58C-4A11F656C6D4}" type="slidenum">
              <a:rPr lang="en-US" smtClean="0"/>
              <a:pPr>
                <a:defRPr/>
              </a:pPr>
              <a:t>16</a:t>
            </a:fld>
            <a:endParaRPr lang="en-US"/>
          </a:p>
        </p:txBody>
      </p:sp>
    </p:spTree>
    <p:extLst>
      <p:ext uri="{BB962C8B-B14F-4D97-AF65-F5344CB8AC3E}">
        <p14:creationId xmlns:p14="http://schemas.microsoft.com/office/powerpoint/2010/main" val="2896901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2C3977E-9CAC-40FF-A58C-4A11F656C6D4}" type="slidenum">
              <a:rPr lang="en-US" smtClean="0"/>
              <a:pPr>
                <a:defRPr/>
              </a:pPr>
              <a:t>17</a:t>
            </a:fld>
            <a:endParaRPr lang="en-US"/>
          </a:p>
        </p:txBody>
      </p:sp>
    </p:spTree>
    <p:extLst>
      <p:ext uri="{BB962C8B-B14F-4D97-AF65-F5344CB8AC3E}">
        <p14:creationId xmlns:p14="http://schemas.microsoft.com/office/powerpoint/2010/main" val="13505982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2C3977E-9CAC-40FF-A58C-4A11F656C6D4}" type="slidenum">
              <a:rPr lang="en-US" smtClean="0"/>
              <a:pPr>
                <a:defRPr/>
              </a:pPr>
              <a:t>18</a:t>
            </a:fld>
            <a:endParaRPr lang="en-US"/>
          </a:p>
        </p:txBody>
      </p:sp>
    </p:spTree>
    <p:extLst>
      <p:ext uri="{BB962C8B-B14F-4D97-AF65-F5344CB8AC3E}">
        <p14:creationId xmlns:p14="http://schemas.microsoft.com/office/powerpoint/2010/main" val="3546203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2.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3.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4.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1.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7.jpeg"/><Relationship Id="rId1" Type="http://schemas.openxmlformats.org/officeDocument/2006/relationships/slideMaster" Target="../slideMasters/slideMaster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25.jp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9.jpe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28.png"/><Relationship Id="rId5" Type="http://schemas.openxmlformats.org/officeDocument/2006/relationships/image" Target="../media/image27.jpg"/><Relationship Id="rId4" Type="http://schemas.openxmlformats.org/officeDocument/2006/relationships/image" Target="../media/image26.jpe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8.png"/><Relationship Id="rId7" Type="http://schemas.openxmlformats.org/officeDocument/2006/relationships/image" Target="../media/image33.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jpg"/><Relationship Id="rId9" Type="http://schemas.openxmlformats.org/officeDocument/2006/relationships/image" Target="../media/image3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chart" Target="../charts/chart2.xml"/><Relationship Id="rId4" Type="http://schemas.openxmlformats.org/officeDocument/2006/relationships/chart" Target="../charts/chart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40.jpe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8.png"/><Relationship Id="rId7" Type="http://schemas.openxmlformats.org/officeDocument/2006/relationships/image" Target="../media/image46.jp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45.jpg"/><Relationship Id="rId5" Type="http://schemas.openxmlformats.org/officeDocument/2006/relationships/image" Target="../media/image44.jpeg"/><Relationship Id="rId4" Type="http://schemas.openxmlformats.org/officeDocument/2006/relationships/image" Target="../media/image43.jpeg"/><Relationship Id="rId9" Type="http://schemas.openxmlformats.org/officeDocument/2006/relationships/image" Target="../media/image48.jpe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emf"/><Relationship Id="rId2" Type="http://schemas.openxmlformats.org/officeDocument/2006/relationships/image" Target="../media/image7.jpeg"/><Relationship Id="rId1" Type="http://schemas.openxmlformats.org/officeDocument/2006/relationships/slideMaster" Target="../slideMasters/slideMaster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073872"/>
            <a:ext cx="10363200" cy="2387600"/>
          </a:xfrm>
        </p:spPr>
        <p:txBody>
          <a:bodyPr anchor="b">
            <a:normAutofit/>
          </a:bodyPr>
          <a:lstStyle>
            <a:lvl1pPr algn="ctr">
              <a:defRPr sz="4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Slide Number Placeholder 5">
            <a:extLst>
              <a:ext uri="{FF2B5EF4-FFF2-40B4-BE49-F238E27FC236}">
                <a16:creationId xmlns:a16="http://schemas.microsoft.com/office/drawing/2014/main" id="{BE24480D-EE1B-4905-96EE-FFDC846528CB}"/>
              </a:ext>
            </a:extLst>
          </p:cNvPr>
          <p:cNvSpPr>
            <a:spLocks noGrp="1"/>
          </p:cNvSpPr>
          <p:nvPr>
            <p:ph type="sldNum" sz="quarter" idx="10"/>
          </p:nvPr>
        </p:nvSpPr>
        <p:spPr>
          <a:xfrm>
            <a:off x="11499850" y="6475413"/>
            <a:ext cx="692150" cy="365125"/>
          </a:xfrm>
          <a:prstGeom prst="rect">
            <a:avLst/>
          </a:prstGeom>
        </p:spPr>
        <p:txBody>
          <a:bodyPr/>
          <a:lstStyle>
            <a:lvl1pPr>
              <a:defRPr/>
            </a:lvl1pPr>
          </a:lstStyle>
          <a:p>
            <a:pPr>
              <a:defRPr/>
            </a:pPr>
            <a:fld id="{1FEABD1D-BF01-4E99-8D67-D9C7D455E213}" type="slidenum">
              <a:rPr lang="en-CA"/>
              <a:pPr>
                <a:defRPr/>
              </a:pPr>
              <a:t>‹#›</a:t>
            </a:fld>
            <a:endParaRPr lang="en-CA" dirty="0"/>
          </a:p>
        </p:txBody>
      </p:sp>
    </p:spTree>
    <p:extLst>
      <p:ext uri="{BB962C8B-B14F-4D97-AF65-F5344CB8AC3E}">
        <p14:creationId xmlns:p14="http://schemas.microsoft.com/office/powerpoint/2010/main" val="1954754851"/>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8E294D5-A8C2-AD47-B9A0-71D08EA0523F}"/>
              </a:ext>
            </a:extLst>
          </p:cNvPr>
          <p:cNvPicPr>
            <a:picLocks noChangeAspect="1"/>
          </p:cNvPicPr>
          <p:nvPr userDrawn="1"/>
        </p:nvPicPr>
        <p:blipFill>
          <a:blip r:embed="rId2"/>
          <a:stretch>
            <a:fillRect/>
          </a:stretch>
        </p:blipFill>
        <p:spPr>
          <a:xfrm>
            <a:off x="0" y="-20675"/>
            <a:ext cx="12228755" cy="6878675"/>
          </a:xfrm>
          <a:prstGeom prst="rect">
            <a:avLst/>
          </a:prstGeom>
        </p:spPr>
      </p:pic>
      <p:sp>
        <p:nvSpPr>
          <p:cNvPr id="6" name="Rectangle 5">
            <a:extLst>
              <a:ext uri="{FF2B5EF4-FFF2-40B4-BE49-F238E27FC236}">
                <a16:creationId xmlns:a16="http://schemas.microsoft.com/office/drawing/2014/main" id="{0E5B3A54-C7E7-B542-9D0D-A3CEDD85ED94}"/>
              </a:ext>
            </a:extLst>
          </p:cNvPr>
          <p:cNvSpPr/>
          <p:nvPr userDrawn="1"/>
        </p:nvSpPr>
        <p:spPr>
          <a:xfrm>
            <a:off x="1152691" y="1073426"/>
            <a:ext cx="9880600" cy="5057790"/>
          </a:xfrm>
          <a:prstGeom prst="rect">
            <a:avLst/>
          </a:prstGeom>
          <a:solidFill>
            <a:srgbClr val="5D8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5A9C9AD0-C5DF-884B-8914-04B5744EC10A}"/>
              </a:ext>
            </a:extLst>
          </p:cNvPr>
          <p:cNvSpPr txBox="1"/>
          <p:nvPr userDrawn="1"/>
        </p:nvSpPr>
        <p:spPr>
          <a:xfrm>
            <a:off x="1658685" y="1834991"/>
            <a:ext cx="9098962" cy="1323439"/>
          </a:xfrm>
          <a:prstGeom prst="rect">
            <a:avLst/>
          </a:prstGeom>
          <a:noFill/>
        </p:spPr>
        <p:txBody>
          <a:bodyPr wrap="square" rtlCol="0">
            <a:spAutoFit/>
          </a:bodyPr>
          <a:lstStyle/>
          <a:p>
            <a:pPr algn="ctr"/>
            <a:r>
              <a:rPr lang="en-US" sz="8000" b="1" i="0" dirty="0">
                <a:solidFill>
                  <a:schemeClr val="bg1"/>
                </a:solidFill>
                <a:latin typeface="Calibri" panose="020F0502020204030204" pitchFamily="34" charset="0"/>
                <a:ea typeface="Arial" charset="0"/>
                <a:cs typeface="Calibri" panose="020F0502020204030204" pitchFamily="34" charset="0"/>
              </a:rPr>
              <a:t>STAY IN TOUCH</a:t>
            </a:r>
          </a:p>
        </p:txBody>
      </p:sp>
      <p:sp>
        <p:nvSpPr>
          <p:cNvPr id="10" name="TextBox 9">
            <a:extLst>
              <a:ext uri="{FF2B5EF4-FFF2-40B4-BE49-F238E27FC236}">
                <a16:creationId xmlns:a16="http://schemas.microsoft.com/office/drawing/2014/main" id="{836E2D3A-3375-AE4F-9E05-7D030800E664}"/>
              </a:ext>
            </a:extLst>
          </p:cNvPr>
          <p:cNvSpPr txBox="1"/>
          <p:nvPr userDrawn="1"/>
        </p:nvSpPr>
        <p:spPr>
          <a:xfrm>
            <a:off x="4014631" y="3528737"/>
            <a:ext cx="4387070" cy="707886"/>
          </a:xfrm>
          <a:prstGeom prst="rect">
            <a:avLst/>
          </a:prstGeom>
          <a:noFill/>
        </p:spPr>
        <p:txBody>
          <a:bodyPr wrap="square" rtlCol="0">
            <a:spAutoFit/>
          </a:bodyPr>
          <a:lstStyle/>
          <a:p>
            <a:pPr algn="ctr"/>
            <a:r>
              <a:rPr lang="en-US" sz="4000" b="0" i="0" dirty="0">
                <a:solidFill>
                  <a:schemeClr val="bg1"/>
                </a:solidFill>
                <a:latin typeface="Calibri" panose="020F0502020204030204" pitchFamily="34" charset="0"/>
                <a:ea typeface="Arial" charset="0"/>
                <a:cs typeface="Calibri" panose="020F0502020204030204" pitchFamily="34" charset="0"/>
              </a:rPr>
              <a:t>CONTACT US</a:t>
            </a:r>
          </a:p>
        </p:txBody>
      </p:sp>
      <p:cxnSp>
        <p:nvCxnSpPr>
          <p:cNvPr id="20" name="Straight Connector 19">
            <a:extLst>
              <a:ext uri="{FF2B5EF4-FFF2-40B4-BE49-F238E27FC236}">
                <a16:creationId xmlns:a16="http://schemas.microsoft.com/office/drawing/2014/main" id="{00127BD9-D6D1-C646-ACAC-966CF54B085B}"/>
              </a:ext>
            </a:extLst>
          </p:cNvPr>
          <p:cNvCxnSpPr>
            <a:cxnSpLocks/>
          </p:cNvCxnSpPr>
          <p:nvPr userDrawn="1"/>
        </p:nvCxnSpPr>
        <p:spPr>
          <a:xfrm>
            <a:off x="1742741" y="3283198"/>
            <a:ext cx="878899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descr="Text&#10;&#10;Description automatically generated">
            <a:extLst>
              <a:ext uri="{FF2B5EF4-FFF2-40B4-BE49-F238E27FC236}">
                <a16:creationId xmlns:a16="http://schemas.microsoft.com/office/drawing/2014/main" id="{3E058A9A-9E59-DB0F-8D73-4E31A9C0DED6}"/>
              </a:ext>
            </a:extLst>
          </p:cNvPr>
          <p:cNvPicPr>
            <a:picLocks noChangeAspect="1"/>
          </p:cNvPicPr>
          <p:nvPr userDrawn="1"/>
        </p:nvPicPr>
        <p:blipFill rotWithShape="1">
          <a:blip r:embed="rId3"/>
          <a:srcRect t="17079" r="29311" b="19462"/>
          <a:stretch/>
        </p:blipFill>
        <p:spPr>
          <a:xfrm>
            <a:off x="3886092" y="65355"/>
            <a:ext cx="4413797" cy="945687"/>
          </a:xfrm>
          <a:prstGeom prst="rect">
            <a:avLst/>
          </a:prstGeom>
        </p:spPr>
      </p:pic>
    </p:spTree>
    <p:extLst>
      <p:ext uri="{BB962C8B-B14F-4D97-AF65-F5344CB8AC3E}">
        <p14:creationId xmlns:p14="http://schemas.microsoft.com/office/powerpoint/2010/main" val="1368903190"/>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8E294D5-A8C2-AD47-B9A0-71D08EA0523F}"/>
              </a:ext>
            </a:extLst>
          </p:cNvPr>
          <p:cNvPicPr>
            <a:picLocks noChangeAspect="1"/>
          </p:cNvPicPr>
          <p:nvPr userDrawn="1"/>
        </p:nvPicPr>
        <p:blipFill>
          <a:blip r:embed="rId2"/>
          <a:stretch>
            <a:fillRect/>
          </a:stretch>
        </p:blipFill>
        <p:spPr>
          <a:xfrm>
            <a:off x="0" y="-20675"/>
            <a:ext cx="12228755" cy="6878675"/>
          </a:xfrm>
          <a:prstGeom prst="rect">
            <a:avLst/>
          </a:prstGeom>
        </p:spPr>
      </p:pic>
      <p:sp>
        <p:nvSpPr>
          <p:cNvPr id="6" name="Rectangle 5">
            <a:extLst>
              <a:ext uri="{FF2B5EF4-FFF2-40B4-BE49-F238E27FC236}">
                <a16:creationId xmlns:a16="http://schemas.microsoft.com/office/drawing/2014/main" id="{0E5B3A54-C7E7-B542-9D0D-A3CEDD85ED94}"/>
              </a:ext>
            </a:extLst>
          </p:cNvPr>
          <p:cNvSpPr/>
          <p:nvPr userDrawn="1"/>
        </p:nvSpPr>
        <p:spPr>
          <a:xfrm>
            <a:off x="1152691" y="1073426"/>
            <a:ext cx="9880600" cy="5057790"/>
          </a:xfrm>
          <a:prstGeom prst="rect">
            <a:avLst/>
          </a:prstGeom>
          <a:solidFill>
            <a:srgbClr val="5D8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5A9C9AD0-C5DF-884B-8914-04B5744EC10A}"/>
              </a:ext>
            </a:extLst>
          </p:cNvPr>
          <p:cNvSpPr txBox="1"/>
          <p:nvPr userDrawn="1"/>
        </p:nvSpPr>
        <p:spPr>
          <a:xfrm>
            <a:off x="1658685" y="1834991"/>
            <a:ext cx="9098962" cy="1323439"/>
          </a:xfrm>
          <a:prstGeom prst="rect">
            <a:avLst/>
          </a:prstGeom>
          <a:noFill/>
        </p:spPr>
        <p:txBody>
          <a:bodyPr wrap="square" rtlCol="0">
            <a:spAutoFit/>
          </a:bodyPr>
          <a:lstStyle/>
          <a:p>
            <a:pPr algn="ctr"/>
            <a:r>
              <a:rPr lang="en-US" sz="8000" b="1" i="0" dirty="0">
                <a:solidFill>
                  <a:schemeClr val="bg1"/>
                </a:solidFill>
                <a:latin typeface="Calibri" panose="020F0502020204030204" pitchFamily="34" charset="0"/>
                <a:ea typeface="Arial" charset="0"/>
                <a:cs typeface="Calibri" panose="020F0502020204030204" pitchFamily="34" charset="0"/>
              </a:rPr>
              <a:t>STAY IN TOUCH</a:t>
            </a:r>
          </a:p>
        </p:txBody>
      </p:sp>
      <p:sp>
        <p:nvSpPr>
          <p:cNvPr id="10" name="TextBox 9">
            <a:extLst>
              <a:ext uri="{FF2B5EF4-FFF2-40B4-BE49-F238E27FC236}">
                <a16:creationId xmlns:a16="http://schemas.microsoft.com/office/drawing/2014/main" id="{836E2D3A-3375-AE4F-9E05-7D030800E664}"/>
              </a:ext>
            </a:extLst>
          </p:cNvPr>
          <p:cNvSpPr txBox="1"/>
          <p:nvPr userDrawn="1"/>
        </p:nvSpPr>
        <p:spPr>
          <a:xfrm>
            <a:off x="4014631" y="3528737"/>
            <a:ext cx="4387070" cy="707886"/>
          </a:xfrm>
          <a:prstGeom prst="rect">
            <a:avLst/>
          </a:prstGeom>
          <a:noFill/>
        </p:spPr>
        <p:txBody>
          <a:bodyPr wrap="square" rtlCol="0">
            <a:spAutoFit/>
          </a:bodyPr>
          <a:lstStyle/>
          <a:p>
            <a:pPr algn="ctr"/>
            <a:r>
              <a:rPr lang="en-US" sz="4000" b="0" i="0" dirty="0">
                <a:solidFill>
                  <a:schemeClr val="bg1"/>
                </a:solidFill>
                <a:latin typeface="Calibri" panose="020F0502020204030204" pitchFamily="34" charset="0"/>
                <a:ea typeface="Arial" charset="0"/>
                <a:cs typeface="Calibri" panose="020F0502020204030204" pitchFamily="34" charset="0"/>
              </a:rPr>
              <a:t>CONTACT US</a:t>
            </a:r>
          </a:p>
        </p:txBody>
      </p:sp>
      <p:cxnSp>
        <p:nvCxnSpPr>
          <p:cNvPr id="20" name="Straight Connector 19">
            <a:extLst>
              <a:ext uri="{FF2B5EF4-FFF2-40B4-BE49-F238E27FC236}">
                <a16:creationId xmlns:a16="http://schemas.microsoft.com/office/drawing/2014/main" id="{00127BD9-D6D1-C646-ACAC-966CF54B085B}"/>
              </a:ext>
            </a:extLst>
          </p:cNvPr>
          <p:cNvCxnSpPr>
            <a:cxnSpLocks/>
          </p:cNvCxnSpPr>
          <p:nvPr userDrawn="1"/>
        </p:nvCxnSpPr>
        <p:spPr>
          <a:xfrm>
            <a:off x="1742741" y="3283198"/>
            <a:ext cx="878899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8266436"/>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84F49B-5A7F-2F45-9400-29748B34686B}"/>
              </a:ext>
            </a:extLst>
          </p:cNvPr>
          <p:cNvPicPr>
            <a:picLocks noChangeAspect="1"/>
          </p:cNvPicPr>
          <p:nvPr userDrawn="1"/>
        </p:nvPicPr>
        <p:blipFill>
          <a:blip r:embed="rId2"/>
          <a:stretch>
            <a:fillRect/>
          </a:stretch>
        </p:blipFill>
        <p:spPr>
          <a:xfrm>
            <a:off x="0" y="0"/>
            <a:ext cx="12192000" cy="1087129"/>
          </a:xfrm>
          <a:prstGeom prst="rect">
            <a:avLst/>
          </a:prstGeom>
        </p:spPr>
      </p:pic>
      <p:sp>
        <p:nvSpPr>
          <p:cNvPr id="6" name="Content Placeholder 3">
            <a:extLst>
              <a:ext uri="{FF2B5EF4-FFF2-40B4-BE49-F238E27FC236}">
                <a16:creationId xmlns:a16="http://schemas.microsoft.com/office/drawing/2014/main" id="{8D058A46-4497-4846-9950-4FE69B7CB514}"/>
              </a:ext>
            </a:extLst>
          </p:cNvPr>
          <p:cNvSpPr>
            <a:spLocks noGrp="1"/>
          </p:cNvSpPr>
          <p:nvPr>
            <p:ph sz="half" idx="2" hasCustomPrompt="1"/>
          </p:nvPr>
        </p:nvSpPr>
        <p:spPr>
          <a:xfrm>
            <a:off x="0" y="1088249"/>
            <a:ext cx="12192000" cy="3897872"/>
          </a:xfrm>
          <a:ln>
            <a:noFill/>
          </a:ln>
        </p:spPr>
        <p:txBody>
          <a:bodyPr/>
          <a:lstStyle>
            <a:lvl1pPr marL="0" indent="0">
              <a:buNone/>
              <a:defRPr/>
            </a:lvl1pPr>
          </a:lstStyle>
          <a:p>
            <a:pPr lvl="0"/>
            <a:r>
              <a:rPr lang="en-US" dirty="0"/>
              <a:t>Object/Photo</a:t>
            </a:r>
          </a:p>
        </p:txBody>
      </p:sp>
      <p:pic>
        <p:nvPicPr>
          <p:cNvPr id="10" name="Picture 9">
            <a:extLst>
              <a:ext uri="{FF2B5EF4-FFF2-40B4-BE49-F238E27FC236}">
                <a16:creationId xmlns:a16="http://schemas.microsoft.com/office/drawing/2014/main" id="{C55B0418-EA3E-F444-BA50-493E538C475E}"/>
              </a:ext>
            </a:extLst>
          </p:cNvPr>
          <p:cNvPicPr>
            <a:picLocks noChangeAspect="1"/>
          </p:cNvPicPr>
          <p:nvPr userDrawn="1"/>
        </p:nvPicPr>
        <p:blipFill>
          <a:blip r:embed="rId3">
            <a:alphaModFix amt="70000"/>
          </a:blip>
          <a:stretch>
            <a:fillRect/>
          </a:stretch>
        </p:blipFill>
        <p:spPr>
          <a:xfrm>
            <a:off x="10696074" y="508222"/>
            <a:ext cx="1119415" cy="295401"/>
          </a:xfrm>
          <a:prstGeom prst="rect">
            <a:avLst/>
          </a:prstGeom>
        </p:spPr>
      </p:pic>
      <p:sp>
        <p:nvSpPr>
          <p:cNvPr id="7" name="Text Placeholder 2">
            <a:extLst>
              <a:ext uri="{FF2B5EF4-FFF2-40B4-BE49-F238E27FC236}">
                <a16:creationId xmlns:a16="http://schemas.microsoft.com/office/drawing/2014/main" id="{4038A29F-49C5-8E46-9DD1-3268CB9B3E64}"/>
              </a:ext>
            </a:extLst>
          </p:cNvPr>
          <p:cNvSpPr>
            <a:spLocks noGrp="1"/>
          </p:cNvSpPr>
          <p:nvPr>
            <p:ph type="body" idx="1" hasCustomPrompt="1"/>
          </p:nvPr>
        </p:nvSpPr>
        <p:spPr>
          <a:xfrm>
            <a:off x="1092819" y="5213932"/>
            <a:ext cx="9824225" cy="1263869"/>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latin typeface="Calibri" panose="020F0502020204030204" pitchFamily="34" charset="0"/>
                <a:ea typeface="Arial" charset="0"/>
                <a:cs typeface="Calibri" panose="020F0502020204030204" pitchFamily="34" charset="0"/>
              </a:rPr>
              <a:t>Lorem ipsum dolor sit </a:t>
            </a:r>
            <a:r>
              <a:rPr lang="en-US" dirty="0" err="1">
                <a:latin typeface="Calibri" panose="020F0502020204030204" pitchFamily="34" charset="0"/>
                <a:ea typeface="Arial" charset="0"/>
                <a:cs typeface="Calibri" panose="020F0502020204030204" pitchFamily="34" charset="0"/>
              </a:rPr>
              <a:t>amet</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consectetuer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adipiscing</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elit</a:t>
            </a:r>
            <a:r>
              <a:rPr lang="en-US" dirty="0">
                <a:latin typeface="Calibri" panose="020F0502020204030204" pitchFamily="34" charset="0"/>
                <a:ea typeface="Arial" charset="0"/>
                <a:cs typeface="Calibri" panose="020F0502020204030204" pitchFamily="34" charset="0"/>
              </a:rPr>
              <a:t>. Maecenas </a:t>
            </a:r>
            <a:r>
              <a:rPr lang="en-US" dirty="0" err="1">
                <a:latin typeface="Calibri" panose="020F0502020204030204" pitchFamily="34" charset="0"/>
                <a:ea typeface="Arial" charset="0"/>
                <a:cs typeface="Calibri" panose="020F0502020204030204" pitchFamily="34" charset="0"/>
              </a:rPr>
              <a:t>porttitor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congue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massa</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Fusce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posuere</a:t>
            </a:r>
            <a:r>
              <a:rPr lang="en-US" dirty="0">
                <a:latin typeface="Calibri" panose="020F0502020204030204" pitchFamily="34" charset="0"/>
                <a:ea typeface="Arial" charset="0"/>
                <a:cs typeface="Calibri" panose="020F0502020204030204" pitchFamily="34" charset="0"/>
              </a:rPr>
              <a:t>, magna </a:t>
            </a:r>
            <a:r>
              <a:rPr lang="en-US" dirty="0" err="1">
                <a:latin typeface="Calibri" panose="020F0502020204030204" pitchFamily="34" charset="0"/>
                <a:ea typeface="Arial" charset="0"/>
                <a:cs typeface="Calibri" panose="020F0502020204030204" pitchFamily="34" charset="0"/>
              </a:rPr>
              <a:t>sed</a:t>
            </a:r>
            <a:r>
              <a:rPr lang="en-US" dirty="0">
                <a:latin typeface="Calibri" panose="020F0502020204030204" pitchFamily="34" charset="0"/>
                <a:ea typeface="Arial" charset="0"/>
                <a:cs typeface="Calibri" panose="020F0502020204030204" pitchFamily="34" charset="0"/>
              </a:rPr>
              <a:t> pulvinar.</a:t>
            </a:r>
          </a:p>
        </p:txBody>
      </p:sp>
      <p:sp>
        <p:nvSpPr>
          <p:cNvPr id="9" name="Title 1">
            <a:extLst>
              <a:ext uri="{FF2B5EF4-FFF2-40B4-BE49-F238E27FC236}">
                <a16:creationId xmlns:a16="http://schemas.microsoft.com/office/drawing/2014/main" id="{BCFA929C-C054-5949-B389-B2BE80C59E61}"/>
              </a:ext>
            </a:extLst>
          </p:cNvPr>
          <p:cNvSpPr>
            <a:spLocks noGrp="1"/>
          </p:cNvSpPr>
          <p:nvPr>
            <p:ph type="title"/>
          </p:nvPr>
        </p:nvSpPr>
        <p:spPr>
          <a:xfrm>
            <a:off x="573795" y="-10745"/>
            <a:ext cx="10515600" cy="1325563"/>
          </a:xfrm>
        </p:spPr>
        <p:txBody>
          <a:bodyPr>
            <a:normAutofit/>
          </a:bodyPr>
          <a:lstStyle>
            <a:lvl1pPr>
              <a:defRPr sz="4400" b="0" i="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494917059"/>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432">
          <p15:clr>
            <a:srgbClr val="FBAE40"/>
          </p15:clr>
        </p15:guide>
        <p15:guide id="3" orient="horz" pos="507">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196AB9A-E2C1-6C44-9C91-87230C4AFA72}"/>
              </a:ext>
            </a:extLst>
          </p:cNvPr>
          <p:cNvPicPr>
            <a:picLocks noChangeAspect="1"/>
          </p:cNvPicPr>
          <p:nvPr userDrawn="1"/>
        </p:nvPicPr>
        <p:blipFill>
          <a:blip r:embed="rId2"/>
          <a:stretch>
            <a:fillRect/>
          </a:stretch>
        </p:blipFill>
        <p:spPr>
          <a:xfrm>
            <a:off x="0" y="0"/>
            <a:ext cx="12192000" cy="1087129"/>
          </a:xfrm>
          <a:prstGeom prst="rect">
            <a:avLst/>
          </a:prstGeom>
        </p:spPr>
      </p:pic>
      <p:sp>
        <p:nvSpPr>
          <p:cNvPr id="6" name="Rectangle 5">
            <a:extLst>
              <a:ext uri="{FF2B5EF4-FFF2-40B4-BE49-F238E27FC236}">
                <a16:creationId xmlns:a16="http://schemas.microsoft.com/office/drawing/2014/main" id="{C01788C8-CE24-294D-BFBD-BCA72890847A}"/>
              </a:ext>
            </a:extLst>
          </p:cNvPr>
          <p:cNvSpPr/>
          <p:nvPr userDrawn="1"/>
        </p:nvSpPr>
        <p:spPr>
          <a:xfrm>
            <a:off x="677780" y="1570765"/>
            <a:ext cx="1111590" cy="1216725"/>
          </a:xfrm>
          <a:prstGeom prst="rect">
            <a:avLst/>
          </a:prstGeom>
          <a:solidFill>
            <a:srgbClr val="193968"/>
          </a:solidFill>
          <a:ln>
            <a:solidFill>
              <a:srgbClr val="5D8B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CC18B9EC-0A7A-D140-9F66-FBD45389282D}"/>
              </a:ext>
            </a:extLst>
          </p:cNvPr>
          <p:cNvCxnSpPr/>
          <p:nvPr userDrawn="1"/>
        </p:nvCxnSpPr>
        <p:spPr>
          <a:xfrm>
            <a:off x="1985210" y="2034698"/>
            <a:ext cx="3623629" cy="0"/>
          </a:xfrm>
          <a:prstGeom prst="line">
            <a:avLst/>
          </a:prstGeom>
          <a:ln>
            <a:solidFill>
              <a:srgbClr val="5D8B72"/>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986A69E0-B20C-4F41-BC2E-3DE7046AF80C}"/>
              </a:ext>
            </a:extLst>
          </p:cNvPr>
          <p:cNvSpPr/>
          <p:nvPr userDrawn="1"/>
        </p:nvSpPr>
        <p:spPr>
          <a:xfrm>
            <a:off x="6422741" y="1570765"/>
            <a:ext cx="1111590" cy="1216725"/>
          </a:xfrm>
          <a:prstGeom prst="rect">
            <a:avLst/>
          </a:prstGeom>
          <a:solidFill>
            <a:srgbClr val="193968"/>
          </a:solidFill>
          <a:ln>
            <a:solidFill>
              <a:srgbClr val="5D8B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CACF2C8A-240F-CA48-B754-F27FBC61AF5B}"/>
              </a:ext>
            </a:extLst>
          </p:cNvPr>
          <p:cNvCxnSpPr/>
          <p:nvPr userDrawn="1"/>
        </p:nvCxnSpPr>
        <p:spPr>
          <a:xfrm>
            <a:off x="7730171" y="2034698"/>
            <a:ext cx="3623629" cy="0"/>
          </a:xfrm>
          <a:prstGeom prst="line">
            <a:avLst/>
          </a:prstGeom>
          <a:ln>
            <a:solidFill>
              <a:srgbClr val="5D8B72"/>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9DF4D3A0-BFD7-4741-B690-FAD2FE27D056}"/>
              </a:ext>
            </a:extLst>
          </p:cNvPr>
          <p:cNvPicPr>
            <a:picLocks noChangeAspect="1"/>
          </p:cNvPicPr>
          <p:nvPr userDrawn="1"/>
        </p:nvPicPr>
        <p:blipFill>
          <a:blip r:embed="rId3">
            <a:alphaModFix amt="70000"/>
          </a:blip>
          <a:stretch>
            <a:fillRect/>
          </a:stretch>
        </p:blipFill>
        <p:spPr>
          <a:xfrm>
            <a:off x="10696074" y="508222"/>
            <a:ext cx="1119415" cy="295401"/>
          </a:xfrm>
          <a:prstGeom prst="rect">
            <a:avLst/>
          </a:prstGeom>
        </p:spPr>
      </p:pic>
      <p:sp>
        <p:nvSpPr>
          <p:cNvPr id="12" name="Content Placeholder 5">
            <a:extLst>
              <a:ext uri="{FF2B5EF4-FFF2-40B4-BE49-F238E27FC236}">
                <a16:creationId xmlns:a16="http://schemas.microsoft.com/office/drawing/2014/main" id="{179635DD-05CD-FE45-80AB-58CA88082A5B}"/>
              </a:ext>
            </a:extLst>
          </p:cNvPr>
          <p:cNvSpPr>
            <a:spLocks noGrp="1"/>
          </p:cNvSpPr>
          <p:nvPr>
            <p:ph sz="quarter" idx="13" hasCustomPrompt="1"/>
          </p:nvPr>
        </p:nvSpPr>
        <p:spPr>
          <a:xfrm>
            <a:off x="677780" y="3770592"/>
            <a:ext cx="5193756" cy="2741149"/>
          </a:xfrm>
        </p:spPr>
        <p:txBody>
          <a:bodyPr>
            <a:normAutofit/>
          </a:bodyPr>
          <a:lstStyle>
            <a:lvl1pPr marL="0" indent="0">
              <a:buNone/>
              <a:defRPr sz="2800" b="1">
                <a:solidFill>
                  <a:schemeClr val="tx1"/>
                </a:solidFill>
              </a:defRPr>
            </a:lvl1pPr>
            <a:lvl2pPr marL="800100" indent="-342900">
              <a:buClr>
                <a:srgbClr val="5D8B72"/>
              </a:buClr>
              <a:buFont typeface="Wingdings" pitchFamily="2" charset="2"/>
              <a:buChar char="§"/>
              <a:defRPr sz="2800">
                <a:solidFill>
                  <a:schemeClr val="tx1"/>
                </a:solidFill>
              </a:defRPr>
            </a:lvl2pPr>
            <a:lvl3pPr marL="914400" indent="0">
              <a:buNone/>
              <a:defRPr/>
            </a:lvl3pPr>
            <a:lvl4pPr marL="1371600" indent="0">
              <a:buNone/>
              <a:defRPr/>
            </a:lvl4pPr>
            <a:lvl5pPr marL="1828800" indent="0">
              <a:buNone/>
              <a:defRPr/>
            </a:lvl5pPr>
          </a:lstStyle>
          <a:p>
            <a:pPr lvl="0"/>
            <a:r>
              <a:rPr lang="en-US" dirty="0"/>
              <a:t>Object</a:t>
            </a:r>
          </a:p>
        </p:txBody>
      </p:sp>
      <p:sp>
        <p:nvSpPr>
          <p:cNvPr id="13" name="Content Placeholder 5">
            <a:extLst>
              <a:ext uri="{FF2B5EF4-FFF2-40B4-BE49-F238E27FC236}">
                <a16:creationId xmlns:a16="http://schemas.microsoft.com/office/drawing/2014/main" id="{63691464-0491-5A4F-94C2-FB7440B5A6BA}"/>
              </a:ext>
            </a:extLst>
          </p:cNvPr>
          <p:cNvSpPr>
            <a:spLocks noGrp="1"/>
          </p:cNvSpPr>
          <p:nvPr>
            <p:ph sz="quarter" idx="14" hasCustomPrompt="1"/>
          </p:nvPr>
        </p:nvSpPr>
        <p:spPr>
          <a:xfrm>
            <a:off x="6398356" y="3770592"/>
            <a:ext cx="5193756" cy="2741149"/>
          </a:xfrm>
        </p:spPr>
        <p:txBody>
          <a:bodyPr>
            <a:normAutofit/>
          </a:bodyPr>
          <a:lstStyle>
            <a:lvl1pPr marL="0" indent="0">
              <a:buNone/>
              <a:defRPr sz="2800" b="1">
                <a:solidFill>
                  <a:schemeClr val="tx1"/>
                </a:solidFill>
              </a:defRPr>
            </a:lvl1pPr>
            <a:lvl2pPr marL="800100" indent="-342900">
              <a:buClr>
                <a:srgbClr val="5D8B72"/>
              </a:buClr>
              <a:buFont typeface="Wingdings" pitchFamily="2" charset="2"/>
              <a:buChar char="§"/>
              <a:defRPr sz="2800">
                <a:solidFill>
                  <a:schemeClr val="tx1"/>
                </a:solidFill>
              </a:defRPr>
            </a:lvl2pPr>
            <a:lvl3pPr marL="914400" indent="0">
              <a:buNone/>
              <a:defRPr/>
            </a:lvl3pPr>
            <a:lvl4pPr marL="1371600" indent="0">
              <a:buNone/>
              <a:defRPr/>
            </a:lvl4pPr>
            <a:lvl5pPr marL="1828800" indent="0">
              <a:buNone/>
              <a:defRPr/>
            </a:lvl5pPr>
          </a:lstStyle>
          <a:p>
            <a:pPr lvl="0"/>
            <a:r>
              <a:rPr lang="en-US" dirty="0"/>
              <a:t>Object</a:t>
            </a:r>
          </a:p>
        </p:txBody>
      </p:sp>
      <p:sp>
        <p:nvSpPr>
          <p:cNvPr id="14" name="Title 1">
            <a:extLst>
              <a:ext uri="{FF2B5EF4-FFF2-40B4-BE49-F238E27FC236}">
                <a16:creationId xmlns:a16="http://schemas.microsoft.com/office/drawing/2014/main" id="{587DA987-E557-C94A-9886-F3C9C9952EC0}"/>
              </a:ext>
            </a:extLst>
          </p:cNvPr>
          <p:cNvSpPr>
            <a:spLocks noGrp="1"/>
          </p:cNvSpPr>
          <p:nvPr>
            <p:ph type="title"/>
          </p:nvPr>
        </p:nvSpPr>
        <p:spPr>
          <a:xfrm>
            <a:off x="573795" y="-10746"/>
            <a:ext cx="10515600" cy="1325563"/>
          </a:xfrm>
        </p:spPr>
        <p:txBody>
          <a:bodyPr>
            <a:normAutofit/>
          </a:bodyPr>
          <a:lstStyle>
            <a:lvl1pPr>
              <a:defRPr sz="4400" b="0" i="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15" name="Picture Placeholder 4">
            <a:extLst>
              <a:ext uri="{FF2B5EF4-FFF2-40B4-BE49-F238E27FC236}">
                <a16:creationId xmlns:a16="http://schemas.microsoft.com/office/drawing/2014/main" id="{BB038C65-F794-324B-BD5E-CC8D411B5032}"/>
              </a:ext>
            </a:extLst>
          </p:cNvPr>
          <p:cNvSpPr>
            <a:spLocks noGrp="1"/>
          </p:cNvSpPr>
          <p:nvPr>
            <p:ph type="pic" sz="quarter" idx="10" hasCustomPrompt="1"/>
          </p:nvPr>
        </p:nvSpPr>
        <p:spPr>
          <a:xfrm>
            <a:off x="767644" y="1741678"/>
            <a:ext cx="965282" cy="891293"/>
          </a:xfrm>
        </p:spPr>
        <p:txBody>
          <a:bodyPr>
            <a:normAutofit/>
          </a:bodyPr>
          <a:lstStyle>
            <a:lvl1pPr marL="0" indent="0" algn="ctr">
              <a:buNone/>
              <a:defRPr sz="1600">
                <a:solidFill>
                  <a:schemeClr val="bg1"/>
                </a:solidFill>
              </a:defRPr>
            </a:lvl1pPr>
          </a:lstStyle>
          <a:p>
            <a:r>
              <a:rPr lang="en-US" dirty="0"/>
              <a:t>Icon</a:t>
            </a:r>
          </a:p>
        </p:txBody>
      </p:sp>
      <p:sp>
        <p:nvSpPr>
          <p:cNvPr id="16" name="Picture Placeholder 4">
            <a:extLst>
              <a:ext uri="{FF2B5EF4-FFF2-40B4-BE49-F238E27FC236}">
                <a16:creationId xmlns:a16="http://schemas.microsoft.com/office/drawing/2014/main" id="{DF2A2CAF-EFFF-694D-AE7A-5BED27DAA997}"/>
              </a:ext>
            </a:extLst>
          </p:cNvPr>
          <p:cNvSpPr>
            <a:spLocks noGrp="1"/>
          </p:cNvSpPr>
          <p:nvPr>
            <p:ph type="pic" sz="quarter" idx="15" hasCustomPrompt="1"/>
          </p:nvPr>
        </p:nvSpPr>
        <p:spPr>
          <a:xfrm>
            <a:off x="6491111" y="1741678"/>
            <a:ext cx="965282" cy="891293"/>
          </a:xfrm>
        </p:spPr>
        <p:txBody>
          <a:bodyPr>
            <a:normAutofit/>
          </a:bodyPr>
          <a:lstStyle>
            <a:lvl1pPr marL="0" indent="0" algn="ctr">
              <a:buNone/>
              <a:defRPr sz="1600">
                <a:solidFill>
                  <a:schemeClr val="bg1"/>
                </a:solidFill>
              </a:defRPr>
            </a:lvl1pPr>
          </a:lstStyle>
          <a:p>
            <a:r>
              <a:rPr lang="en-US" dirty="0"/>
              <a:t>Icon</a:t>
            </a:r>
          </a:p>
        </p:txBody>
      </p:sp>
      <p:sp>
        <p:nvSpPr>
          <p:cNvPr id="17" name="Text Placeholder 20">
            <a:extLst>
              <a:ext uri="{FF2B5EF4-FFF2-40B4-BE49-F238E27FC236}">
                <a16:creationId xmlns:a16="http://schemas.microsoft.com/office/drawing/2014/main" id="{40BC7C3B-34FA-254D-AD62-1A014093DE46}"/>
              </a:ext>
            </a:extLst>
          </p:cNvPr>
          <p:cNvSpPr>
            <a:spLocks noGrp="1"/>
          </p:cNvSpPr>
          <p:nvPr>
            <p:ph type="body" sz="quarter" idx="16" hasCustomPrompt="1"/>
          </p:nvPr>
        </p:nvSpPr>
        <p:spPr>
          <a:xfrm>
            <a:off x="1984279" y="2143956"/>
            <a:ext cx="3887257" cy="1398948"/>
          </a:xfrm>
        </p:spPr>
        <p:txBody>
          <a:bodyPr>
            <a:noAutofit/>
          </a:bodyPr>
          <a:lstStyle>
            <a:lvl1pPr marL="0" indent="0" algn="l">
              <a:buNone/>
              <a:defRPr sz="1900"/>
            </a:lvl1pPr>
            <a:lvl2pPr>
              <a:defRPr sz="1600"/>
            </a:lvl2pPr>
            <a:lvl3pPr>
              <a:defRPr sz="1400"/>
            </a:lvl3pPr>
            <a:lvl4pPr>
              <a:defRPr sz="1200"/>
            </a:lvl4pPr>
            <a:lvl5pPr>
              <a:defRPr sz="1200"/>
            </a:lvl5pPr>
          </a:lstStyle>
          <a:p>
            <a:r>
              <a:rPr lang="en-US" dirty="0">
                <a:latin typeface="Calibri" panose="020F0502020204030204" pitchFamily="34" charset="0"/>
                <a:ea typeface="Arial" charset="0"/>
                <a:cs typeface="Calibri" panose="020F0502020204030204" pitchFamily="34" charset="0"/>
              </a:rPr>
              <a:t>Lorem ipsum dolor sit </a:t>
            </a:r>
            <a:r>
              <a:rPr lang="en-US" dirty="0" err="1">
                <a:latin typeface="Calibri" panose="020F0502020204030204" pitchFamily="34" charset="0"/>
                <a:ea typeface="Arial" charset="0"/>
                <a:cs typeface="Calibri" panose="020F0502020204030204" pitchFamily="34" charset="0"/>
              </a:rPr>
              <a:t>amet</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consectetuer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adipiscing</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elit</a:t>
            </a:r>
            <a:r>
              <a:rPr lang="en-US" dirty="0">
                <a:latin typeface="Calibri" panose="020F0502020204030204" pitchFamily="34" charset="0"/>
                <a:ea typeface="Arial" charset="0"/>
                <a:cs typeface="Calibri" panose="020F0502020204030204" pitchFamily="34" charset="0"/>
              </a:rPr>
              <a:t>. Maecenas </a:t>
            </a:r>
            <a:r>
              <a:rPr lang="en-US" dirty="0" err="1">
                <a:latin typeface="Calibri" panose="020F0502020204030204" pitchFamily="34" charset="0"/>
                <a:ea typeface="Arial" charset="0"/>
                <a:cs typeface="Calibri" panose="020F0502020204030204" pitchFamily="34" charset="0"/>
              </a:rPr>
              <a:t>porttitor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congue</a:t>
            </a:r>
            <a:r>
              <a:rPr lang="en-US" dirty="0">
                <a:latin typeface="Calibri" panose="020F0502020204030204" pitchFamily="34" charset="0"/>
                <a:ea typeface="Arial" charset="0"/>
                <a:cs typeface="Calibri" panose="020F0502020204030204" pitchFamily="34" charset="0"/>
              </a:rPr>
              <a:t>.</a:t>
            </a:r>
          </a:p>
        </p:txBody>
      </p:sp>
      <p:sp>
        <p:nvSpPr>
          <p:cNvPr id="18" name="Text Placeholder 20">
            <a:extLst>
              <a:ext uri="{FF2B5EF4-FFF2-40B4-BE49-F238E27FC236}">
                <a16:creationId xmlns:a16="http://schemas.microsoft.com/office/drawing/2014/main" id="{66FD5739-E9A2-A34B-8072-F9B92F4C0633}"/>
              </a:ext>
            </a:extLst>
          </p:cNvPr>
          <p:cNvSpPr>
            <a:spLocks noGrp="1"/>
          </p:cNvSpPr>
          <p:nvPr>
            <p:ph type="body" sz="quarter" idx="17" hasCustomPrompt="1"/>
          </p:nvPr>
        </p:nvSpPr>
        <p:spPr>
          <a:xfrm>
            <a:off x="7754885" y="2143956"/>
            <a:ext cx="3837227" cy="1398948"/>
          </a:xfrm>
        </p:spPr>
        <p:txBody>
          <a:bodyPr>
            <a:noAutofit/>
          </a:bodyPr>
          <a:lstStyle>
            <a:lvl1pPr marL="0" indent="0" algn="l">
              <a:buNone/>
              <a:defRPr sz="1900"/>
            </a:lvl1pPr>
            <a:lvl2pPr>
              <a:defRPr sz="1600"/>
            </a:lvl2pPr>
            <a:lvl3pPr>
              <a:defRPr sz="1400"/>
            </a:lvl3pPr>
            <a:lvl4pPr>
              <a:defRPr sz="1200"/>
            </a:lvl4pPr>
            <a:lvl5pPr>
              <a:defRPr sz="1200"/>
            </a:lvl5pPr>
          </a:lstStyle>
          <a:p>
            <a:r>
              <a:rPr lang="en-US" dirty="0">
                <a:latin typeface="Calibri" panose="020F0502020204030204" pitchFamily="34" charset="0"/>
                <a:ea typeface="Arial" charset="0"/>
                <a:cs typeface="Calibri" panose="020F0502020204030204" pitchFamily="34" charset="0"/>
              </a:rPr>
              <a:t>Lorem ipsum dolor sit </a:t>
            </a:r>
            <a:r>
              <a:rPr lang="en-US" dirty="0" err="1">
                <a:latin typeface="Calibri" panose="020F0502020204030204" pitchFamily="34" charset="0"/>
                <a:ea typeface="Arial" charset="0"/>
                <a:cs typeface="Calibri" panose="020F0502020204030204" pitchFamily="34" charset="0"/>
              </a:rPr>
              <a:t>amet</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consectetuer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adipiscing</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elit</a:t>
            </a:r>
            <a:r>
              <a:rPr lang="en-US" dirty="0">
                <a:latin typeface="Calibri" panose="020F0502020204030204" pitchFamily="34" charset="0"/>
                <a:ea typeface="Arial" charset="0"/>
                <a:cs typeface="Calibri" panose="020F0502020204030204" pitchFamily="34" charset="0"/>
              </a:rPr>
              <a:t>. Maecenas </a:t>
            </a:r>
            <a:r>
              <a:rPr lang="en-US" dirty="0" err="1">
                <a:latin typeface="Calibri" panose="020F0502020204030204" pitchFamily="34" charset="0"/>
                <a:ea typeface="Arial" charset="0"/>
                <a:cs typeface="Calibri" panose="020F0502020204030204" pitchFamily="34" charset="0"/>
              </a:rPr>
              <a:t>porttitor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congue</a:t>
            </a:r>
            <a:r>
              <a:rPr lang="en-US" dirty="0">
                <a:latin typeface="Calibri" panose="020F0502020204030204" pitchFamily="34" charset="0"/>
                <a:ea typeface="Arial" charset="0"/>
                <a:cs typeface="Calibri" panose="020F0502020204030204" pitchFamily="34" charset="0"/>
              </a:rPr>
              <a:t>.</a:t>
            </a:r>
          </a:p>
        </p:txBody>
      </p:sp>
      <p:sp>
        <p:nvSpPr>
          <p:cNvPr id="19" name="Text Placeholder 20">
            <a:extLst>
              <a:ext uri="{FF2B5EF4-FFF2-40B4-BE49-F238E27FC236}">
                <a16:creationId xmlns:a16="http://schemas.microsoft.com/office/drawing/2014/main" id="{8A1F4E7F-4E0B-2F48-9974-9EEC9B089D3D}"/>
              </a:ext>
            </a:extLst>
          </p:cNvPr>
          <p:cNvSpPr>
            <a:spLocks noGrp="1"/>
          </p:cNvSpPr>
          <p:nvPr>
            <p:ph type="body" sz="quarter" idx="18" hasCustomPrompt="1"/>
          </p:nvPr>
        </p:nvSpPr>
        <p:spPr>
          <a:xfrm>
            <a:off x="1984279" y="1570765"/>
            <a:ext cx="3887257" cy="382436"/>
          </a:xfrm>
        </p:spPr>
        <p:txBody>
          <a:bodyPr>
            <a:noAutofit/>
          </a:bodyPr>
          <a:lstStyle>
            <a:lvl1pPr marL="0" indent="0" algn="l">
              <a:buNone/>
              <a:defRPr sz="2400">
                <a:solidFill>
                  <a:srgbClr val="002060"/>
                </a:solidFill>
              </a:defRPr>
            </a:lvl1pPr>
            <a:lvl2pPr>
              <a:defRPr sz="1600"/>
            </a:lvl2pPr>
            <a:lvl3pPr>
              <a:defRPr sz="1400"/>
            </a:lvl3pPr>
            <a:lvl4pPr>
              <a:defRPr sz="1200"/>
            </a:lvl4pPr>
            <a:lvl5pPr>
              <a:defRPr sz="1200"/>
            </a:lvl5pPr>
          </a:lstStyle>
          <a:p>
            <a:r>
              <a:rPr lang="en-US" dirty="0">
                <a:latin typeface="Calibri" panose="020F0502020204030204" pitchFamily="34" charset="0"/>
                <a:ea typeface="Arial" charset="0"/>
                <a:cs typeface="Calibri" panose="020F0502020204030204" pitchFamily="34" charset="0"/>
              </a:rPr>
              <a:t>Title</a:t>
            </a:r>
          </a:p>
        </p:txBody>
      </p:sp>
      <p:sp>
        <p:nvSpPr>
          <p:cNvPr id="20" name="Text Placeholder 20">
            <a:extLst>
              <a:ext uri="{FF2B5EF4-FFF2-40B4-BE49-F238E27FC236}">
                <a16:creationId xmlns:a16="http://schemas.microsoft.com/office/drawing/2014/main" id="{0748AE88-65A5-7C45-962F-B9D47730013E}"/>
              </a:ext>
            </a:extLst>
          </p:cNvPr>
          <p:cNvSpPr>
            <a:spLocks noGrp="1"/>
          </p:cNvSpPr>
          <p:nvPr>
            <p:ph type="body" sz="quarter" idx="19" hasCustomPrompt="1"/>
          </p:nvPr>
        </p:nvSpPr>
        <p:spPr>
          <a:xfrm>
            <a:off x="7742527" y="1570765"/>
            <a:ext cx="3837227" cy="382436"/>
          </a:xfrm>
        </p:spPr>
        <p:txBody>
          <a:bodyPr>
            <a:noAutofit/>
          </a:bodyPr>
          <a:lstStyle>
            <a:lvl1pPr marL="0" indent="0" algn="l">
              <a:buNone/>
              <a:defRPr sz="2400">
                <a:solidFill>
                  <a:srgbClr val="002060"/>
                </a:solidFill>
              </a:defRPr>
            </a:lvl1pPr>
            <a:lvl2pPr>
              <a:defRPr sz="1600"/>
            </a:lvl2pPr>
            <a:lvl3pPr>
              <a:defRPr sz="1400"/>
            </a:lvl3pPr>
            <a:lvl4pPr>
              <a:defRPr sz="1200"/>
            </a:lvl4pPr>
            <a:lvl5pPr>
              <a:defRPr sz="1200"/>
            </a:lvl5pPr>
          </a:lstStyle>
          <a:p>
            <a:r>
              <a:rPr lang="en-US" dirty="0">
                <a:latin typeface="Calibri" panose="020F0502020204030204" pitchFamily="34" charset="0"/>
                <a:ea typeface="Arial" charset="0"/>
                <a:cs typeface="Calibri" panose="020F0502020204030204" pitchFamily="34" charset="0"/>
              </a:rPr>
              <a:t>Title</a:t>
            </a:r>
          </a:p>
        </p:txBody>
      </p:sp>
    </p:spTree>
    <p:extLst>
      <p:ext uri="{BB962C8B-B14F-4D97-AF65-F5344CB8AC3E}">
        <p14:creationId xmlns:p14="http://schemas.microsoft.com/office/powerpoint/2010/main" val="2373882191"/>
      </p:ext>
    </p:extLst>
  </p:cSld>
  <p:clrMapOvr>
    <a:masterClrMapping/>
  </p:clrMapOvr>
  <p:hf hdr="0" ftr="0" dt="0"/>
  <p:extLst>
    <p:ext uri="{DCECCB84-F9BA-43D5-87BE-67443E8EF086}">
      <p15:sldGuideLst xmlns:p15="http://schemas.microsoft.com/office/powerpoint/2012/main">
        <p15:guide id="1" orient="horz" pos="504">
          <p15:clr>
            <a:srgbClr val="FBAE40"/>
          </p15:clr>
        </p15:guide>
        <p15:guide id="2" pos="43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F7E5361-F20C-5A49-A77E-5EC477F3C71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6" name="Rectangle 15">
            <a:extLst>
              <a:ext uri="{FF2B5EF4-FFF2-40B4-BE49-F238E27FC236}">
                <a16:creationId xmlns:a16="http://schemas.microsoft.com/office/drawing/2014/main" id="{659F883E-0FB0-C74A-9872-9131D81B78D9}"/>
              </a:ext>
            </a:extLst>
          </p:cNvPr>
          <p:cNvSpPr/>
          <p:nvPr userDrawn="1"/>
        </p:nvSpPr>
        <p:spPr>
          <a:xfrm>
            <a:off x="0" y="5598633"/>
            <a:ext cx="12192000" cy="12593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2A062A5-3298-E643-BC9D-765202BF5065}"/>
              </a:ext>
            </a:extLst>
          </p:cNvPr>
          <p:cNvSpPr>
            <a:spLocks noGrp="1"/>
          </p:cNvSpPr>
          <p:nvPr>
            <p:ph type="title"/>
          </p:nvPr>
        </p:nvSpPr>
        <p:spPr>
          <a:xfrm>
            <a:off x="501874" y="1214040"/>
            <a:ext cx="10515600" cy="1325563"/>
          </a:xfrm>
        </p:spPr>
        <p:txBody>
          <a:bodyPr>
            <a:normAutofit/>
          </a:bodyPr>
          <a:lstStyle>
            <a:lvl1pPr>
              <a:defRPr sz="6000" b="1">
                <a:solidFill>
                  <a:srgbClr val="193968"/>
                </a:solidFill>
                <a:latin typeface="+mn-lt"/>
              </a:defRPr>
            </a:lvl1pPr>
          </a:lstStyle>
          <a:p>
            <a:r>
              <a:rPr lang="en-US" dirty="0"/>
              <a:t>Click to edit Master title style</a:t>
            </a:r>
          </a:p>
        </p:txBody>
      </p:sp>
      <p:cxnSp>
        <p:nvCxnSpPr>
          <p:cNvPr id="9" name="Straight Connector 8">
            <a:extLst>
              <a:ext uri="{FF2B5EF4-FFF2-40B4-BE49-F238E27FC236}">
                <a16:creationId xmlns:a16="http://schemas.microsoft.com/office/drawing/2014/main" id="{DE616920-52D1-3E46-95C0-7A90E9052ADC}"/>
              </a:ext>
            </a:extLst>
          </p:cNvPr>
          <p:cNvCxnSpPr>
            <a:cxnSpLocks/>
          </p:cNvCxnSpPr>
          <p:nvPr userDrawn="1"/>
        </p:nvCxnSpPr>
        <p:spPr>
          <a:xfrm>
            <a:off x="-53165" y="5598633"/>
            <a:ext cx="12290612" cy="0"/>
          </a:xfrm>
          <a:prstGeom prst="line">
            <a:avLst/>
          </a:prstGeom>
          <a:ln w="25400">
            <a:solidFill>
              <a:srgbClr val="27549C"/>
            </a:solidFill>
          </a:ln>
        </p:spPr>
        <p:style>
          <a:lnRef idx="1">
            <a:schemeClr val="accent1"/>
          </a:lnRef>
          <a:fillRef idx="0">
            <a:schemeClr val="accent1"/>
          </a:fillRef>
          <a:effectRef idx="0">
            <a:schemeClr val="accent1"/>
          </a:effectRef>
          <a:fontRef idx="minor">
            <a:schemeClr val="tx1"/>
          </a:fontRef>
        </p:style>
      </p:cxnSp>
      <p:pic>
        <p:nvPicPr>
          <p:cNvPr id="4" name="Picture 3" descr="Graphical user interface&#10;&#10;Description automatically generated with medium confidence">
            <a:extLst>
              <a:ext uri="{FF2B5EF4-FFF2-40B4-BE49-F238E27FC236}">
                <a16:creationId xmlns:a16="http://schemas.microsoft.com/office/drawing/2014/main" id="{A52FF9D6-10D3-4F45-A692-2D5C92D720E7}"/>
              </a:ext>
            </a:extLst>
          </p:cNvPr>
          <p:cNvPicPr>
            <a:picLocks noChangeAspect="1"/>
          </p:cNvPicPr>
          <p:nvPr userDrawn="1"/>
        </p:nvPicPr>
        <p:blipFill>
          <a:blip r:embed="rId3"/>
          <a:stretch>
            <a:fillRect/>
          </a:stretch>
        </p:blipFill>
        <p:spPr>
          <a:xfrm>
            <a:off x="0" y="5592288"/>
            <a:ext cx="5309936" cy="1265712"/>
          </a:xfrm>
          <a:prstGeom prst="rect">
            <a:avLst/>
          </a:prstGeom>
        </p:spPr>
      </p:pic>
    </p:spTree>
    <p:extLst>
      <p:ext uri="{BB962C8B-B14F-4D97-AF65-F5344CB8AC3E}">
        <p14:creationId xmlns:p14="http://schemas.microsoft.com/office/powerpoint/2010/main" val="2730198251"/>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F7E5361-F20C-5A49-A77E-5EC477F3C71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6" name="Rectangle 15">
            <a:extLst>
              <a:ext uri="{FF2B5EF4-FFF2-40B4-BE49-F238E27FC236}">
                <a16:creationId xmlns:a16="http://schemas.microsoft.com/office/drawing/2014/main" id="{659F883E-0FB0-C74A-9872-9131D81B78D9}"/>
              </a:ext>
            </a:extLst>
          </p:cNvPr>
          <p:cNvSpPr/>
          <p:nvPr userDrawn="1"/>
        </p:nvSpPr>
        <p:spPr>
          <a:xfrm>
            <a:off x="0" y="5598633"/>
            <a:ext cx="12192000" cy="12593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2A062A5-3298-E643-BC9D-765202BF5065}"/>
              </a:ext>
            </a:extLst>
          </p:cNvPr>
          <p:cNvSpPr>
            <a:spLocks noGrp="1"/>
          </p:cNvSpPr>
          <p:nvPr>
            <p:ph type="title"/>
          </p:nvPr>
        </p:nvSpPr>
        <p:spPr>
          <a:xfrm>
            <a:off x="501874" y="1214040"/>
            <a:ext cx="10515600" cy="1325563"/>
          </a:xfrm>
        </p:spPr>
        <p:txBody>
          <a:bodyPr>
            <a:normAutofit/>
          </a:bodyPr>
          <a:lstStyle>
            <a:lvl1pPr>
              <a:defRPr sz="6000" b="1">
                <a:solidFill>
                  <a:srgbClr val="193968"/>
                </a:solidFill>
                <a:latin typeface="+mn-lt"/>
              </a:defRPr>
            </a:lvl1pPr>
          </a:lstStyle>
          <a:p>
            <a:r>
              <a:rPr lang="en-US" dirty="0"/>
              <a:t>Click to edit Master title style</a:t>
            </a:r>
          </a:p>
        </p:txBody>
      </p:sp>
      <p:cxnSp>
        <p:nvCxnSpPr>
          <p:cNvPr id="9" name="Straight Connector 8">
            <a:extLst>
              <a:ext uri="{FF2B5EF4-FFF2-40B4-BE49-F238E27FC236}">
                <a16:creationId xmlns:a16="http://schemas.microsoft.com/office/drawing/2014/main" id="{DE616920-52D1-3E46-95C0-7A90E9052ADC}"/>
              </a:ext>
            </a:extLst>
          </p:cNvPr>
          <p:cNvCxnSpPr>
            <a:cxnSpLocks/>
          </p:cNvCxnSpPr>
          <p:nvPr userDrawn="1"/>
        </p:nvCxnSpPr>
        <p:spPr>
          <a:xfrm>
            <a:off x="-53165" y="5598633"/>
            <a:ext cx="12290612" cy="0"/>
          </a:xfrm>
          <a:prstGeom prst="line">
            <a:avLst/>
          </a:prstGeom>
          <a:ln w="25400">
            <a:solidFill>
              <a:srgbClr val="27549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3464776"/>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3589A-ECCC-41D7-B7F0-B74ED9E794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C6F797-C01A-4189-8E8F-DDCFCF0744C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29637F-C85A-4070-A3AD-0F7D89216A0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2CB50FA-02C2-4D07-AA74-FB59A6CC936B}"/>
              </a:ext>
            </a:extLst>
          </p:cNvPr>
          <p:cNvSpPr>
            <a:spLocks noGrp="1"/>
          </p:cNvSpPr>
          <p:nvPr>
            <p:ph type="dt" sz="half" idx="10"/>
          </p:nvPr>
        </p:nvSpPr>
        <p:spPr/>
        <p:txBody>
          <a:bodyPr/>
          <a:lstStyle/>
          <a:p>
            <a:fld id="{5BB67B6D-970F-42BB-B984-802409EC6B4B}" type="datetimeFigureOut">
              <a:rPr lang="en-US" smtClean="0"/>
              <a:t>6/25/2023</a:t>
            </a:fld>
            <a:endParaRPr lang="en-US"/>
          </a:p>
        </p:txBody>
      </p:sp>
      <p:sp>
        <p:nvSpPr>
          <p:cNvPr id="6" name="Footer Placeholder 5">
            <a:extLst>
              <a:ext uri="{FF2B5EF4-FFF2-40B4-BE49-F238E27FC236}">
                <a16:creationId xmlns:a16="http://schemas.microsoft.com/office/drawing/2014/main" id="{23A1C32D-7227-48CB-BF0C-2F62CE6E7A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D01872-2035-4242-8D18-55210EF5469D}"/>
              </a:ext>
            </a:extLst>
          </p:cNvPr>
          <p:cNvSpPr>
            <a:spLocks noGrp="1"/>
          </p:cNvSpPr>
          <p:nvPr>
            <p:ph type="sldNum" sz="quarter" idx="12"/>
          </p:nvPr>
        </p:nvSpPr>
        <p:spPr/>
        <p:txBody>
          <a:bodyPr/>
          <a:lstStyle/>
          <a:p>
            <a:fld id="{9EBD4A0E-67BA-475E-B1E7-7DC6C6E8EBE2}" type="slidenum">
              <a:rPr lang="en-US" smtClean="0"/>
              <a:t>‹#›</a:t>
            </a:fld>
            <a:endParaRPr lang="en-US"/>
          </a:p>
        </p:txBody>
      </p:sp>
    </p:spTree>
    <p:extLst>
      <p:ext uri="{BB962C8B-B14F-4D97-AF65-F5344CB8AC3E}">
        <p14:creationId xmlns:p14="http://schemas.microsoft.com/office/powerpoint/2010/main" val="2648462664"/>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1BAFE4-3996-9B40-A849-0450F4C59513}"/>
              </a:ext>
            </a:extLst>
          </p:cNvPr>
          <p:cNvPicPr>
            <a:picLocks noChangeAspect="1"/>
          </p:cNvPicPr>
          <p:nvPr userDrawn="1"/>
        </p:nvPicPr>
        <p:blipFill>
          <a:blip r:embed="rId2"/>
          <a:stretch>
            <a:fillRect/>
          </a:stretch>
        </p:blipFill>
        <p:spPr>
          <a:xfrm>
            <a:off x="0" y="-20675"/>
            <a:ext cx="12228755" cy="6878674"/>
          </a:xfrm>
          <a:prstGeom prst="rect">
            <a:avLst/>
          </a:prstGeom>
        </p:spPr>
      </p:pic>
      <p:sp>
        <p:nvSpPr>
          <p:cNvPr id="2" name="Title 1">
            <a:extLst>
              <a:ext uri="{FF2B5EF4-FFF2-40B4-BE49-F238E27FC236}">
                <a16:creationId xmlns:a16="http://schemas.microsoft.com/office/drawing/2014/main" id="{44D804DA-26DC-094D-81DE-93F10F39FF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6651A0C-9B64-634D-8A09-BE241A244C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73619D-369A-3C40-8401-DAA021E87AD1}"/>
              </a:ext>
            </a:extLst>
          </p:cNvPr>
          <p:cNvSpPr>
            <a:spLocks noGrp="1"/>
          </p:cNvSpPr>
          <p:nvPr>
            <p:ph type="dt" sz="half" idx="10"/>
          </p:nvPr>
        </p:nvSpPr>
        <p:spPr/>
        <p:txBody>
          <a:bodyPr/>
          <a:lstStyle/>
          <a:p>
            <a:fld id="{11A84E01-FA1D-DF4D-8154-31A9A1861279}" type="datetimeFigureOut">
              <a:rPr lang="en-US" smtClean="0"/>
              <a:t>6/25/2023</a:t>
            </a:fld>
            <a:endParaRPr lang="en-US"/>
          </a:p>
        </p:txBody>
      </p:sp>
      <p:sp>
        <p:nvSpPr>
          <p:cNvPr id="5" name="Footer Placeholder 4">
            <a:extLst>
              <a:ext uri="{FF2B5EF4-FFF2-40B4-BE49-F238E27FC236}">
                <a16:creationId xmlns:a16="http://schemas.microsoft.com/office/drawing/2014/main" id="{E2FA8995-CDE0-A646-B4C0-DF68570AC6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42D4CD-0567-AA4B-BE1B-B504FA737AED}"/>
              </a:ext>
            </a:extLst>
          </p:cNvPr>
          <p:cNvSpPr>
            <a:spLocks noGrp="1"/>
          </p:cNvSpPr>
          <p:nvPr>
            <p:ph type="sldNum" sz="quarter" idx="12"/>
          </p:nvPr>
        </p:nvSpPr>
        <p:spPr/>
        <p:txBody>
          <a:bodyPr/>
          <a:lstStyle/>
          <a:p>
            <a:fld id="{54EEB62B-FDC5-F542-B36B-F4CCC4099D47}" type="slidenum">
              <a:rPr lang="en-US" smtClean="0"/>
              <a:t>‹#›</a:t>
            </a:fld>
            <a:endParaRPr lang="en-US"/>
          </a:p>
        </p:txBody>
      </p:sp>
    </p:spTree>
    <p:extLst>
      <p:ext uri="{BB962C8B-B14F-4D97-AF65-F5344CB8AC3E}">
        <p14:creationId xmlns:p14="http://schemas.microsoft.com/office/powerpoint/2010/main" val="1210612838"/>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1087707-6360-8941-90A4-F513F10249C7}"/>
              </a:ext>
            </a:extLst>
          </p:cNvPr>
          <p:cNvPicPr>
            <a:picLocks noChangeAspect="1"/>
          </p:cNvPicPr>
          <p:nvPr userDrawn="1"/>
        </p:nvPicPr>
        <p:blipFill>
          <a:blip r:embed="rId2"/>
          <a:stretch>
            <a:fillRect/>
          </a:stretch>
        </p:blipFill>
        <p:spPr>
          <a:xfrm>
            <a:off x="-14032" y="0"/>
            <a:ext cx="12228755" cy="5753459"/>
          </a:xfrm>
          <a:prstGeom prst="rect">
            <a:avLst/>
          </a:prstGeom>
        </p:spPr>
      </p:pic>
      <p:sp>
        <p:nvSpPr>
          <p:cNvPr id="2" name="Title 1">
            <a:extLst>
              <a:ext uri="{FF2B5EF4-FFF2-40B4-BE49-F238E27FC236}">
                <a16:creationId xmlns:a16="http://schemas.microsoft.com/office/drawing/2014/main" id="{EE906198-1EEA-C342-A1A2-40617829A00E}"/>
              </a:ext>
            </a:extLst>
          </p:cNvPr>
          <p:cNvSpPr>
            <a:spLocks noGrp="1"/>
          </p:cNvSpPr>
          <p:nvPr>
            <p:ph type="title"/>
          </p:nvPr>
        </p:nvSpPr>
        <p:spPr>
          <a:xfrm>
            <a:off x="497839" y="1252920"/>
            <a:ext cx="10515600" cy="1325563"/>
          </a:xfrm>
        </p:spPr>
        <p:txBody>
          <a:bodyPr>
            <a:normAutofit/>
          </a:bodyPr>
          <a:lstStyle>
            <a:lvl1pPr>
              <a:defRPr sz="6000" b="1" i="0">
                <a:solidFill>
                  <a:schemeClr val="bg1"/>
                </a:solidFill>
                <a:latin typeface="Calibri" panose="020F0502020204030204" pitchFamily="34" charset="0"/>
                <a:cs typeface="Calibri" panose="020F0502020204030204" pitchFamily="34" charset="0"/>
              </a:defRPr>
            </a:lvl1pPr>
          </a:lstStyle>
          <a:p>
            <a:r>
              <a:rPr lang="en-US" dirty="0"/>
              <a:t>Click to edit Master title style</a:t>
            </a:r>
          </a:p>
        </p:txBody>
      </p:sp>
      <p:cxnSp>
        <p:nvCxnSpPr>
          <p:cNvPr id="9" name="Straight Connector 8">
            <a:extLst>
              <a:ext uri="{FF2B5EF4-FFF2-40B4-BE49-F238E27FC236}">
                <a16:creationId xmlns:a16="http://schemas.microsoft.com/office/drawing/2014/main" id="{1893A121-89FF-D74D-B673-3DF25B57E1AE}"/>
              </a:ext>
            </a:extLst>
          </p:cNvPr>
          <p:cNvCxnSpPr>
            <a:cxnSpLocks/>
          </p:cNvCxnSpPr>
          <p:nvPr userDrawn="1"/>
        </p:nvCxnSpPr>
        <p:spPr>
          <a:xfrm>
            <a:off x="0" y="5590112"/>
            <a:ext cx="12214723" cy="0"/>
          </a:xfrm>
          <a:prstGeom prst="line">
            <a:avLst/>
          </a:prstGeom>
          <a:ln w="25400">
            <a:solidFill>
              <a:srgbClr val="27549C"/>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F098788A-C850-45B4-B64B-9807B1440F99}"/>
              </a:ext>
            </a:extLst>
          </p:cNvPr>
          <p:cNvGrpSpPr/>
          <p:nvPr userDrawn="1"/>
        </p:nvGrpSpPr>
        <p:grpSpPr>
          <a:xfrm>
            <a:off x="-94449" y="5500806"/>
            <a:ext cx="12350617" cy="1541677"/>
            <a:chOff x="-94449" y="5500806"/>
            <a:chExt cx="12350617" cy="1541677"/>
          </a:xfrm>
        </p:grpSpPr>
        <p:pic>
          <p:nvPicPr>
            <p:cNvPr id="14" name="Picture 13">
              <a:extLst>
                <a:ext uri="{FF2B5EF4-FFF2-40B4-BE49-F238E27FC236}">
                  <a16:creationId xmlns:a16="http://schemas.microsoft.com/office/drawing/2014/main" id="{60F29B0F-9E81-4353-97B8-625962E0EE56}"/>
                </a:ext>
              </a:extLst>
            </p:cNvPr>
            <p:cNvPicPr>
              <a:picLocks noChangeAspect="1"/>
            </p:cNvPicPr>
            <p:nvPr userDrawn="1"/>
          </p:nvPicPr>
          <p:blipFill>
            <a:blip r:embed="rId3"/>
            <a:stretch>
              <a:fillRect/>
            </a:stretch>
          </p:blipFill>
          <p:spPr>
            <a:xfrm>
              <a:off x="-5804" y="5590112"/>
              <a:ext cx="12261972" cy="1324035"/>
            </a:xfrm>
            <a:prstGeom prst="rect">
              <a:avLst/>
            </a:prstGeom>
          </p:spPr>
        </p:pic>
        <p:pic>
          <p:nvPicPr>
            <p:cNvPr id="15" name="Picture 14" descr="Text&#10;&#10;Description automatically generated">
              <a:extLst>
                <a:ext uri="{FF2B5EF4-FFF2-40B4-BE49-F238E27FC236}">
                  <a16:creationId xmlns:a16="http://schemas.microsoft.com/office/drawing/2014/main" id="{C8E80A5F-AB23-4516-A924-DE6A00F589B0}"/>
                </a:ext>
              </a:extLst>
            </p:cNvPr>
            <p:cNvPicPr>
              <a:picLocks noChangeAspect="1"/>
            </p:cNvPicPr>
            <p:nvPr userDrawn="1"/>
          </p:nvPicPr>
          <p:blipFill>
            <a:blip r:embed="rId4"/>
            <a:stretch>
              <a:fillRect/>
            </a:stretch>
          </p:blipFill>
          <p:spPr>
            <a:xfrm>
              <a:off x="-94449" y="5500806"/>
              <a:ext cx="6459538" cy="1541677"/>
            </a:xfrm>
            <a:prstGeom prst="rect">
              <a:avLst/>
            </a:prstGeom>
          </p:spPr>
        </p:pic>
      </p:grpSp>
    </p:spTree>
    <p:extLst>
      <p:ext uri="{BB962C8B-B14F-4D97-AF65-F5344CB8AC3E}">
        <p14:creationId xmlns:p14="http://schemas.microsoft.com/office/powerpoint/2010/main" val="3794134367"/>
      </p:ext>
    </p:extLst>
  </p:cSld>
  <p:clrMapOvr>
    <a:masterClrMapping/>
  </p:clrMapOvr>
  <p:hf hdr="0" ftr="0" dt="0"/>
  <p:extLst>
    <p:ext uri="{DCECCB84-F9BA-43D5-87BE-67443E8EF086}">
      <p15:sldGuideLst xmlns:p15="http://schemas.microsoft.com/office/powerpoint/2012/main">
        <p15:guide id="1" orient="horz" pos="1368">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2A621-B74F-3A41-A866-D2CD7F26E2C4}"/>
              </a:ext>
            </a:extLst>
          </p:cNvPr>
          <p:cNvPicPr>
            <a:picLocks noChangeAspect="1"/>
          </p:cNvPicPr>
          <p:nvPr userDrawn="1"/>
        </p:nvPicPr>
        <p:blipFill>
          <a:blip r:embed="rId2"/>
          <a:stretch>
            <a:fillRect/>
          </a:stretch>
        </p:blipFill>
        <p:spPr>
          <a:xfrm>
            <a:off x="-4" y="0"/>
            <a:ext cx="12195655" cy="5737886"/>
          </a:xfrm>
          <a:prstGeom prst="rect">
            <a:avLst/>
          </a:prstGeom>
        </p:spPr>
      </p:pic>
      <p:sp>
        <p:nvSpPr>
          <p:cNvPr id="2" name="Title 1">
            <a:extLst>
              <a:ext uri="{FF2B5EF4-FFF2-40B4-BE49-F238E27FC236}">
                <a16:creationId xmlns:a16="http://schemas.microsoft.com/office/drawing/2014/main" id="{1B3A74CB-75CA-FB48-A8B5-239B7A321153}"/>
              </a:ext>
            </a:extLst>
          </p:cNvPr>
          <p:cNvSpPr>
            <a:spLocks noGrp="1"/>
          </p:cNvSpPr>
          <p:nvPr>
            <p:ph type="title"/>
          </p:nvPr>
        </p:nvSpPr>
        <p:spPr>
          <a:xfrm>
            <a:off x="497840" y="1253809"/>
            <a:ext cx="10515600" cy="1325563"/>
          </a:xfrm>
        </p:spPr>
        <p:txBody>
          <a:bodyPr>
            <a:normAutofit/>
          </a:bodyPr>
          <a:lstStyle>
            <a:lvl1pPr>
              <a:defRPr sz="6000" b="1" i="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cxnSp>
        <p:nvCxnSpPr>
          <p:cNvPr id="13" name="Straight Connector 12">
            <a:extLst>
              <a:ext uri="{FF2B5EF4-FFF2-40B4-BE49-F238E27FC236}">
                <a16:creationId xmlns:a16="http://schemas.microsoft.com/office/drawing/2014/main" id="{33E6F119-D7E5-DE4E-A9F5-72940F83BFA5}"/>
              </a:ext>
            </a:extLst>
          </p:cNvPr>
          <p:cNvCxnSpPr>
            <a:cxnSpLocks/>
          </p:cNvCxnSpPr>
          <p:nvPr userDrawn="1"/>
        </p:nvCxnSpPr>
        <p:spPr>
          <a:xfrm>
            <a:off x="0" y="5590112"/>
            <a:ext cx="12186197" cy="0"/>
          </a:xfrm>
          <a:prstGeom prst="line">
            <a:avLst/>
          </a:prstGeom>
          <a:ln w="25400">
            <a:solidFill>
              <a:srgbClr val="27549C"/>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B2EBE56-F500-4D24-8131-015E9EBEF6E8}"/>
              </a:ext>
            </a:extLst>
          </p:cNvPr>
          <p:cNvGrpSpPr/>
          <p:nvPr userDrawn="1"/>
        </p:nvGrpSpPr>
        <p:grpSpPr>
          <a:xfrm>
            <a:off x="-94449" y="5500806"/>
            <a:ext cx="12350617" cy="1541677"/>
            <a:chOff x="-94449" y="5500806"/>
            <a:chExt cx="12350617" cy="1541677"/>
          </a:xfrm>
        </p:grpSpPr>
        <p:pic>
          <p:nvPicPr>
            <p:cNvPr id="11" name="Picture 10">
              <a:extLst>
                <a:ext uri="{FF2B5EF4-FFF2-40B4-BE49-F238E27FC236}">
                  <a16:creationId xmlns:a16="http://schemas.microsoft.com/office/drawing/2014/main" id="{DF795348-E952-2E4A-B6F1-C0FE7ADEFF5A}"/>
                </a:ext>
              </a:extLst>
            </p:cNvPr>
            <p:cNvPicPr>
              <a:picLocks noChangeAspect="1"/>
            </p:cNvPicPr>
            <p:nvPr userDrawn="1"/>
          </p:nvPicPr>
          <p:blipFill>
            <a:blip r:embed="rId3"/>
            <a:stretch>
              <a:fillRect/>
            </a:stretch>
          </p:blipFill>
          <p:spPr>
            <a:xfrm>
              <a:off x="-5804" y="5590112"/>
              <a:ext cx="12261972" cy="1324035"/>
            </a:xfrm>
            <a:prstGeom prst="rect">
              <a:avLst/>
            </a:prstGeom>
          </p:spPr>
        </p:pic>
        <p:pic>
          <p:nvPicPr>
            <p:cNvPr id="8" name="Picture 7" descr="Text&#10;&#10;Description automatically generated">
              <a:extLst>
                <a:ext uri="{FF2B5EF4-FFF2-40B4-BE49-F238E27FC236}">
                  <a16:creationId xmlns:a16="http://schemas.microsoft.com/office/drawing/2014/main" id="{41128C26-BCCF-48C2-8922-513252C39E31}"/>
                </a:ext>
              </a:extLst>
            </p:cNvPr>
            <p:cNvPicPr>
              <a:picLocks noChangeAspect="1"/>
            </p:cNvPicPr>
            <p:nvPr userDrawn="1"/>
          </p:nvPicPr>
          <p:blipFill>
            <a:blip r:embed="rId4"/>
            <a:stretch>
              <a:fillRect/>
            </a:stretch>
          </p:blipFill>
          <p:spPr>
            <a:xfrm>
              <a:off x="-94449" y="5500806"/>
              <a:ext cx="6459538" cy="1541677"/>
            </a:xfrm>
            <a:prstGeom prst="rect">
              <a:avLst/>
            </a:prstGeom>
          </p:spPr>
        </p:pic>
      </p:grpSp>
    </p:spTree>
    <p:extLst>
      <p:ext uri="{BB962C8B-B14F-4D97-AF65-F5344CB8AC3E}">
        <p14:creationId xmlns:p14="http://schemas.microsoft.com/office/powerpoint/2010/main" val="4121621382"/>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E4254-37EE-4E26-AA39-4286BD97FE2A}"/>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722923898"/>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C69E64F-3518-6443-83D9-B05718EA0430}"/>
              </a:ext>
            </a:extLst>
          </p:cNvPr>
          <p:cNvPicPr>
            <a:picLocks noChangeAspect="1"/>
          </p:cNvPicPr>
          <p:nvPr userDrawn="1"/>
        </p:nvPicPr>
        <p:blipFill>
          <a:blip r:embed="rId2"/>
          <a:stretch>
            <a:fillRect/>
          </a:stretch>
        </p:blipFill>
        <p:spPr>
          <a:xfrm>
            <a:off x="-5804" y="0"/>
            <a:ext cx="12280645" cy="6085417"/>
          </a:xfrm>
          <a:prstGeom prst="rect">
            <a:avLst/>
          </a:prstGeom>
        </p:spPr>
      </p:pic>
      <p:sp>
        <p:nvSpPr>
          <p:cNvPr id="2" name="Title 1">
            <a:extLst>
              <a:ext uri="{FF2B5EF4-FFF2-40B4-BE49-F238E27FC236}">
                <a16:creationId xmlns:a16="http://schemas.microsoft.com/office/drawing/2014/main" id="{B4C41454-5D83-B04E-81AF-9FD3FC939AC1}"/>
              </a:ext>
            </a:extLst>
          </p:cNvPr>
          <p:cNvSpPr>
            <a:spLocks noGrp="1"/>
          </p:cNvSpPr>
          <p:nvPr>
            <p:ph type="title"/>
          </p:nvPr>
        </p:nvSpPr>
        <p:spPr>
          <a:xfrm>
            <a:off x="501874" y="1253810"/>
            <a:ext cx="10515600" cy="1325563"/>
          </a:xfrm>
        </p:spPr>
        <p:txBody>
          <a:bodyPr>
            <a:normAutofit/>
          </a:bodyPr>
          <a:lstStyle>
            <a:lvl1pPr>
              <a:defRPr sz="6000" b="1" i="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cxnSp>
        <p:nvCxnSpPr>
          <p:cNvPr id="8" name="Straight Connector 7">
            <a:extLst>
              <a:ext uri="{FF2B5EF4-FFF2-40B4-BE49-F238E27FC236}">
                <a16:creationId xmlns:a16="http://schemas.microsoft.com/office/drawing/2014/main" id="{17CAAED3-6E58-C048-8DCC-F1DC236879DA}"/>
              </a:ext>
            </a:extLst>
          </p:cNvPr>
          <p:cNvCxnSpPr>
            <a:cxnSpLocks/>
          </p:cNvCxnSpPr>
          <p:nvPr userDrawn="1"/>
        </p:nvCxnSpPr>
        <p:spPr>
          <a:xfrm>
            <a:off x="0" y="5590112"/>
            <a:ext cx="12186197" cy="0"/>
          </a:xfrm>
          <a:prstGeom prst="line">
            <a:avLst/>
          </a:prstGeom>
          <a:ln w="25400">
            <a:solidFill>
              <a:srgbClr val="27549C"/>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EC619D4A-3B1E-4261-BD3E-B15015E48652}"/>
              </a:ext>
            </a:extLst>
          </p:cNvPr>
          <p:cNvGrpSpPr/>
          <p:nvPr userDrawn="1"/>
        </p:nvGrpSpPr>
        <p:grpSpPr>
          <a:xfrm>
            <a:off x="-94449" y="5500806"/>
            <a:ext cx="12350617" cy="1541677"/>
            <a:chOff x="-94449" y="5500806"/>
            <a:chExt cx="12350617" cy="1541677"/>
          </a:xfrm>
        </p:grpSpPr>
        <p:pic>
          <p:nvPicPr>
            <p:cNvPr id="12" name="Picture 11">
              <a:extLst>
                <a:ext uri="{FF2B5EF4-FFF2-40B4-BE49-F238E27FC236}">
                  <a16:creationId xmlns:a16="http://schemas.microsoft.com/office/drawing/2014/main" id="{38FF1F20-1101-4C53-8718-13AD8B910B46}"/>
                </a:ext>
              </a:extLst>
            </p:cNvPr>
            <p:cNvPicPr>
              <a:picLocks noChangeAspect="1"/>
            </p:cNvPicPr>
            <p:nvPr userDrawn="1"/>
          </p:nvPicPr>
          <p:blipFill>
            <a:blip r:embed="rId3"/>
            <a:stretch>
              <a:fillRect/>
            </a:stretch>
          </p:blipFill>
          <p:spPr>
            <a:xfrm>
              <a:off x="-5804" y="5590112"/>
              <a:ext cx="12261972" cy="1324035"/>
            </a:xfrm>
            <a:prstGeom prst="rect">
              <a:avLst/>
            </a:prstGeom>
          </p:spPr>
        </p:pic>
        <p:pic>
          <p:nvPicPr>
            <p:cNvPr id="13" name="Picture 12" descr="Text&#10;&#10;Description automatically generated">
              <a:extLst>
                <a:ext uri="{FF2B5EF4-FFF2-40B4-BE49-F238E27FC236}">
                  <a16:creationId xmlns:a16="http://schemas.microsoft.com/office/drawing/2014/main" id="{0028291B-ED62-4424-B745-FA9A7181C6A3}"/>
                </a:ext>
              </a:extLst>
            </p:cNvPr>
            <p:cNvPicPr>
              <a:picLocks noChangeAspect="1"/>
            </p:cNvPicPr>
            <p:nvPr userDrawn="1"/>
          </p:nvPicPr>
          <p:blipFill>
            <a:blip r:embed="rId4"/>
            <a:stretch>
              <a:fillRect/>
            </a:stretch>
          </p:blipFill>
          <p:spPr>
            <a:xfrm>
              <a:off x="-94449" y="5500806"/>
              <a:ext cx="6459538" cy="1541677"/>
            </a:xfrm>
            <a:prstGeom prst="rect">
              <a:avLst/>
            </a:prstGeom>
          </p:spPr>
        </p:pic>
      </p:grpSp>
    </p:spTree>
    <p:extLst>
      <p:ext uri="{BB962C8B-B14F-4D97-AF65-F5344CB8AC3E}">
        <p14:creationId xmlns:p14="http://schemas.microsoft.com/office/powerpoint/2010/main" val="2883347127"/>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FB257F-E78B-5143-9197-29A7753A1BD4}"/>
              </a:ext>
            </a:extLst>
          </p:cNvPr>
          <p:cNvSpPr/>
          <p:nvPr userDrawn="1"/>
        </p:nvSpPr>
        <p:spPr>
          <a:xfrm>
            <a:off x="-3" y="5598633"/>
            <a:ext cx="12195652" cy="12593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C69E64F-3518-6443-83D9-B05718EA0430}"/>
              </a:ext>
            </a:extLst>
          </p:cNvPr>
          <p:cNvPicPr>
            <a:picLocks noChangeAspect="1"/>
          </p:cNvPicPr>
          <p:nvPr userDrawn="1"/>
        </p:nvPicPr>
        <p:blipFill>
          <a:blip r:embed="rId2"/>
          <a:stretch>
            <a:fillRect/>
          </a:stretch>
        </p:blipFill>
        <p:spPr>
          <a:xfrm>
            <a:off x="-6985" y="1963"/>
            <a:ext cx="12198984" cy="6861929"/>
          </a:xfrm>
          <a:prstGeom prst="rect">
            <a:avLst/>
          </a:prstGeom>
        </p:spPr>
      </p:pic>
      <p:sp>
        <p:nvSpPr>
          <p:cNvPr id="2" name="Title 1">
            <a:extLst>
              <a:ext uri="{FF2B5EF4-FFF2-40B4-BE49-F238E27FC236}">
                <a16:creationId xmlns:a16="http://schemas.microsoft.com/office/drawing/2014/main" id="{B4C41454-5D83-B04E-81AF-9FD3FC939AC1}"/>
              </a:ext>
            </a:extLst>
          </p:cNvPr>
          <p:cNvSpPr>
            <a:spLocks noGrp="1"/>
          </p:cNvSpPr>
          <p:nvPr>
            <p:ph type="title"/>
          </p:nvPr>
        </p:nvSpPr>
        <p:spPr>
          <a:xfrm>
            <a:off x="501874" y="1253810"/>
            <a:ext cx="10515600" cy="1325563"/>
          </a:xfrm>
        </p:spPr>
        <p:txBody>
          <a:bodyPr>
            <a:noAutofit/>
          </a:bodyPr>
          <a:lstStyle>
            <a:lvl1pPr>
              <a:defRPr sz="6000" b="1" i="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cxnSp>
        <p:nvCxnSpPr>
          <p:cNvPr id="12" name="Straight Connector 11">
            <a:extLst>
              <a:ext uri="{FF2B5EF4-FFF2-40B4-BE49-F238E27FC236}">
                <a16:creationId xmlns:a16="http://schemas.microsoft.com/office/drawing/2014/main" id="{3EF5BCF3-54DD-114C-AC77-41AB67A43060}"/>
              </a:ext>
            </a:extLst>
          </p:cNvPr>
          <p:cNvCxnSpPr>
            <a:cxnSpLocks/>
          </p:cNvCxnSpPr>
          <p:nvPr userDrawn="1"/>
        </p:nvCxnSpPr>
        <p:spPr>
          <a:xfrm>
            <a:off x="0" y="5590112"/>
            <a:ext cx="12186197" cy="0"/>
          </a:xfrm>
          <a:prstGeom prst="line">
            <a:avLst/>
          </a:prstGeom>
          <a:ln w="25400">
            <a:solidFill>
              <a:srgbClr val="27549C"/>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FB4C183E-9DBA-4396-99D7-93885B4E8992}"/>
              </a:ext>
            </a:extLst>
          </p:cNvPr>
          <p:cNvGrpSpPr/>
          <p:nvPr userDrawn="1"/>
        </p:nvGrpSpPr>
        <p:grpSpPr>
          <a:xfrm>
            <a:off x="-94449" y="5500806"/>
            <a:ext cx="12350617" cy="1541677"/>
            <a:chOff x="-94449" y="5500806"/>
            <a:chExt cx="12350617" cy="1541677"/>
          </a:xfrm>
        </p:grpSpPr>
        <p:pic>
          <p:nvPicPr>
            <p:cNvPr id="11" name="Picture 10">
              <a:extLst>
                <a:ext uri="{FF2B5EF4-FFF2-40B4-BE49-F238E27FC236}">
                  <a16:creationId xmlns:a16="http://schemas.microsoft.com/office/drawing/2014/main" id="{609956B1-0A52-467A-B331-F8D5801C1AF0}"/>
                </a:ext>
              </a:extLst>
            </p:cNvPr>
            <p:cNvPicPr>
              <a:picLocks noChangeAspect="1"/>
            </p:cNvPicPr>
            <p:nvPr userDrawn="1"/>
          </p:nvPicPr>
          <p:blipFill>
            <a:blip r:embed="rId3"/>
            <a:stretch>
              <a:fillRect/>
            </a:stretch>
          </p:blipFill>
          <p:spPr>
            <a:xfrm>
              <a:off x="-5804" y="5590112"/>
              <a:ext cx="12261972" cy="1324035"/>
            </a:xfrm>
            <a:prstGeom prst="rect">
              <a:avLst/>
            </a:prstGeom>
          </p:spPr>
        </p:pic>
        <p:pic>
          <p:nvPicPr>
            <p:cNvPr id="14" name="Picture 13" descr="Text&#10;&#10;Description automatically generated">
              <a:extLst>
                <a:ext uri="{FF2B5EF4-FFF2-40B4-BE49-F238E27FC236}">
                  <a16:creationId xmlns:a16="http://schemas.microsoft.com/office/drawing/2014/main" id="{BA276C1C-B863-44C2-B68B-561945E85F00}"/>
                </a:ext>
              </a:extLst>
            </p:cNvPr>
            <p:cNvPicPr>
              <a:picLocks noChangeAspect="1"/>
            </p:cNvPicPr>
            <p:nvPr userDrawn="1"/>
          </p:nvPicPr>
          <p:blipFill>
            <a:blip r:embed="rId4"/>
            <a:stretch>
              <a:fillRect/>
            </a:stretch>
          </p:blipFill>
          <p:spPr>
            <a:xfrm>
              <a:off x="-94449" y="5500806"/>
              <a:ext cx="6459538" cy="1541677"/>
            </a:xfrm>
            <a:prstGeom prst="rect">
              <a:avLst/>
            </a:prstGeom>
          </p:spPr>
        </p:pic>
      </p:grpSp>
    </p:spTree>
    <p:extLst>
      <p:ext uri="{BB962C8B-B14F-4D97-AF65-F5344CB8AC3E}">
        <p14:creationId xmlns:p14="http://schemas.microsoft.com/office/powerpoint/2010/main" val="289557215"/>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A55C6F-E7F4-A34D-83D6-1B9F5F22E13C}"/>
              </a:ext>
            </a:extLst>
          </p:cNvPr>
          <p:cNvPicPr>
            <a:picLocks noChangeAspect="1"/>
          </p:cNvPicPr>
          <p:nvPr userDrawn="1"/>
        </p:nvPicPr>
        <p:blipFill>
          <a:blip r:embed="rId2"/>
          <a:stretch>
            <a:fillRect/>
          </a:stretch>
        </p:blipFill>
        <p:spPr>
          <a:xfrm>
            <a:off x="0" y="-20675"/>
            <a:ext cx="12228755" cy="6878674"/>
          </a:xfrm>
          <a:prstGeom prst="rect">
            <a:avLst/>
          </a:prstGeom>
        </p:spPr>
      </p:pic>
      <p:sp>
        <p:nvSpPr>
          <p:cNvPr id="2" name="Title 1">
            <a:extLst>
              <a:ext uri="{FF2B5EF4-FFF2-40B4-BE49-F238E27FC236}">
                <a16:creationId xmlns:a16="http://schemas.microsoft.com/office/drawing/2014/main" id="{2A5EF4BE-40B8-144A-9D54-23B78E3AA617}"/>
              </a:ext>
            </a:extLst>
          </p:cNvPr>
          <p:cNvSpPr>
            <a:spLocks noGrp="1"/>
          </p:cNvSpPr>
          <p:nvPr>
            <p:ph type="ctrTitle"/>
          </p:nvPr>
        </p:nvSpPr>
        <p:spPr>
          <a:xfrm>
            <a:off x="501874" y="1170432"/>
            <a:ext cx="10166126" cy="1211612"/>
          </a:xfrm>
        </p:spPr>
        <p:txBody>
          <a:bodyPr anchor="b"/>
          <a:lstStyle>
            <a:lvl1pPr algn="l">
              <a:defRPr sz="6000" b="1" i="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AE4CF5BF-A748-DB47-BF3F-3ADB26A49B10}"/>
              </a:ext>
            </a:extLst>
          </p:cNvPr>
          <p:cNvSpPr>
            <a:spLocks noGrp="1"/>
          </p:cNvSpPr>
          <p:nvPr>
            <p:ph type="dt" sz="half" idx="10"/>
          </p:nvPr>
        </p:nvSpPr>
        <p:spPr>
          <a:xfrm>
            <a:off x="838200" y="6356350"/>
            <a:ext cx="2743200" cy="365125"/>
          </a:xfrm>
          <a:prstGeom prst="rect">
            <a:avLst/>
          </a:prstGeom>
        </p:spPr>
        <p:txBody>
          <a:bodyPr/>
          <a:lstStyle/>
          <a:p>
            <a:fld id="{5667F5AF-E0DF-6E43-A1D7-F5FEFFC73166}" type="datetimeFigureOut">
              <a:rPr lang="en-US" smtClean="0"/>
              <a:t>6/25/2023</a:t>
            </a:fld>
            <a:endParaRPr lang="en-US"/>
          </a:p>
        </p:txBody>
      </p:sp>
      <p:sp>
        <p:nvSpPr>
          <p:cNvPr id="5" name="Footer Placeholder 4">
            <a:extLst>
              <a:ext uri="{FF2B5EF4-FFF2-40B4-BE49-F238E27FC236}">
                <a16:creationId xmlns:a16="http://schemas.microsoft.com/office/drawing/2014/main" id="{E329A668-5308-374A-A0F0-7F1E52D01D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CE107C0-9B05-8F45-903D-464476525AD8}"/>
              </a:ext>
            </a:extLst>
          </p:cNvPr>
          <p:cNvSpPr>
            <a:spLocks noGrp="1"/>
          </p:cNvSpPr>
          <p:nvPr>
            <p:ph type="sldNum" sz="quarter" idx="12"/>
          </p:nvPr>
        </p:nvSpPr>
        <p:spPr>
          <a:xfrm>
            <a:off x="8610600" y="6356350"/>
            <a:ext cx="2743200" cy="365125"/>
          </a:xfrm>
          <a:prstGeom prst="rect">
            <a:avLst/>
          </a:prstGeom>
        </p:spPr>
        <p:txBody>
          <a:bodyPr/>
          <a:lstStyle/>
          <a:p>
            <a:fld id="{65E71D35-3A4C-544C-8023-6D77DCD91F75}" type="slidenum">
              <a:rPr lang="en-US" smtClean="0"/>
              <a:t>‹#›</a:t>
            </a:fld>
            <a:endParaRPr lang="en-US"/>
          </a:p>
        </p:txBody>
      </p:sp>
      <p:cxnSp>
        <p:nvCxnSpPr>
          <p:cNvPr id="14" name="Straight Connector 13">
            <a:extLst>
              <a:ext uri="{FF2B5EF4-FFF2-40B4-BE49-F238E27FC236}">
                <a16:creationId xmlns:a16="http://schemas.microsoft.com/office/drawing/2014/main" id="{DA63CDE5-653C-2C48-B912-0A4C8B267902}"/>
              </a:ext>
            </a:extLst>
          </p:cNvPr>
          <p:cNvCxnSpPr>
            <a:cxnSpLocks/>
          </p:cNvCxnSpPr>
          <p:nvPr userDrawn="1"/>
        </p:nvCxnSpPr>
        <p:spPr>
          <a:xfrm>
            <a:off x="0" y="5590112"/>
            <a:ext cx="12186197" cy="0"/>
          </a:xfrm>
          <a:prstGeom prst="line">
            <a:avLst/>
          </a:prstGeom>
          <a:ln w="25400">
            <a:solidFill>
              <a:srgbClr val="27549C"/>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52C2D25F-057B-4D1A-BA34-A98C46069AFA}"/>
              </a:ext>
            </a:extLst>
          </p:cNvPr>
          <p:cNvGrpSpPr/>
          <p:nvPr userDrawn="1"/>
        </p:nvGrpSpPr>
        <p:grpSpPr>
          <a:xfrm>
            <a:off x="-94449" y="5500806"/>
            <a:ext cx="12350617" cy="1541677"/>
            <a:chOff x="-94449" y="5500806"/>
            <a:chExt cx="12350617" cy="1541677"/>
          </a:xfrm>
        </p:grpSpPr>
        <p:pic>
          <p:nvPicPr>
            <p:cNvPr id="17" name="Picture 16">
              <a:extLst>
                <a:ext uri="{FF2B5EF4-FFF2-40B4-BE49-F238E27FC236}">
                  <a16:creationId xmlns:a16="http://schemas.microsoft.com/office/drawing/2014/main" id="{36999658-6A6B-449E-A345-A390B44B2425}"/>
                </a:ext>
              </a:extLst>
            </p:cNvPr>
            <p:cNvPicPr>
              <a:picLocks noChangeAspect="1"/>
            </p:cNvPicPr>
            <p:nvPr userDrawn="1"/>
          </p:nvPicPr>
          <p:blipFill>
            <a:blip r:embed="rId3"/>
            <a:stretch>
              <a:fillRect/>
            </a:stretch>
          </p:blipFill>
          <p:spPr>
            <a:xfrm>
              <a:off x="-5804" y="5590112"/>
              <a:ext cx="12261972" cy="1324035"/>
            </a:xfrm>
            <a:prstGeom prst="rect">
              <a:avLst/>
            </a:prstGeom>
          </p:spPr>
        </p:pic>
        <p:pic>
          <p:nvPicPr>
            <p:cNvPr id="18" name="Picture 17" descr="Text&#10;&#10;Description automatically generated">
              <a:extLst>
                <a:ext uri="{FF2B5EF4-FFF2-40B4-BE49-F238E27FC236}">
                  <a16:creationId xmlns:a16="http://schemas.microsoft.com/office/drawing/2014/main" id="{DF3CF603-DF16-479B-A01C-2F64C1B3708E}"/>
                </a:ext>
              </a:extLst>
            </p:cNvPr>
            <p:cNvPicPr>
              <a:picLocks noChangeAspect="1"/>
            </p:cNvPicPr>
            <p:nvPr userDrawn="1"/>
          </p:nvPicPr>
          <p:blipFill>
            <a:blip r:embed="rId4"/>
            <a:stretch>
              <a:fillRect/>
            </a:stretch>
          </p:blipFill>
          <p:spPr>
            <a:xfrm>
              <a:off x="-94449" y="5500806"/>
              <a:ext cx="6459538" cy="1541677"/>
            </a:xfrm>
            <a:prstGeom prst="rect">
              <a:avLst/>
            </a:prstGeom>
          </p:spPr>
        </p:pic>
      </p:grpSp>
    </p:spTree>
    <p:extLst>
      <p:ext uri="{BB962C8B-B14F-4D97-AF65-F5344CB8AC3E}">
        <p14:creationId xmlns:p14="http://schemas.microsoft.com/office/powerpoint/2010/main" val="4133053961"/>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F7E5361-F20C-5A49-A77E-5EC477F3C71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6" name="Rectangle 15">
            <a:extLst>
              <a:ext uri="{FF2B5EF4-FFF2-40B4-BE49-F238E27FC236}">
                <a16:creationId xmlns:a16="http://schemas.microsoft.com/office/drawing/2014/main" id="{659F883E-0FB0-C74A-9872-9131D81B78D9}"/>
              </a:ext>
            </a:extLst>
          </p:cNvPr>
          <p:cNvSpPr/>
          <p:nvPr userDrawn="1"/>
        </p:nvSpPr>
        <p:spPr>
          <a:xfrm>
            <a:off x="0" y="5598633"/>
            <a:ext cx="12192000" cy="12593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2A062A5-3298-E643-BC9D-765202BF5065}"/>
              </a:ext>
            </a:extLst>
          </p:cNvPr>
          <p:cNvSpPr>
            <a:spLocks noGrp="1"/>
          </p:cNvSpPr>
          <p:nvPr>
            <p:ph type="title"/>
          </p:nvPr>
        </p:nvSpPr>
        <p:spPr>
          <a:xfrm>
            <a:off x="501874" y="1214040"/>
            <a:ext cx="10515600" cy="1325563"/>
          </a:xfrm>
        </p:spPr>
        <p:txBody>
          <a:bodyPr>
            <a:normAutofit/>
          </a:bodyPr>
          <a:lstStyle>
            <a:lvl1pPr>
              <a:defRPr sz="6000" b="1">
                <a:solidFill>
                  <a:srgbClr val="193968"/>
                </a:solidFill>
                <a:latin typeface="+mn-lt"/>
              </a:defRPr>
            </a:lvl1pPr>
          </a:lstStyle>
          <a:p>
            <a:r>
              <a:rPr lang="en-US" dirty="0"/>
              <a:t>Click to edit Master title style</a:t>
            </a:r>
          </a:p>
        </p:txBody>
      </p:sp>
      <p:cxnSp>
        <p:nvCxnSpPr>
          <p:cNvPr id="9" name="Straight Connector 8">
            <a:extLst>
              <a:ext uri="{FF2B5EF4-FFF2-40B4-BE49-F238E27FC236}">
                <a16:creationId xmlns:a16="http://schemas.microsoft.com/office/drawing/2014/main" id="{DE616920-52D1-3E46-95C0-7A90E9052ADC}"/>
              </a:ext>
            </a:extLst>
          </p:cNvPr>
          <p:cNvCxnSpPr>
            <a:cxnSpLocks/>
          </p:cNvCxnSpPr>
          <p:nvPr userDrawn="1"/>
        </p:nvCxnSpPr>
        <p:spPr>
          <a:xfrm>
            <a:off x="-53165" y="5598633"/>
            <a:ext cx="12290612" cy="0"/>
          </a:xfrm>
          <a:prstGeom prst="line">
            <a:avLst/>
          </a:prstGeom>
          <a:ln w="25400">
            <a:solidFill>
              <a:srgbClr val="27549C"/>
            </a:solidFill>
          </a:ln>
        </p:spPr>
        <p:style>
          <a:lnRef idx="1">
            <a:schemeClr val="accent1"/>
          </a:lnRef>
          <a:fillRef idx="0">
            <a:schemeClr val="accent1"/>
          </a:fillRef>
          <a:effectRef idx="0">
            <a:schemeClr val="accent1"/>
          </a:effectRef>
          <a:fontRef idx="minor">
            <a:schemeClr val="tx1"/>
          </a:fontRef>
        </p:style>
      </p:cxnSp>
      <p:pic>
        <p:nvPicPr>
          <p:cNvPr id="4" name="Picture 3" descr="Graphical user interface&#10;&#10;Description automatically generated with medium confidence">
            <a:extLst>
              <a:ext uri="{FF2B5EF4-FFF2-40B4-BE49-F238E27FC236}">
                <a16:creationId xmlns:a16="http://schemas.microsoft.com/office/drawing/2014/main" id="{A52FF9D6-10D3-4F45-A692-2D5C92D720E7}"/>
              </a:ext>
            </a:extLst>
          </p:cNvPr>
          <p:cNvPicPr>
            <a:picLocks noChangeAspect="1"/>
          </p:cNvPicPr>
          <p:nvPr userDrawn="1"/>
        </p:nvPicPr>
        <p:blipFill>
          <a:blip r:embed="rId3"/>
          <a:stretch>
            <a:fillRect/>
          </a:stretch>
        </p:blipFill>
        <p:spPr>
          <a:xfrm>
            <a:off x="0" y="5592288"/>
            <a:ext cx="5309936" cy="1265712"/>
          </a:xfrm>
          <a:prstGeom prst="rect">
            <a:avLst/>
          </a:prstGeom>
        </p:spPr>
      </p:pic>
    </p:spTree>
    <p:extLst>
      <p:ext uri="{BB962C8B-B14F-4D97-AF65-F5344CB8AC3E}">
        <p14:creationId xmlns:p14="http://schemas.microsoft.com/office/powerpoint/2010/main" val="486686496"/>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F7E5361-F20C-5A49-A77E-5EC477F3C71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2A062A5-3298-E643-BC9D-765202BF5065}"/>
              </a:ext>
            </a:extLst>
          </p:cNvPr>
          <p:cNvSpPr>
            <a:spLocks noGrp="1"/>
          </p:cNvSpPr>
          <p:nvPr>
            <p:ph type="title"/>
          </p:nvPr>
        </p:nvSpPr>
        <p:spPr>
          <a:xfrm>
            <a:off x="501874" y="1214040"/>
            <a:ext cx="10515600" cy="1325563"/>
          </a:xfrm>
        </p:spPr>
        <p:txBody>
          <a:bodyPr>
            <a:normAutofit/>
          </a:bodyPr>
          <a:lstStyle>
            <a:lvl1pPr>
              <a:defRPr sz="6000" b="1">
                <a:solidFill>
                  <a:srgbClr val="193968"/>
                </a:solidFill>
                <a:latin typeface="+mn-lt"/>
              </a:defRPr>
            </a:lvl1pPr>
          </a:lstStyle>
          <a:p>
            <a:r>
              <a:rPr lang="en-US"/>
              <a:t>Click to edit Master title style</a:t>
            </a:r>
            <a:endParaRPr lang="en-US" dirty="0"/>
          </a:p>
        </p:txBody>
      </p:sp>
      <p:cxnSp>
        <p:nvCxnSpPr>
          <p:cNvPr id="12" name="Straight Connector 11">
            <a:extLst>
              <a:ext uri="{FF2B5EF4-FFF2-40B4-BE49-F238E27FC236}">
                <a16:creationId xmlns:a16="http://schemas.microsoft.com/office/drawing/2014/main" id="{1D7E46A3-6E66-5E42-8165-30B15BAF3D1B}"/>
              </a:ext>
            </a:extLst>
          </p:cNvPr>
          <p:cNvCxnSpPr>
            <a:cxnSpLocks/>
          </p:cNvCxnSpPr>
          <p:nvPr userDrawn="1"/>
        </p:nvCxnSpPr>
        <p:spPr>
          <a:xfrm>
            <a:off x="0" y="5590112"/>
            <a:ext cx="12186197" cy="0"/>
          </a:xfrm>
          <a:prstGeom prst="line">
            <a:avLst/>
          </a:prstGeom>
          <a:ln w="25400">
            <a:solidFill>
              <a:srgbClr val="27549C"/>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AF86E0CB-0637-4DA3-A939-7C1CBD5411C3}"/>
              </a:ext>
            </a:extLst>
          </p:cNvPr>
          <p:cNvGrpSpPr/>
          <p:nvPr userDrawn="1"/>
        </p:nvGrpSpPr>
        <p:grpSpPr>
          <a:xfrm>
            <a:off x="-94449" y="5500806"/>
            <a:ext cx="12350617" cy="1541677"/>
            <a:chOff x="-94449" y="5500806"/>
            <a:chExt cx="12350617" cy="1541677"/>
          </a:xfrm>
        </p:grpSpPr>
        <p:pic>
          <p:nvPicPr>
            <p:cNvPr id="9" name="Picture 8">
              <a:extLst>
                <a:ext uri="{FF2B5EF4-FFF2-40B4-BE49-F238E27FC236}">
                  <a16:creationId xmlns:a16="http://schemas.microsoft.com/office/drawing/2014/main" id="{8ABD1B26-B0EF-4507-99A5-19BBAF3C57A0}"/>
                </a:ext>
              </a:extLst>
            </p:cNvPr>
            <p:cNvPicPr>
              <a:picLocks noChangeAspect="1"/>
            </p:cNvPicPr>
            <p:nvPr userDrawn="1"/>
          </p:nvPicPr>
          <p:blipFill>
            <a:blip r:embed="rId3"/>
            <a:stretch>
              <a:fillRect/>
            </a:stretch>
          </p:blipFill>
          <p:spPr>
            <a:xfrm>
              <a:off x="-5804" y="5590112"/>
              <a:ext cx="12261972" cy="1324035"/>
            </a:xfrm>
            <a:prstGeom prst="rect">
              <a:avLst/>
            </a:prstGeom>
          </p:spPr>
        </p:pic>
        <p:pic>
          <p:nvPicPr>
            <p:cNvPr id="11" name="Picture 10" descr="Text&#10;&#10;Description automatically generated">
              <a:extLst>
                <a:ext uri="{FF2B5EF4-FFF2-40B4-BE49-F238E27FC236}">
                  <a16:creationId xmlns:a16="http://schemas.microsoft.com/office/drawing/2014/main" id="{F3A94CE3-266C-4BD3-BB07-7B9A1E25BAB8}"/>
                </a:ext>
              </a:extLst>
            </p:cNvPr>
            <p:cNvPicPr>
              <a:picLocks noChangeAspect="1"/>
            </p:cNvPicPr>
            <p:nvPr userDrawn="1"/>
          </p:nvPicPr>
          <p:blipFill>
            <a:blip r:embed="rId4"/>
            <a:stretch>
              <a:fillRect/>
            </a:stretch>
          </p:blipFill>
          <p:spPr>
            <a:xfrm>
              <a:off x="-94449" y="5500806"/>
              <a:ext cx="6459538" cy="1541677"/>
            </a:xfrm>
            <a:prstGeom prst="rect">
              <a:avLst/>
            </a:prstGeom>
          </p:spPr>
        </p:pic>
      </p:grpSp>
    </p:spTree>
    <p:extLst>
      <p:ext uri="{BB962C8B-B14F-4D97-AF65-F5344CB8AC3E}">
        <p14:creationId xmlns:p14="http://schemas.microsoft.com/office/powerpoint/2010/main" val="2693011150"/>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EF4BE-40B8-144A-9D54-23B78E3AA6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B13215-FDAA-154F-967B-CE23C33467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4CF5BF-A748-DB47-BF3F-3ADB26A49B10}"/>
              </a:ext>
            </a:extLst>
          </p:cNvPr>
          <p:cNvSpPr>
            <a:spLocks noGrp="1"/>
          </p:cNvSpPr>
          <p:nvPr>
            <p:ph type="dt" sz="half" idx="10"/>
          </p:nvPr>
        </p:nvSpPr>
        <p:spPr>
          <a:xfrm>
            <a:off x="838200" y="6356350"/>
            <a:ext cx="2743200" cy="365125"/>
          </a:xfrm>
          <a:prstGeom prst="rect">
            <a:avLst/>
          </a:prstGeom>
        </p:spPr>
        <p:txBody>
          <a:bodyPr/>
          <a:lstStyle/>
          <a:p>
            <a:fld id="{5667F5AF-E0DF-6E43-A1D7-F5FEFFC73166}" type="datetimeFigureOut">
              <a:rPr lang="en-US" smtClean="0"/>
              <a:t>6/25/2023</a:t>
            </a:fld>
            <a:endParaRPr lang="en-US"/>
          </a:p>
        </p:txBody>
      </p:sp>
      <p:sp>
        <p:nvSpPr>
          <p:cNvPr id="5" name="Footer Placeholder 4">
            <a:extLst>
              <a:ext uri="{FF2B5EF4-FFF2-40B4-BE49-F238E27FC236}">
                <a16:creationId xmlns:a16="http://schemas.microsoft.com/office/drawing/2014/main" id="{E329A668-5308-374A-A0F0-7F1E52D01D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CE107C0-9B05-8F45-903D-464476525AD8}"/>
              </a:ext>
            </a:extLst>
          </p:cNvPr>
          <p:cNvSpPr>
            <a:spLocks noGrp="1"/>
          </p:cNvSpPr>
          <p:nvPr>
            <p:ph type="sldNum" sz="quarter" idx="12"/>
          </p:nvPr>
        </p:nvSpPr>
        <p:spPr>
          <a:xfrm>
            <a:off x="8610600" y="6356350"/>
            <a:ext cx="2743200" cy="365125"/>
          </a:xfrm>
          <a:prstGeom prst="rect">
            <a:avLst/>
          </a:prstGeom>
        </p:spPr>
        <p:txBody>
          <a:bodyPr/>
          <a:lstStyle/>
          <a:p>
            <a:fld id="{65E71D35-3A4C-544C-8023-6D77DCD91F75}" type="slidenum">
              <a:rPr lang="en-US" smtClean="0"/>
              <a:t>‹#›</a:t>
            </a:fld>
            <a:endParaRPr lang="en-US"/>
          </a:p>
        </p:txBody>
      </p:sp>
      <p:pic>
        <p:nvPicPr>
          <p:cNvPr id="7" name="Picture 6">
            <a:extLst>
              <a:ext uri="{FF2B5EF4-FFF2-40B4-BE49-F238E27FC236}">
                <a16:creationId xmlns:a16="http://schemas.microsoft.com/office/drawing/2014/main" id="{F4A55C6F-E7F4-A34D-83D6-1B9F5F22E13C}"/>
              </a:ext>
            </a:extLst>
          </p:cNvPr>
          <p:cNvPicPr>
            <a:picLocks noChangeAspect="1"/>
          </p:cNvPicPr>
          <p:nvPr userDrawn="1"/>
        </p:nvPicPr>
        <p:blipFill>
          <a:blip r:embed="rId2"/>
          <a:stretch>
            <a:fillRect/>
          </a:stretch>
        </p:blipFill>
        <p:spPr>
          <a:xfrm>
            <a:off x="0" y="1"/>
            <a:ext cx="12192000" cy="6857999"/>
          </a:xfrm>
          <a:prstGeom prst="rect">
            <a:avLst/>
          </a:prstGeom>
        </p:spPr>
      </p:pic>
      <p:sp>
        <p:nvSpPr>
          <p:cNvPr id="8" name="Rectangle 7">
            <a:extLst>
              <a:ext uri="{FF2B5EF4-FFF2-40B4-BE49-F238E27FC236}">
                <a16:creationId xmlns:a16="http://schemas.microsoft.com/office/drawing/2014/main" id="{11215427-2CB9-7249-AAA0-192D17B2B574}"/>
              </a:ext>
            </a:extLst>
          </p:cNvPr>
          <p:cNvSpPr/>
          <p:nvPr userDrawn="1"/>
        </p:nvSpPr>
        <p:spPr>
          <a:xfrm>
            <a:off x="0" y="0"/>
            <a:ext cx="12191999" cy="939540"/>
          </a:xfrm>
          <a:prstGeom prst="rect">
            <a:avLst/>
          </a:prstGeom>
          <a:solidFill>
            <a:srgbClr val="071525">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43799A77-F852-864D-8D2E-6A3FA2BF0990}"/>
              </a:ext>
            </a:extLst>
          </p:cNvPr>
          <p:cNvCxnSpPr>
            <a:cxnSpLocks/>
          </p:cNvCxnSpPr>
          <p:nvPr userDrawn="1"/>
        </p:nvCxnSpPr>
        <p:spPr>
          <a:xfrm>
            <a:off x="0" y="947513"/>
            <a:ext cx="12192000" cy="0"/>
          </a:xfrm>
          <a:prstGeom prst="line">
            <a:avLst/>
          </a:prstGeom>
          <a:ln w="25400">
            <a:solidFill>
              <a:srgbClr val="27549C"/>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7B7A4723-1AEC-AA11-DCE3-2293BA3681AC}"/>
              </a:ext>
            </a:extLst>
          </p:cNvPr>
          <p:cNvPicPr>
            <a:picLocks noChangeAspect="1"/>
          </p:cNvPicPr>
          <p:nvPr userDrawn="1"/>
        </p:nvPicPr>
        <p:blipFill>
          <a:blip r:embed="rId3"/>
          <a:stretch>
            <a:fillRect/>
          </a:stretch>
        </p:blipFill>
        <p:spPr>
          <a:xfrm>
            <a:off x="13251" y="-245848"/>
            <a:ext cx="6061705" cy="1431236"/>
          </a:xfrm>
          <a:prstGeom prst="rect">
            <a:avLst/>
          </a:prstGeom>
        </p:spPr>
      </p:pic>
    </p:spTree>
    <p:extLst>
      <p:ext uri="{BB962C8B-B14F-4D97-AF65-F5344CB8AC3E}">
        <p14:creationId xmlns:p14="http://schemas.microsoft.com/office/powerpoint/2010/main" val="1050005269"/>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2342434-9005-9A48-8FA3-73C5FE8D7B45}"/>
              </a:ext>
            </a:extLst>
          </p:cNvPr>
          <p:cNvPicPr>
            <a:picLocks noChangeAspect="1"/>
          </p:cNvPicPr>
          <p:nvPr userDrawn="1"/>
        </p:nvPicPr>
        <p:blipFill>
          <a:blip r:embed="rId2"/>
          <a:stretch>
            <a:fillRect/>
          </a:stretch>
        </p:blipFill>
        <p:spPr>
          <a:xfrm>
            <a:off x="0" y="-20675"/>
            <a:ext cx="12228755" cy="6878674"/>
          </a:xfrm>
          <a:prstGeom prst="rect">
            <a:avLst/>
          </a:prstGeom>
        </p:spPr>
      </p:pic>
      <p:sp>
        <p:nvSpPr>
          <p:cNvPr id="2" name="Title 1">
            <a:extLst>
              <a:ext uri="{FF2B5EF4-FFF2-40B4-BE49-F238E27FC236}">
                <a16:creationId xmlns:a16="http://schemas.microsoft.com/office/drawing/2014/main" id="{F3714CCD-6008-7C48-8213-7ACB997358CB}"/>
              </a:ext>
            </a:extLst>
          </p:cNvPr>
          <p:cNvSpPr>
            <a:spLocks noGrp="1"/>
          </p:cNvSpPr>
          <p:nvPr>
            <p:ph type="title"/>
          </p:nvPr>
        </p:nvSpPr>
        <p:spPr>
          <a:xfrm>
            <a:off x="497840" y="1253810"/>
            <a:ext cx="10515600" cy="1325563"/>
          </a:xfrm>
        </p:spPr>
        <p:txBody>
          <a:bodyPr>
            <a:normAutofit/>
          </a:bodyPr>
          <a:lstStyle>
            <a:lvl1pPr>
              <a:defRPr sz="6000" b="1" i="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245618591"/>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84F49B-5A7F-2F45-9400-29748B34686B}"/>
              </a:ext>
            </a:extLst>
          </p:cNvPr>
          <p:cNvPicPr>
            <a:picLocks noChangeAspect="1"/>
          </p:cNvPicPr>
          <p:nvPr userDrawn="1"/>
        </p:nvPicPr>
        <p:blipFill>
          <a:blip r:embed="rId2"/>
          <a:stretch>
            <a:fillRect/>
          </a:stretch>
        </p:blipFill>
        <p:spPr>
          <a:xfrm>
            <a:off x="0" y="0"/>
            <a:ext cx="12192000" cy="1087129"/>
          </a:xfrm>
          <a:prstGeom prst="rect">
            <a:avLst/>
          </a:prstGeom>
        </p:spPr>
      </p:pic>
      <p:sp>
        <p:nvSpPr>
          <p:cNvPr id="6" name="Content Placeholder 3">
            <a:extLst>
              <a:ext uri="{FF2B5EF4-FFF2-40B4-BE49-F238E27FC236}">
                <a16:creationId xmlns:a16="http://schemas.microsoft.com/office/drawing/2014/main" id="{8D058A46-4497-4846-9950-4FE69B7CB514}"/>
              </a:ext>
            </a:extLst>
          </p:cNvPr>
          <p:cNvSpPr>
            <a:spLocks noGrp="1"/>
          </p:cNvSpPr>
          <p:nvPr>
            <p:ph sz="half" idx="2" hasCustomPrompt="1"/>
          </p:nvPr>
        </p:nvSpPr>
        <p:spPr>
          <a:xfrm>
            <a:off x="0" y="1088249"/>
            <a:ext cx="12192000" cy="3897872"/>
          </a:xfrm>
          <a:ln>
            <a:noFill/>
          </a:ln>
        </p:spPr>
        <p:txBody>
          <a:bodyPr/>
          <a:lstStyle>
            <a:lvl1pPr marL="0" indent="0">
              <a:buNone/>
              <a:defRPr/>
            </a:lvl1pPr>
          </a:lstStyle>
          <a:p>
            <a:pPr lvl="0"/>
            <a:r>
              <a:rPr lang="en-US" dirty="0"/>
              <a:t>Object/Photo</a:t>
            </a:r>
          </a:p>
        </p:txBody>
      </p:sp>
      <p:pic>
        <p:nvPicPr>
          <p:cNvPr id="10" name="Picture 9">
            <a:extLst>
              <a:ext uri="{FF2B5EF4-FFF2-40B4-BE49-F238E27FC236}">
                <a16:creationId xmlns:a16="http://schemas.microsoft.com/office/drawing/2014/main" id="{C55B0418-EA3E-F444-BA50-493E538C475E}"/>
              </a:ext>
            </a:extLst>
          </p:cNvPr>
          <p:cNvPicPr>
            <a:picLocks noChangeAspect="1"/>
          </p:cNvPicPr>
          <p:nvPr userDrawn="1"/>
        </p:nvPicPr>
        <p:blipFill>
          <a:blip r:embed="rId3">
            <a:alphaModFix amt="70000"/>
          </a:blip>
          <a:stretch>
            <a:fillRect/>
          </a:stretch>
        </p:blipFill>
        <p:spPr>
          <a:xfrm>
            <a:off x="10696074" y="508222"/>
            <a:ext cx="1119415" cy="295401"/>
          </a:xfrm>
          <a:prstGeom prst="rect">
            <a:avLst/>
          </a:prstGeom>
        </p:spPr>
      </p:pic>
      <p:sp>
        <p:nvSpPr>
          <p:cNvPr id="7" name="Text Placeholder 2">
            <a:extLst>
              <a:ext uri="{FF2B5EF4-FFF2-40B4-BE49-F238E27FC236}">
                <a16:creationId xmlns:a16="http://schemas.microsoft.com/office/drawing/2014/main" id="{4038A29F-49C5-8E46-9DD1-3268CB9B3E64}"/>
              </a:ext>
            </a:extLst>
          </p:cNvPr>
          <p:cNvSpPr>
            <a:spLocks noGrp="1"/>
          </p:cNvSpPr>
          <p:nvPr>
            <p:ph type="body" idx="1" hasCustomPrompt="1"/>
          </p:nvPr>
        </p:nvSpPr>
        <p:spPr>
          <a:xfrm>
            <a:off x="1092819" y="5213932"/>
            <a:ext cx="9824225" cy="1263869"/>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latin typeface="Calibri" panose="020F0502020204030204" pitchFamily="34" charset="0"/>
                <a:ea typeface="Arial" charset="0"/>
                <a:cs typeface="Calibri" panose="020F0502020204030204" pitchFamily="34" charset="0"/>
              </a:rPr>
              <a:t>Lorem ipsum dolor sit </a:t>
            </a:r>
            <a:r>
              <a:rPr lang="en-US" dirty="0" err="1">
                <a:latin typeface="Calibri" panose="020F0502020204030204" pitchFamily="34" charset="0"/>
                <a:ea typeface="Arial" charset="0"/>
                <a:cs typeface="Calibri" panose="020F0502020204030204" pitchFamily="34" charset="0"/>
              </a:rPr>
              <a:t>amet</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consectetuer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adipiscing</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elit</a:t>
            </a:r>
            <a:r>
              <a:rPr lang="en-US" dirty="0">
                <a:latin typeface="Calibri" panose="020F0502020204030204" pitchFamily="34" charset="0"/>
                <a:ea typeface="Arial" charset="0"/>
                <a:cs typeface="Calibri" panose="020F0502020204030204" pitchFamily="34" charset="0"/>
              </a:rPr>
              <a:t>. Maecenas </a:t>
            </a:r>
            <a:r>
              <a:rPr lang="en-US" dirty="0" err="1">
                <a:latin typeface="Calibri" panose="020F0502020204030204" pitchFamily="34" charset="0"/>
                <a:ea typeface="Arial" charset="0"/>
                <a:cs typeface="Calibri" panose="020F0502020204030204" pitchFamily="34" charset="0"/>
              </a:rPr>
              <a:t>porttitor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congue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massa</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Fusce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posuere</a:t>
            </a:r>
            <a:r>
              <a:rPr lang="en-US" dirty="0">
                <a:latin typeface="Calibri" panose="020F0502020204030204" pitchFamily="34" charset="0"/>
                <a:ea typeface="Arial" charset="0"/>
                <a:cs typeface="Calibri" panose="020F0502020204030204" pitchFamily="34" charset="0"/>
              </a:rPr>
              <a:t>, magna </a:t>
            </a:r>
            <a:r>
              <a:rPr lang="en-US" dirty="0" err="1">
                <a:latin typeface="Calibri" panose="020F0502020204030204" pitchFamily="34" charset="0"/>
                <a:ea typeface="Arial" charset="0"/>
                <a:cs typeface="Calibri" panose="020F0502020204030204" pitchFamily="34" charset="0"/>
              </a:rPr>
              <a:t>sed</a:t>
            </a:r>
            <a:r>
              <a:rPr lang="en-US" dirty="0">
                <a:latin typeface="Calibri" panose="020F0502020204030204" pitchFamily="34" charset="0"/>
                <a:ea typeface="Arial" charset="0"/>
                <a:cs typeface="Calibri" panose="020F0502020204030204" pitchFamily="34" charset="0"/>
              </a:rPr>
              <a:t> pulvinar.</a:t>
            </a:r>
          </a:p>
        </p:txBody>
      </p:sp>
      <p:sp>
        <p:nvSpPr>
          <p:cNvPr id="9" name="Title 1">
            <a:extLst>
              <a:ext uri="{FF2B5EF4-FFF2-40B4-BE49-F238E27FC236}">
                <a16:creationId xmlns:a16="http://schemas.microsoft.com/office/drawing/2014/main" id="{BCFA929C-C054-5949-B389-B2BE80C59E61}"/>
              </a:ext>
            </a:extLst>
          </p:cNvPr>
          <p:cNvSpPr>
            <a:spLocks noGrp="1"/>
          </p:cNvSpPr>
          <p:nvPr>
            <p:ph type="title"/>
          </p:nvPr>
        </p:nvSpPr>
        <p:spPr>
          <a:xfrm>
            <a:off x="573795" y="-10745"/>
            <a:ext cx="10515600" cy="1325563"/>
          </a:xfrm>
        </p:spPr>
        <p:txBody>
          <a:bodyPr>
            <a:normAutofit/>
          </a:bodyPr>
          <a:lstStyle>
            <a:lvl1pPr>
              <a:defRPr sz="4400" b="0" i="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040991363"/>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432">
          <p15:clr>
            <a:srgbClr val="FBAE40"/>
          </p15:clr>
        </p15:guide>
        <p15:guide id="3" orient="horz" pos="507">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C9533BF-1B93-2A43-BA34-0F3A82D7F33B}"/>
              </a:ext>
            </a:extLst>
          </p:cNvPr>
          <p:cNvPicPr>
            <a:picLocks noChangeAspect="1"/>
          </p:cNvPicPr>
          <p:nvPr userDrawn="1"/>
        </p:nvPicPr>
        <p:blipFill>
          <a:blip r:embed="rId2"/>
          <a:stretch>
            <a:fillRect/>
          </a:stretch>
        </p:blipFill>
        <p:spPr>
          <a:xfrm>
            <a:off x="0" y="0"/>
            <a:ext cx="12192000" cy="1087129"/>
          </a:xfrm>
          <a:prstGeom prst="rect">
            <a:avLst/>
          </a:prstGeom>
        </p:spPr>
      </p:pic>
      <p:sp>
        <p:nvSpPr>
          <p:cNvPr id="12" name="Text Placeholder 3">
            <a:extLst>
              <a:ext uri="{FF2B5EF4-FFF2-40B4-BE49-F238E27FC236}">
                <a16:creationId xmlns:a16="http://schemas.microsoft.com/office/drawing/2014/main" id="{1C17D88D-1B35-A843-BA46-506AB4A8754C}"/>
              </a:ext>
            </a:extLst>
          </p:cNvPr>
          <p:cNvSpPr>
            <a:spLocks noGrp="1"/>
          </p:cNvSpPr>
          <p:nvPr>
            <p:ph type="body" sz="half" idx="2" hasCustomPrompt="1"/>
          </p:nvPr>
        </p:nvSpPr>
        <p:spPr>
          <a:xfrm>
            <a:off x="719253" y="1622502"/>
            <a:ext cx="10753493" cy="1456996"/>
          </a:xfrm>
        </p:spPr>
        <p:txBody>
          <a:bodyPr>
            <a:no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latin typeface="Calibri" panose="020F0502020204030204" pitchFamily="34" charset="0"/>
                <a:ea typeface="Arial" charset="0"/>
                <a:cs typeface="Calibri" panose="020F0502020204030204" pitchFamily="34" charset="0"/>
              </a:rPr>
              <a:t>Lorem ipsum dolor sit </a:t>
            </a:r>
            <a:r>
              <a:rPr lang="en-US" dirty="0" err="1">
                <a:latin typeface="Calibri" panose="020F0502020204030204" pitchFamily="34" charset="0"/>
                <a:ea typeface="Arial" charset="0"/>
                <a:cs typeface="Calibri" panose="020F0502020204030204" pitchFamily="34" charset="0"/>
              </a:rPr>
              <a:t>amet</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consectetuer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adipiscing</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elit</a:t>
            </a:r>
            <a:r>
              <a:rPr lang="en-US" dirty="0">
                <a:latin typeface="Calibri" panose="020F0502020204030204" pitchFamily="34" charset="0"/>
                <a:ea typeface="Arial" charset="0"/>
                <a:cs typeface="Calibri" panose="020F0502020204030204" pitchFamily="34" charset="0"/>
              </a:rPr>
              <a:t>. Maecenas </a:t>
            </a:r>
            <a:r>
              <a:rPr lang="en-US" dirty="0" err="1">
                <a:latin typeface="Calibri" panose="020F0502020204030204" pitchFamily="34" charset="0"/>
                <a:ea typeface="Arial" charset="0"/>
                <a:cs typeface="Calibri" panose="020F0502020204030204" pitchFamily="34" charset="0"/>
              </a:rPr>
              <a:t>porttitor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congue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massa</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Fusce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posuere</a:t>
            </a:r>
            <a:r>
              <a:rPr lang="en-US" dirty="0">
                <a:latin typeface="Calibri" panose="020F0502020204030204" pitchFamily="34" charset="0"/>
                <a:ea typeface="Arial" charset="0"/>
                <a:cs typeface="Calibri" panose="020F0502020204030204" pitchFamily="34" charset="0"/>
              </a:rPr>
              <a:t>, magna </a:t>
            </a:r>
            <a:r>
              <a:rPr lang="en-US" dirty="0" err="1">
                <a:latin typeface="Calibri" panose="020F0502020204030204" pitchFamily="34" charset="0"/>
                <a:ea typeface="Arial" charset="0"/>
                <a:cs typeface="Calibri" panose="020F0502020204030204" pitchFamily="34" charset="0"/>
              </a:rPr>
              <a:t>sed</a:t>
            </a:r>
            <a:r>
              <a:rPr lang="en-US" dirty="0">
                <a:latin typeface="Calibri" panose="020F0502020204030204" pitchFamily="34" charset="0"/>
                <a:ea typeface="Arial" charset="0"/>
                <a:cs typeface="Calibri" panose="020F0502020204030204" pitchFamily="34" charset="0"/>
              </a:rPr>
              <a:t> pulvinar.</a:t>
            </a:r>
          </a:p>
        </p:txBody>
      </p:sp>
      <p:pic>
        <p:nvPicPr>
          <p:cNvPr id="19" name="Picture 18">
            <a:extLst>
              <a:ext uri="{FF2B5EF4-FFF2-40B4-BE49-F238E27FC236}">
                <a16:creationId xmlns:a16="http://schemas.microsoft.com/office/drawing/2014/main" id="{CAD91200-3642-8946-A772-E48D2472F965}"/>
              </a:ext>
            </a:extLst>
          </p:cNvPr>
          <p:cNvPicPr>
            <a:picLocks noChangeAspect="1"/>
          </p:cNvPicPr>
          <p:nvPr userDrawn="1"/>
        </p:nvPicPr>
        <p:blipFill>
          <a:blip r:embed="rId3">
            <a:alphaModFix amt="70000"/>
          </a:blip>
          <a:stretch>
            <a:fillRect/>
          </a:stretch>
        </p:blipFill>
        <p:spPr>
          <a:xfrm>
            <a:off x="10696074" y="508222"/>
            <a:ext cx="1119415" cy="295401"/>
          </a:xfrm>
          <a:prstGeom prst="rect">
            <a:avLst/>
          </a:prstGeom>
        </p:spPr>
      </p:pic>
      <p:sp>
        <p:nvSpPr>
          <p:cNvPr id="9" name="Title 1">
            <a:extLst>
              <a:ext uri="{FF2B5EF4-FFF2-40B4-BE49-F238E27FC236}">
                <a16:creationId xmlns:a16="http://schemas.microsoft.com/office/drawing/2014/main" id="{B893048A-A103-8740-9E4D-A13D62CFA954}"/>
              </a:ext>
            </a:extLst>
          </p:cNvPr>
          <p:cNvSpPr>
            <a:spLocks noGrp="1"/>
          </p:cNvSpPr>
          <p:nvPr>
            <p:ph type="title"/>
          </p:nvPr>
        </p:nvSpPr>
        <p:spPr>
          <a:xfrm>
            <a:off x="573795" y="-10745"/>
            <a:ext cx="10515600" cy="1325563"/>
          </a:xfrm>
        </p:spPr>
        <p:txBody>
          <a:bodyPr>
            <a:normAutofit/>
          </a:bodyPr>
          <a:lstStyle>
            <a:lvl1pPr>
              <a:defRPr sz="4400" b="0" i="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11" name="Picture Placeholder 37">
            <a:extLst>
              <a:ext uri="{FF2B5EF4-FFF2-40B4-BE49-F238E27FC236}">
                <a16:creationId xmlns:a16="http://schemas.microsoft.com/office/drawing/2014/main" id="{CFA31AA8-C387-164B-869F-B0075C511E65}"/>
              </a:ext>
            </a:extLst>
          </p:cNvPr>
          <p:cNvSpPr>
            <a:spLocks noGrp="1"/>
          </p:cNvSpPr>
          <p:nvPr>
            <p:ph type="pic" sz="quarter" idx="20" hasCustomPrompt="1"/>
          </p:nvPr>
        </p:nvSpPr>
        <p:spPr>
          <a:xfrm>
            <a:off x="-12542" y="3603157"/>
            <a:ext cx="3889249" cy="2495747"/>
          </a:xfrm>
        </p:spPr>
        <p:txBody>
          <a:bodyPr>
            <a:normAutofit/>
          </a:bodyPr>
          <a:lstStyle>
            <a:lvl1pPr marL="0" indent="0">
              <a:buNone/>
              <a:defRPr sz="2000" b="1">
                <a:solidFill>
                  <a:schemeClr val="tx1"/>
                </a:solidFill>
              </a:defRPr>
            </a:lvl1pPr>
          </a:lstStyle>
          <a:p>
            <a:r>
              <a:rPr lang="en-US" dirty="0"/>
              <a:t>Picture/icon/text</a:t>
            </a:r>
          </a:p>
        </p:txBody>
      </p:sp>
      <p:sp>
        <p:nvSpPr>
          <p:cNvPr id="17" name="Picture Placeholder 37">
            <a:extLst>
              <a:ext uri="{FF2B5EF4-FFF2-40B4-BE49-F238E27FC236}">
                <a16:creationId xmlns:a16="http://schemas.microsoft.com/office/drawing/2014/main" id="{9B1F4115-3B6A-C147-B3F0-135C7ECD40C5}"/>
              </a:ext>
            </a:extLst>
          </p:cNvPr>
          <p:cNvSpPr>
            <a:spLocks noGrp="1"/>
          </p:cNvSpPr>
          <p:nvPr>
            <p:ph type="pic" sz="quarter" idx="21" hasCustomPrompt="1"/>
          </p:nvPr>
        </p:nvSpPr>
        <p:spPr>
          <a:xfrm>
            <a:off x="4154344" y="3603157"/>
            <a:ext cx="3889249" cy="2495747"/>
          </a:xfrm>
        </p:spPr>
        <p:txBody>
          <a:bodyPr>
            <a:normAutofit/>
          </a:bodyPr>
          <a:lstStyle>
            <a:lvl1pPr marL="0" indent="0">
              <a:buNone/>
              <a:defRPr sz="2000" b="1">
                <a:solidFill>
                  <a:schemeClr val="tx1"/>
                </a:solidFill>
              </a:defRPr>
            </a:lvl1pPr>
          </a:lstStyle>
          <a:p>
            <a:r>
              <a:rPr lang="en-US" dirty="0"/>
              <a:t>Picture/icon/text</a:t>
            </a:r>
          </a:p>
        </p:txBody>
      </p:sp>
      <p:sp>
        <p:nvSpPr>
          <p:cNvPr id="20" name="Picture Placeholder 37">
            <a:extLst>
              <a:ext uri="{FF2B5EF4-FFF2-40B4-BE49-F238E27FC236}">
                <a16:creationId xmlns:a16="http://schemas.microsoft.com/office/drawing/2014/main" id="{5E9C8FEA-E368-2E47-8707-A1899F1C96BC}"/>
              </a:ext>
            </a:extLst>
          </p:cNvPr>
          <p:cNvSpPr>
            <a:spLocks noGrp="1"/>
          </p:cNvSpPr>
          <p:nvPr>
            <p:ph type="pic" sz="quarter" idx="22" hasCustomPrompt="1"/>
          </p:nvPr>
        </p:nvSpPr>
        <p:spPr>
          <a:xfrm>
            <a:off x="8309655" y="3603157"/>
            <a:ext cx="3889249" cy="2495747"/>
          </a:xfrm>
        </p:spPr>
        <p:txBody>
          <a:bodyPr>
            <a:normAutofit/>
          </a:bodyPr>
          <a:lstStyle>
            <a:lvl1pPr marL="0" indent="0">
              <a:buNone/>
              <a:defRPr sz="2000" b="1">
                <a:solidFill>
                  <a:schemeClr val="tx1"/>
                </a:solidFill>
              </a:defRPr>
            </a:lvl1pPr>
          </a:lstStyle>
          <a:p>
            <a:r>
              <a:rPr lang="en-US" dirty="0"/>
              <a:t>Picture/icon/text</a:t>
            </a:r>
          </a:p>
        </p:txBody>
      </p:sp>
    </p:spTree>
    <p:extLst>
      <p:ext uri="{BB962C8B-B14F-4D97-AF65-F5344CB8AC3E}">
        <p14:creationId xmlns:p14="http://schemas.microsoft.com/office/powerpoint/2010/main" val="3054016732"/>
      </p:ext>
    </p:extLst>
  </p:cSld>
  <p:clrMapOvr>
    <a:masterClrMapping/>
  </p:clrMapOvr>
  <p:hf hdr="0" ftr="0" dt="0"/>
  <p:extLst>
    <p:ext uri="{DCECCB84-F9BA-43D5-87BE-67443E8EF086}">
      <p15:sldGuideLst xmlns:p15="http://schemas.microsoft.com/office/powerpoint/2012/main">
        <p15:guide id="1" orient="horz" pos="2136">
          <p15:clr>
            <a:srgbClr val="FBAE40"/>
          </p15:clr>
        </p15:guide>
        <p15:guide id="3" pos="432">
          <p15:clr>
            <a:srgbClr val="FBAE40"/>
          </p15:clr>
        </p15:guide>
        <p15:guide id="4" pos="7296">
          <p15:clr>
            <a:srgbClr val="FBAE40"/>
          </p15:clr>
        </p15:guide>
        <p15:guide id="5" orient="horz" pos="50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CA35D9A-EEF1-DD46-987E-6CF872511F43}"/>
              </a:ext>
            </a:extLst>
          </p:cNvPr>
          <p:cNvPicPr>
            <a:picLocks noChangeAspect="1"/>
          </p:cNvPicPr>
          <p:nvPr userDrawn="1"/>
        </p:nvPicPr>
        <p:blipFill>
          <a:blip r:embed="rId2"/>
          <a:stretch>
            <a:fillRect/>
          </a:stretch>
        </p:blipFill>
        <p:spPr>
          <a:xfrm>
            <a:off x="0" y="0"/>
            <a:ext cx="12192000" cy="1087129"/>
          </a:xfrm>
          <a:prstGeom prst="rect">
            <a:avLst/>
          </a:prstGeom>
        </p:spPr>
      </p:pic>
      <p:sp>
        <p:nvSpPr>
          <p:cNvPr id="7" name="Content Placeholder 5">
            <a:extLst>
              <a:ext uri="{FF2B5EF4-FFF2-40B4-BE49-F238E27FC236}">
                <a16:creationId xmlns:a16="http://schemas.microsoft.com/office/drawing/2014/main" id="{D7FACD73-4E5D-A345-B9F2-A050263D9E0C}"/>
              </a:ext>
            </a:extLst>
          </p:cNvPr>
          <p:cNvSpPr>
            <a:spLocks noGrp="1"/>
          </p:cNvSpPr>
          <p:nvPr>
            <p:ph sz="quarter" idx="4"/>
          </p:nvPr>
        </p:nvSpPr>
        <p:spPr>
          <a:xfrm>
            <a:off x="6718609" y="1757943"/>
            <a:ext cx="5183188" cy="3684588"/>
          </a:xfrm>
        </p:spPr>
        <p:txBody>
          <a:bodyPr>
            <a:normAutofit/>
          </a:bodyPr>
          <a:lstStyle>
            <a:lvl1pPr marL="0" indent="0">
              <a:buNone/>
              <a:defRPr sz="3200" b="1">
                <a:solidFill>
                  <a:srgbClr val="002060"/>
                </a:solidFill>
              </a:defRPr>
            </a:lvl1pPr>
            <a:lvl2pPr marL="800100" indent="-342900">
              <a:buClr>
                <a:srgbClr val="5D8B72"/>
              </a:buClr>
              <a:buFont typeface="Wingdings" pitchFamily="2" charset="2"/>
              <a:buChar char="§"/>
              <a:defRPr sz="3200"/>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p:txBody>
      </p:sp>
      <p:pic>
        <p:nvPicPr>
          <p:cNvPr id="10" name="Picture 9">
            <a:extLst>
              <a:ext uri="{FF2B5EF4-FFF2-40B4-BE49-F238E27FC236}">
                <a16:creationId xmlns:a16="http://schemas.microsoft.com/office/drawing/2014/main" id="{82528B23-895C-5C4C-B680-35A98899E6A0}"/>
              </a:ext>
            </a:extLst>
          </p:cNvPr>
          <p:cNvPicPr>
            <a:picLocks noChangeAspect="1"/>
          </p:cNvPicPr>
          <p:nvPr userDrawn="1"/>
        </p:nvPicPr>
        <p:blipFill>
          <a:blip r:embed="rId3">
            <a:alphaModFix amt="70000"/>
          </a:blip>
          <a:stretch>
            <a:fillRect/>
          </a:stretch>
        </p:blipFill>
        <p:spPr>
          <a:xfrm>
            <a:off x="10696074" y="508222"/>
            <a:ext cx="1119415" cy="295401"/>
          </a:xfrm>
          <a:prstGeom prst="rect">
            <a:avLst/>
          </a:prstGeom>
        </p:spPr>
      </p:pic>
      <p:sp>
        <p:nvSpPr>
          <p:cNvPr id="9" name="Title 1">
            <a:extLst>
              <a:ext uri="{FF2B5EF4-FFF2-40B4-BE49-F238E27FC236}">
                <a16:creationId xmlns:a16="http://schemas.microsoft.com/office/drawing/2014/main" id="{E3FAAB9C-4676-8C48-8CEF-A4CF6BE5BC2B}"/>
              </a:ext>
            </a:extLst>
          </p:cNvPr>
          <p:cNvSpPr>
            <a:spLocks noGrp="1"/>
          </p:cNvSpPr>
          <p:nvPr>
            <p:ph type="title"/>
          </p:nvPr>
        </p:nvSpPr>
        <p:spPr>
          <a:xfrm>
            <a:off x="573795" y="-10745"/>
            <a:ext cx="10515600" cy="1325563"/>
          </a:xfrm>
        </p:spPr>
        <p:txBody>
          <a:bodyPr>
            <a:normAutofit/>
          </a:bodyPr>
          <a:lstStyle>
            <a:lvl1pPr>
              <a:defRPr sz="4400" b="0" i="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11" name="Picture Placeholder 37">
            <a:extLst>
              <a:ext uri="{FF2B5EF4-FFF2-40B4-BE49-F238E27FC236}">
                <a16:creationId xmlns:a16="http://schemas.microsoft.com/office/drawing/2014/main" id="{F18C6717-9848-804B-B1E2-2105CEE0B192}"/>
              </a:ext>
            </a:extLst>
          </p:cNvPr>
          <p:cNvSpPr>
            <a:spLocks noGrp="1"/>
          </p:cNvSpPr>
          <p:nvPr>
            <p:ph type="pic" sz="quarter" idx="20" hasCustomPrompt="1"/>
          </p:nvPr>
        </p:nvSpPr>
        <p:spPr>
          <a:xfrm>
            <a:off x="0" y="1093699"/>
            <a:ext cx="6337300" cy="5759148"/>
          </a:xfrm>
        </p:spPr>
        <p:txBody>
          <a:bodyPr>
            <a:normAutofit/>
          </a:bodyPr>
          <a:lstStyle>
            <a:lvl1pPr marL="0" indent="0">
              <a:buNone/>
              <a:defRPr sz="2000" b="1">
                <a:solidFill>
                  <a:schemeClr val="tx1"/>
                </a:solidFill>
              </a:defRPr>
            </a:lvl1pPr>
          </a:lstStyle>
          <a:p>
            <a:r>
              <a:rPr lang="en-US" dirty="0"/>
              <a:t>Picture/icon/text</a:t>
            </a:r>
          </a:p>
        </p:txBody>
      </p:sp>
    </p:spTree>
    <p:extLst>
      <p:ext uri="{BB962C8B-B14F-4D97-AF65-F5344CB8AC3E}">
        <p14:creationId xmlns:p14="http://schemas.microsoft.com/office/powerpoint/2010/main" val="632489604"/>
      </p:ext>
    </p:extLst>
  </p:cSld>
  <p:clrMapOvr>
    <a:masterClrMapping/>
  </p:clrMapOvr>
  <p:hf hdr="0" ftr="0" dt="0"/>
  <p:extLst>
    <p:ext uri="{DCECCB84-F9BA-43D5-87BE-67443E8EF086}">
      <p15:sldGuideLst xmlns:p15="http://schemas.microsoft.com/office/powerpoint/2012/main">
        <p15:guide id="1" orient="horz" pos="504">
          <p15:clr>
            <a:srgbClr val="FBAE40"/>
          </p15:clr>
        </p15:guide>
        <p15:guide id="2" pos="43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_personal_mai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C69E64F-3518-6443-83D9-B05718EA0430}"/>
              </a:ext>
            </a:extLst>
          </p:cNvPr>
          <p:cNvPicPr>
            <a:picLocks noChangeAspect="1"/>
          </p:cNvPicPr>
          <p:nvPr userDrawn="1"/>
        </p:nvPicPr>
        <p:blipFill>
          <a:blip r:embed="rId2"/>
          <a:stretch>
            <a:fillRect/>
          </a:stretch>
        </p:blipFill>
        <p:spPr>
          <a:xfrm>
            <a:off x="0" y="0"/>
            <a:ext cx="12192000" cy="6085417"/>
          </a:xfrm>
          <a:prstGeom prst="rect">
            <a:avLst/>
          </a:prstGeom>
        </p:spPr>
      </p:pic>
      <p:pic>
        <p:nvPicPr>
          <p:cNvPr id="7" name="Picture 6">
            <a:extLst>
              <a:ext uri="{FF2B5EF4-FFF2-40B4-BE49-F238E27FC236}">
                <a16:creationId xmlns:a16="http://schemas.microsoft.com/office/drawing/2014/main" id="{11E0493E-BF3F-BB45-AA8B-B5CC0BCE5233}"/>
              </a:ext>
            </a:extLst>
          </p:cNvPr>
          <p:cNvPicPr>
            <a:picLocks noChangeAspect="1"/>
          </p:cNvPicPr>
          <p:nvPr userDrawn="1"/>
        </p:nvPicPr>
        <p:blipFill>
          <a:blip r:embed="rId3"/>
          <a:stretch>
            <a:fillRect/>
          </a:stretch>
        </p:blipFill>
        <p:spPr>
          <a:xfrm>
            <a:off x="0" y="5590113"/>
            <a:ext cx="12192001" cy="1267887"/>
          </a:xfrm>
          <a:prstGeom prst="rect">
            <a:avLst/>
          </a:prstGeom>
        </p:spPr>
      </p:pic>
      <p:cxnSp>
        <p:nvCxnSpPr>
          <p:cNvPr id="8" name="Straight Connector 7">
            <a:extLst>
              <a:ext uri="{FF2B5EF4-FFF2-40B4-BE49-F238E27FC236}">
                <a16:creationId xmlns:a16="http://schemas.microsoft.com/office/drawing/2014/main" id="{17CAAED3-6E58-C048-8DCC-F1DC236879DA}"/>
              </a:ext>
            </a:extLst>
          </p:cNvPr>
          <p:cNvCxnSpPr>
            <a:cxnSpLocks/>
          </p:cNvCxnSpPr>
          <p:nvPr userDrawn="1"/>
        </p:nvCxnSpPr>
        <p:spPr>
          <a:xfrm>
            <a:off x="0" y="5590112"/>
            <a:ext cx="12186197" cy="0"/>
          </a:xfrm>
          <a:prstGeom prst="line">
            <a:avLst/>
          </a:prstGeom>
          <a:ln w="25400">
            <a:solidFill>
              <a:srgbClr val="27549C"/>
            </a:solidFill>
          </a:ln>
        </p:spPr>
        <p:style>
          <a:lnRef idx="1">
            <a:schemeClr val="accent1"/>
          </a:lnRef>
          <a:fillRef idx="0">
            <a:schemeClr val="accent1"/>
          </a:fillRef>
          <a:effectRef idx="0">
            <a:schemeClr val="accent1"/>
          </a:effectRef>
          <a:fontRef idx="minor">
            <a:schemeClr val="tx1"/>
          </a:fontRef>
        </p:style>
      </p:cxnSp>
      <p:pic>
        <p:nvPicPr>
          <p:cNvPr id="3" name="Picture 2" descr="Text&#10;&#10;Description automatically generated">
            <a:extLst>
              <a:ext uri="{FF2B5EF4-FFF2-40B4-BE49-F238E27FC236}">
                <a16:creationId xmlns:a16="http://schemas.microsoft.com/office/drawing/2014/main" id="{6F48A90F-E583-0974-4754-01560860C24E}"/>
              </a:ext>
            </a:extLst>
          </p:cNvPr>
          <p:cNvPicPr>
            <a:picLocks noChangeAspect="1"/>
          </p:cNvPicPr>
          <p:nvPr userDrawn="1"/>
        </p:nvPicPr>
        <p:blipFill rotWithShape="1">
          <a:blip r:embed="rId4"/>
          <a:srcRect l="7323" t="20453" r="31658" b="28414"/>
          <a:stretch/>
        </p:blipFill>
        <p:spPr>
          <a:xfrm>
            <a:off x="4233818" y="5858296"/>
            <a:ext cx="3718560" cy="731520"/>
          </a:xfrm>
          <a:prstGeom prst="rect">
            <a:avLst/>
          </a:prstGeom>
        </p:spPr>
      </p:pic>
      <p:sp>
        <p:nvSpPr>
          <p:cNvPr id="5" name="Title 1">
            <a:extLst>
              <a:ext uri="{FF2B5EF4-FFF2-40B4-BE49-F238E27FC236}">
                <a16:creationId xmlns:a16="http://schemas.microsoft.com/office/drawing/2014/main" id="{0E31D745-5607-5ED0-8FD5-C022B0CD0A38}"/>
              </a:ext>
            </a:extLst>
          </p:cNvPr>
          <p:cNvSpPr>
            <a:spLocks noGrp="1"/>
          </p:cNvSpPr>
          <p:nvPr>
            <p:ph type="title"/>
          </p:nvPr>
        </p:nvSpPr>
        <p:spPr>
          <a:xfrm>
            <a:off x="838200" y="1253810"/>
            <a:ext cx="10515600" cy="1325563"/>
          </a:xfrm>
        </p:spPr>
        <p:txBody>
          <a:bodyPr>
            <a:normAutofit/>
          </a:bodyPr>
          <a:lstStyle>
            <a:lvl1pPr>
              <a:defRPr sz="6000" b="1" i="0">
                <a:solidFill>
                  <a:schemeClr val="bg1"/>
                </a:solidFill>
                <a:latin typeface="Calibri" panose="020F0502020204030204" pitchFamily="34" charset="0"/>
                <a:cs typeface="Calibri" panose="020F0502020204030204" pitchFamily="34" charset="0"/>
              </a:defRPr>
            </a:lvl1pPr>
          </a:lstStyle>
          <a:p>
            <a:r>
              <a:rPr lang="en-US"/>
              <a:t>Click to edit Master title style</a:t>
            </a:r>
          </a:p>
        </p:txBody>
      </p:sp>
      <p:sp>
        <p:nvSpPr>
          <p:cNvPr id="9" name="Subtitle 2">
            <a:extLst>
              <a:ext uri="{FF2B5EF4-FFF2-40B4-BE49-F238E27FC236}">
                <a16:creationId xmlns:a16="http://schemas.microsoft.com/office/drawing/2014/main" id="{12DBCD55-63C7-FD6B-C0B6-C9BD0452B4CD}"/>
              </a:ext>
            </a:extLst>
          </p:cNvPr>
          <p:cNvSpPr>
            <a:spLocks noGrp="1"/>
          </p:cNvSpPr>
          <p:nvPr>
            <p:ph type="subTitle" idx="1" hasCustomPrompt="1"/>
          </p:nvPr>
        </p:nvSpPr>
        <p:spPr>
          <a:xfrm>
            <a:off x="4343400" y="2577916"/>
            <a:ext cx="3126510" cy="480131"/>
          </a:xfrm>
        </p:spPr>
        <p:txBody>
          <a:bodyPr wrap="square" lIns="108000" rIns="0" anchor="t">
            <a:spAutoFit/>
          </a:bodyPr>
          <a:lstStyle>
            <a:lvl1pPr marL="0" indent="0" algn="ctr">
              <a:buNone/>
              <a:defRPr sz="2800" b="1" cap="none" baseline="0">
                <a:solidFill>
                  <a:schemeClr val="bg1"/>
                </a:solidFill>
              </a:defRPr>
            </a:lvl1pPr>
            <a:lvl2pPr marL="548626" indent="0" algn="ctr">
              <a:buNone/>
              <a:defRPr>
                <a:solidFill>
                  <a:schemeClr val="tx1">
                    <a:tint val="75000"/>
                  </a:schemeClr>
                </a:solidFill>
              </a:defRPr>
            </a:lvl2pPr>
            <a:lvl3pPr marL="1097253" indent="0" algn="ctr">
              <a:buNone/>
              <a:defRPr>
                <a:solidFill>
                  <a:schemeClr val="tx1">
                    <a:tint val="75000"/>
                  </a:schemeClr>
                </a:solidFill>
              </a:defRPr>
            </a:lvl3pPr>
            <a:lvl4pPr marL="1645879" indent="0" algn="ctr">
              <a:buNone/>
              <a:defRPr>
                <a:solidFill>
                  <a:schemeClr val="tx1">
                    <a:tint val="75000"/>
                  </a:schemeClr>
                </a:solidFill>
              </a:defRPr>
            </a:lvl4pPr>
            <a:lvl5pPr marL="2194505" indent="0" algn="ctr">
              <a:buNone/>
              <a:defRPr>
                <a:solidFill>
                  <a:schemeClr val="tx1">
                    <a:tint val="75000"/>
                  </a:schemeClr>
                </a:solidFill>
              </a:defRPr>
            </a:lvl5pPr>
            <a:lvl6pPr marL="2743131" indent="0" algn="ctr">
              <a:buNone/>
              <a:defRPr>
                <a:solidFill>
                  <a:schemeClr val="tx1">
                    <a:tint val="75000"/>
                  </a:schemeClr>
                </a:solidFill>
              </a:defRPr>
            </a:lvl6pPr>
            <a:lvl7pPr marL="3291758" indent="0" algn="ctr">
              <a:buNone/>
              <a:defRPr>
                <a:solidFill>
                  <a:schemeClr val="tx1">
                    <a:tint val="75000"/>
                  </a:schemeClr>
                </a:solidFill>
              </a:defRPr>
            </a:lvl7pPr>
            <a:lvl8pPr marL="3840384" indent="0" algn="ctr">
              <a:buNone/>
              <a:defRPr>
                <a:solidFill>
                  <a:schemeClr val="tx1">
                    <a:tint val="75000"/>
                  </a:schemeClr>
                </a:solidFill>
              </a:defRPr>
            </a:lvl8pPr>
            <a:lvl9pPr marL="4389010" indent="0" algn="ctr">
              <a:buNone/>
              <a:defRPr>
                <a:solidFill>
                  <a:schemeClr val="tx1">
                    <a:tint val="75000"/>
                  </a:schemeClr>
                </a:solidFill>
              </a:defRPr>
            </a:lvl9pPr>
          </a:lstStyle>
          <a:p>
            <a:r>
              <a:rPr lang="nl-BE"/>
              <a:t>Your Name here</a:t>
            </a:r>
            <a:endParaRPr lang="en-US"/>
          </a:p>
        </p:txBody>
      </p:sp>
    </p:spTree>
    <p:extLst>
      <p:ext uri="{BB962C8B-B14F-4D97-AF65-F5344CB8AC3E}">
        <p14:creationId xmlns:p14="http://schemas.microsoft.com/office/powerpoint/2010/main" val="2969978192"/>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5BF363-59FF-E54E-A0B5-E35D493FB5D9}"/>
              </a:ext>
            </a:extLst>
          </p:cNvPr>
          <p:cNvPicPr>
            <a:picLocks noChangeAspect="1"/>
          </p:cNvPicPr>
          <p:nvPr userDrawn="1"/>
        </p:nvPicPr>
        <p:blipFill>
          <a:blip r:embed="rId2"/>
          <a:stretch>
            <a:fillRect/>
          </a:stretch>
        </p:blipFill>
        <p:spPr>
          <a:xfrm>
            <a:off x="0" y="0"/>
            <a:ext cx="12192000" cy="1087129"/>
          </a:xfrm>
          <a:prstGeom prst="rect">
            <a:avLst/>
          </a:prstGeom>
        </p:spPr>
      </p:pic>
      <p:pic>
        <p:nvPicPr>
          <p:cNvPr id="8" name="Picture 7">
            <a:extLst>
              <a:ext uri="{FF2B5EF4-FFF2-40B4-BE49-F238E27FC236}">
                <a16:creationId xmlns:a16="http://schemas.microsoft.com/office/drawing/2014/main" id="{604195B3-35E3-C543-9CBB-AD4A8EB72435}"/>
              </a:ext>
            </a:extLst>
          </p:cNvPr>
          <p:cNvPicPr>
            <a:picLocks noChangeAspect="1"/>
          </p:cNvPicPr>
          <p:nvPr userDrawn="1"/>
        </p:nvPicPr>
        <p:blipFill>
          <a:blip r:embed="rId3">
            <a:alphaModFix amt="70000"/>
          </a:blip>
          <a:stretch>
            <a:fillRect/>
          </a:stretch>
        </p:blipFill>
        <p:spPr>
          <a:xfrm>
            <a:off x="10696074" y="508222"/>
            <a:ext cx="1119415" cy="295401"/>
          </a:xfrm>
          <a:prstGeom prst="rect">
            <a:avLst/>
          </a:prstGeom>
        </p:spPr>
      </p:pic>
      <p:sp>
        <p:nvSpPr>
          <p:cNvPr id="9" name="Rectangle 8">
            <a:extLst>
              <a:ext uri="{FF2B5EF4-FFF2-40B4-BE49-F238E27FC236}">
                <a16:creationId xmlns:a16="http://schemas.microsoft.com/office/drawing/2014/main" id="{7D63FB6F-295B-4145-AC04-27AECBF663FE}"/>
              </a:ext>
            </a:extLst>
          </p:cNvPr>
          <p:cNvSpPr/>
          <p:nvPr userDrawn="1"/>
        </p:nvSpPr>
        <p:spPr>
          <a:xfrm>
            <a:off x="10173653" y="3561055"/>
            <a:ext cx="1399032" cy="2013995"/>
          </a:xfrm>
          <a:prstGeom prst="rect">
            <a:avLst/>
          </a:prstGeom>
          <a:solidFill>
            <a:srgbClr val="B94A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1" name="Rectangle 10">
            <a:extLst>
              <a:ext uri="{FF2B5EF4-FFF2-40B4-BE49-F238E27FC236}">
                <a16:creationId xmlns:a16="http://schemas.microsoft.com/office/drawing/2014/main" id="{7A30F6BE-9234-024F-833A-824C3D3A925D}"/>
              </a:ext>
            </a:extLst>
          </p:cNvPr>
          <p:cNvSpPr/>
          <p:nvPr userDrawn="1"/>
        </p:nvSpPr>
        <p:spPr>
          <a:xfrm>
            <a:off x="8586154" y="3561055"/>
            <a:ext cx="1399032" cy="2013995"/>
          </a:xfrm>
          <a:prstGeom prst="rect">
            <a:avLst/>
          </a:prstGeom>
          <a:solidFill>
            <a:srgbClr val="B94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3" name="Rectangle 12">
            <a:extLst>
              <a:ext uri="{FF2B5EF4-FFF2-40B4-BE49-F238E27FC236}">
                <a16:creationId xmlns:a16="http://schemas.microsoft.com/office/drawing/2014/main" id="{1B41BF4F-6491-E24D-82FA-6C4C49768707}"/>
              </a:ext>
            </a:extLst>
          </p:cNvPr>
          <p:cNvSpPr/>
          <p:nvPr userDrawn="1"/>
        </p:nvSpPr>
        <p:spPr>
          <a:xfrm>
            <a:off x="6976872" y="3561054"/>
            <a:ext cx="1407759" cy="2013995"/>
          </a:xfrm>
          <a:prstGeom prst="rect">
            <a:avLst/>
          </a:prstGeom>
          <a:solidFill>
            <a:srgbClr val="5D8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 name="Rectangle 14">
            <a:extLst>
              <a:ext uri="{FF2B5EF4-FFF2-40B4-BE49-F238E27FC236}">
                <a16:creationId xmlns:a16="http://schemas.microsoft.com/office/drawing/2014/main" id="{030C1E6D-6FDE-8C4C-84A7-19639DF2BE58}"/>
              </a:ext>
            </a:extLst>
          </p:cNvPr>
          <p:cNvSpPr/>
          <p:nvPr userDrawn="1"/>
        </p:nvSpPr>
        <p:spPr>
          <a:xfrm>
            <a:off x="5416537" y="3561055"/>
            <a:ext cx="1403592" cy="2013995"/>
          </a:xfrm>
          <a:prstGeom prst="rect">
            <a:avLst/>
          </a:prstGeom>
          <a:solidFill>
            <a:srgbClr val="5D8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 name="Rectangle 16">
            <a:extLst>
              <a:ext uri="{FF2B5EF4-FFF2-40B4-BE49-F238E27FC236}">
                <a16:creationId xmlns:a16="http://schemas.microsoft.com/office/drawing/2014/main" id="{4E81D280-A245-594C-9C82-B79E20F196D0}"/>
              </a:ext>
            </a:extLst>
          </p:cNvPr>
          <p:cNvSpPr/>
          <p:nvPr userDrawn="1"/>
        </p:nvSpPr>
        <p:spPr>
          <a:xfrm>
            <a:off x="3836549" y="3561054"/>
            <a:ext cx="1399032" cy="2013995"/>
          </a:xfrm>
          <a:prstGeom prst="rect">
            <a:avLst/>
          </a:prstGeom>
          <a:solidFill>
            <a:srgbClr val="5D8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Rectangle 18">
            <a:extLst>
              <a:ext uri="{FF2B5EF4-FFF2-40B4-BE49-F238E27FC236}">
                <a16:creationId xmlns:a16="http://schemas.microsoft.com/office/drawing/2014/main" id="{106EA32C-2240-6F4B-914F-98F7B8238AF2}"/>
              </a:ext>
            </a:extLst>
          </p:cNvPr>
          <p:cNvSpPr/>
          <p:nvPr userDrawn="1"/>
        </p:nvSpPr>
        <p:spPr>
          <a:xfrm>
            <a:off x="651527" y="3561054"/>
            <a:ext cx="1399032" cy="2013995"/>
          </a:xfrm>
          <a:prstGeom prst="rect">
            <a:avLst/>
          </a:prstGeom>
          <a:solidFill>
            <a:srgbClr val="1133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9A93E19-50A5-9548-8F8C-391BBBDBDB90}"/>
              </a:ext>
            </a:extLst>
          </p:cNvPr>
          <p:cNvSpPr/>
          <p:nvPr userDrawn="1"/>
        </p:nvSpPr>
        <p:spPr>
          <a:xfrm>
            <a:off x="2254237" y="3561055"/>
            <a:ext cx="1403592" cy="2013995"/>
          </a:xfrm>
          <a:prstGeom prst="rect">
            <a:avLst/>
          </a:prstGeom>
          <a:solidFill>
            <a:srgbClr val="1133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4ED8E57-8E6A-9147-8403-FC7756A82595}"/>
              </a:ext>
            </a:extLst>
          </p:cNvPr>
          <p:cNvSpPr/>
          <p:nvPr userDrawn="1"/>
        </p:nvSpPr>
        <p:spPr>
          <a:xfrm>
            <a:off x="651527" y="2162022"/>
            <a:ext cx="1399032" cy="13990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FDDE5E9-7903-9D43-B5F6-3F8CE301C9A3}"/>
              </a:ext>
            </a:extLst>
          </p:cNvPr>
          <p:cNvSpPr/>
          <p:nvPr userDrawn="1"/>
        </p:nvSpPr>
        <p:spPr>
          <a:xfrm>
            <a:off x="2249099" y="2162022"/>
            <a:ext cx="1399032" cy="13990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C5D5EB1-B45D-4743-A377-C9944576F172}"/>
              </a:ext>
            </a:extLst>
          </p:cNvPr>
          <p:cNvSpPr/>
          <p:nvPr userDrawn="1"/>
        </p:nvSpPr>
        <p:spPr>
          <a:xfrm>
            <a:off x="3836161" y="2162022"/>
            <a:ext cx="1399032" cy="13990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1F42BFC-2C0F-7B4C-A926-E9D82CEC7CDF}"/>
              </a:ext>
            </a:extLst>
          </p:cNvPr>
          <p:cNvSpPr/>
          <p:nvPr userDrawn="1"/>
        </p:nvSpPr>
        <p:spPr>
          <a:xfrm>
            <a:off x="5403963" y="2162022"/>
            <a:ext cx="1413590" cy="13990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A1E8556-4AB5-444E-83C6-EBC637F23838}"/>
              </a:ext>
            </a:extLst>
          </p:cNvPr>
          <p:cNvSpPr/>
          <p:nvPr userDrawn="1"/>
        </p:nvSpPr>
        <p:spPr>
          <a:xfrm>
            <a:off x="6985599" y="2162022"/>
            <a:ext cx="1399032" cy="13990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7EFCBEB-6BFB-264C-849B-1BCB554A8812}"/>
              </a:ext>
            </a:extLst>
          </p:cNvPr>
          <p:cNvSpPr/>
          <p:nvPr userDrawn="1"/>
        </p:nvSpPr>
        <p:spPr>
          <a:xfrm>
            <a:off x="8586837" y="2162022"/>
            <a:ext cx="1399032" cy="13990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29489B2-A7AF-1A48-A34B-C686CA59A72C}"/>
              </a:ext>
            </a:extLst>
          </p:cNvPr>
          <p:cNvSpPr/>
          <p:nvPr userDrawn="1"/>
        </p:nvSpPr>
        <p:spPr>
          <a:xfrm>
            <a:off x="10173899" y="2162022"/>
            <a:ext cx="1399032" cy="13990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ontent Placeholder 5">
            <a:extLst>
              <a:ext uri="{FF2B5EF4-FFF2-40B4-BE49-F238E27FC236}">
                <a16:creationId xmlns:a16="http://schemas.microsoft.com/office/drawing/2014/main" id="{6D13160A-7C33-214C-A659-A9486E4B61C7}"/>
              </a:ext>
            </a:extLst>
          </p:cNvPr>
          <p:cNvSpPr>
            <a:spLocks noGrp="1"/>
          </p:cNvSpPr>
          <p:nvPr>
            <p:ph sz="quarter" idx="4" hasCustomPrompt="1"/>
          </p:nvPr>
        </p:nvSpPr>
        <p:spPr>
          <a:xfrm>
            <a:off x="653175" y="2162022"/>
            <a:ext cx="1393718" cy="1399032"/>
          </a:xfrm>
        </p:spPr>
        <p:txBody>
          <a:bodyPr>
            <a:normAutofit/>
          </a:bodyPr>
          <a:lstStyle>
            <a:lvl1pPr marL="0" indent="0" algn="ctr">
              <a:buNone/>
              <a:defRPr sz="2000" b="0">
                <a:solidFill>
                  <a:schemeClr val="tx1"/>
                </a:solidFill>
              </a:defRPr>
            </a:lvl1pPr>
            <a:lvl2pPr marL="800100" indent="-342900">
              <a:buClr>
                <a:srgbClr val="5D8B72"/>
              </a:buClr>
              <a:buFont typeface="Wingdings" pitchFamily="2" charset="2"/>
              <a:buChar char="§"/>
              <a:defRPr sz="2800">
                <a:solidFill>
                  <a:schemeClr val="tx1"/>
                </a:solidFill>
              </a:defRPr>
            </a:lvl2pPr>
            <a:lvl3pPr marL="914400" indent="0">
              <a:buNone/>
              <a:defRPr/>
            </a:lvl3pPr>
            <a:lvl4pPr marL="1371600" indent="0">
              <a:buNone/>
              <a:defRPr/>
            </a:lvl4pPr>
            <a:lvl5pPr marL="1828800" indent="0">
              <a:buNone/>
              <a:defRPr/>
            </a:lvl5pPr>
          </a:lstStyle>
          <a:p>
            <a:pPr lvl="0"/>
            <a:r>
              <a:rPr lang="en-US" dirty="0"/>
              <a:t>Icon/photo</a:t>
            </a:r>
          </a:p>
        </p:txBody>
      </p:sp>
      <p:sp>
        <p:nvSpPr>
          <p:cNvPr id="31" name="Content Placeholder 5">
            <a:extLst>
              <a:ext uri="{FF2B5EF4-FFF2-40B4-BE49-F238E27FC236}">
                <a16:creationId xmlns:a16="http://schemas.microsoft.com/office/drawing/2014/main" id="{0619B90C-3B9F-5942-9F93-1B3C12E5D3F0}"/>
              </a:ext>
            </a:extLst>
          </p:cNvPr>
          <p:cNvSpPr>
            <a:spLocks noGrp="1"/>
          </p:cNvSpPr>
          <p:nvPr>
            <p:ph sz="quarter" idx="10" hasCustomPrompt="1"/>
          </p:nvPr>
        </p:nvSpPr>
        <p:spPr>
          <a:xfrm>
            <a:off x="2261257" y="2162022"/>
            <a:ext cx="1393718" cy="1399032"/>
          </a:xfrm>
        </p:spPr>
        <p:txBody>
          <a:bodyPr>
            <a:normAutofit/>
          </a:bodyPr>
          <a:lstStyle>
            <a:lvl1pPr marL="0" indent="0" algn="ctr">
              <a:buNone/>
              <a:defRPr sz="2000" b="0">
                <a:solidFill>
                  <a:schemeClr val="tx1"/>
                </a:solidFill>
              </a:defRPr>
            </a:lvl1pPr>
            <a:lvl2pPr marL="800100" indent="-342900">
              <a:buClr>
                <a:srgbClr val="5D8B72"/>
              </a:buClr>
              <a:buFont typeface="Wingdings" pitchFamily="2" charset="2"/>
              <a:buChar char="§"/>
              <a:defRPr sz="2800">
                <a:solidFill>
                  <a:schemeClr val="tx1"/>
                </a:solidFill>
              </a:defRPr>
            </a:lvl2pPr>
            <a:lvl3pPr marL="914400" indent="0">
              <a:buNone/>
              <a:defRPr/>
            </a:lvl3pPr>
            <a:lvl4pPr marL="1371600" indent="0">
              <a:buNone/>
              <a:defRPr/>
            </a:lvl4pPr>
            <a:lvl5pPr marL="1828800" indent="0">
              <a:buNone/>
              <a:defRPr/>
            </a:lvl5pPr>
          </a:lstStyle>
          <a:p>
            <a:pPr lvl="0"/>
            <a:r>
              <a:rPr lang="en-US" dirty="0"/>
              <a:t>Icon/photo</a:t>
            </a:r>
          </a:p>
        </p:txBody>
      </p:sp>
      <p:sp>
        <p:nvSpPr>
          <p:cNvPr id="32" name="Content Placeholder 5">
            <a:extLst>
              <a:ext uri="{FF2B5EF4-FFF2-40B4-BE49-F238E27FC236}">
                <a16:creationId xmlns:a16="http://schemas.microsoft.com/office/drawing/2014/main" id="{BEF394CA-5C7F-7747-88FB-CC36738A1590}"/>
              </a:ext>
            </a:extLst>
          </p:cNvPr>
          <p:cNvSpPr>
            <a:spLocks noGrp="1"/>
          </p:cNvSpPr>
          <p:nvPr>
            <p:ph sz="quarter" idx="11" hasCustomPrompt="1"/>
          </p:nvPr>
        </p:nvSpPr>
        <p:spPr>
          <a:xfrm>
            <a:off x="3848319" y="2162022"/>
            <a:ext cx="1393718" cy="1399032"/>
          </a:xfrm>
        </p:spPr>
        <p:txBody>
          <a:bodyPr>
            <a:normAutofit/>
          </a:bodyPr>
          <a:lstStyle>
            <a:lvl1pPr marL="0" indent="0" algn="ctr">
              <a:buNone/>
              <a:defRPr sz="2000" b="0">
                <a:solidFill>
                  <a:schemeClr val="tx1"/>
                </a:solidFill>
              </a:defRPr>
            </a:lvl1pPr>
            <a:lvl2pPr marL="800100" indent="-342900">
              <a:buClr>
                <a:srgbClr val="5D8B72"/>
              </a:buClr>
              <a:buFont typeface="Wingdings" pitchFamily="2" charset="2"/>
              <a:buChar char="§"/>
              <a:defRPr sz="2800">
                <a:solidFill>
                  <a:schemeClr val="tx1"/>
                </a:solidFill>
              </a:defRPr>
            </a:lvl2pPr>
            <a:lvl3pPr marL="914400" indent="0">
              <a:buNone/>
              <a:defRPr/>
            </a:lvl3pPr>
            <a:lvl4pPr marL="1371600" indent="0">
              <a:buNone/>
              <a:defRPr/>
            </a:lvl4pPr>
            <a:lvl5pPr marL="1828800" indent="0">
              <a:buNone/>
              <a:defRPr/>
            </a:lvl5pPr>
          </a:lstStyle>
          <a:p>
            <a:pPr lvl="0"/>
            <a:r>
              <a:rPr lang="en-US" dirty="0"/>
              <a:t>Icon/photo</a:t>
            </a:r>
          </a:p>
        </p:txBody>
      </p:sp>
      <p:sp>
        <p:nvSpPr>
          <p:cNvPr id="33" name="Content Placeholder 5">
            <a:extLst>
              <a:ext uri="{FF2B5EF4-FFF2-40B4-BE49-F238E27FC236}">
                <a16:creationId xmlns:a16="http://schemas.microsoft.com/office/drawing/2014/main" id="{26CAF10A-5FF5-A14E-ACBB-55A8215DC58A}"/>
              </a:ext>
            </a:extLst>
          </p:cNvPr>
          <p:cNvSpPr>
            <a:spLocks noGrp="1"/>
          </p:cNvSpPr>
          <p:nvPr>
            <p:ph sz="quarter" idx="12" hasCustomPrompt="1"/>
          </p:nvPr>
        </p:nvSpPr>
        <p:spPr>
          <a:xfrm>
            <a:off x="5414361" y="2162022"/>
            <a:ext cx="1393718" cy="1399032"/>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a:solidFill>
                  <a:schemeClr val="tx1"/>
                </a:solidFill>
              </a:defRPr>
            </a:lvl1pPr>
            <a:lvl2pPr marL="800100" indent="-342900">
              <a:buClr>
                <a:srgbClr val="5D8B72"/>
              </a:buClr>
              <a:buFont typeface="Wingdings" pitchFamily="2" charset="2"/>
              <a:buChar char="§"/>
              <a:defRPr sz="2800">
                <a:solidFill>
                  <a:schemeClr val="tx1"/>
                </a:solidFill>
              </a:defRPr>
            </a:lvl2pPr>
            <a:lvl3pPr marL="914400" indent="0">
              <a:buNone/>
              <a:defRPr/>
            </a:lvl3pPr>
            <a:lvl4pPr marL="1371600" indent="0">
              <a:buNone/>
              <a:defRPr/>
            </a:lvl4pPr>
            <a:lvl5pPr marL="1828800" indent="0">
              <a:buNone/>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Icon/photo</a:t>
            </a:r>
          </a:p>
        </p:txBody>
      </p:sp>
      <p:sp>
        <p:nvSpPr>
          <p:cNvPr id="34" name="Content Placeholder 5">
            <a:extLst>
              <a:ext uri="{FF2B5EF4-FFF2-40B4-BE49-F238E27FC236}">
                <a16:creationId xmlns:a16="http://schemas.microsoft.com/office/drawing/2014/main" id="{ED6402DC-B696-2240-8DA9-ADE6C47F16D8}"/>
              </a:ext>
            </a:extLst>
          </p:cNvPr>
          <p:cNvSpPr>
            <a:spLocks noGrp="1"/>
          </p:cNvSpPr>
          <p:nvPr>
            <p:ph sz="quarter" idx="13" hasCustomPrompt="1"/>
          </p:nvPr>
        </p:nvSpPr>
        <p:spPr>
          <a:xfrm>
            <a:off x="6990912" y="2162022"/>
            <a:ext cx="1393718" cy="1399032"/>
          </a:xfrm>
        </p:spPr>
        <p:txBody>
          <a:bodyPr>
            <a:normAutofit/>
          </a:bodyPr>
          <a:lstStyle>
            <a:lvl1pPr marL="0" indent="0" algn="ctr">
              <a:buNone/>
              <a:defRPr sz="2000" b="0">
                <a:solidFill>
                  <a:schemeClr val="tx1"/>
                </a:solidFill>
              </a:defRPr>
            </a:lvl1pPr>
            <a:lvl2pPr marL="800100" indent="-342900">
              <a:buClr>
                <a:srgbClr val="5D8B72"/>
              </a:buClr>
              <a:buFont typeface="Wingdings" pitchFamily="2" charset="2"/>
              <a:buChar char="§"/>
              <a:defRPr sz="2800">
                <a:solidFill>
                  <a:schemeClr val="tx1"/>
                </a:solidFill>
              </a:defRPr>
            </a:lvl2pPr>
            <a:lvl3pPr marL="914400" indent="0">
              <a:buNone/>
              <a:defRPr/>
            </a:lvl3pPr>
            <a:lvl4pPr marL="1371600" indent="0">
              <a:buNone/>
              <a:defRPr/>
            </a:lvl4pPr>
            <a:lvl5pPr marL="1828800" indent="0">
              <a:buNone/>
              <a:defRPr/>
            </a:lvl5pPr>
          </a:lstStyle>
          <a:p>
            <a:pPr lvl="0"/>
            <a:r>
              <a:rPr lang="en-US" dirty="0"/>
              <a:t>Icon/photo</a:t>
            </a:r>
          </a:p>
        </p:txBody>
      </p:sp>
      <p:sp>
        <p:nvSpPr>
          <p:cNvPr id="35" name="Content Placeholder 5">
            <a:extLst>
              <a:ext uri="{FF2B5EF4-FFF2-40B4-BE49-F238E27FC236}">
                <a16:creationId xmlns:a16="http://schemas.microsoft.com/office/drawing/2014/main" id="{0FDABA7F-8C47-4247-9381-D417117873DC}"/>
              </a:ext>
            </a:extLst>
          </p:cNvPr>
          <p:cNvSpPr>
            <a:spLocks noGrp="1"/>
          </p:cNvSpPr>
          <p:nvPr>
            <p:ph sz="quarter" idx="14" hasCustomPrompt="1"/>
          </p:nvPr>
        </p:nvSpPr>
        <p:spPr>
          <a:xfrm>
            <a:off x="8598995" y="2162022"/>
            <a:ext cx="1393718" cy="1399032"/>
          </a:xfrm>
        </p:spPr>
        <p:txBody>
          <a:bodyPr>
            <a:normAutofit/>
          </a:bodyPr>
          <a:lstStyle>
            <a:lvl1pPr marL="0" indent="0" algn="ctr">
              <a:buNone/>
              <a:defRPr sz="2000" b="0">
                <a:solidFill>
                  <a:schemeClr val="tx1"/>
                </a:solidFill>
              </a:defRPr>
            </a:lvl1pPr>
            <a:lvl2pPr marL="800100" indent="-342900">
              <a:buClr>
                <a:srgbClr val="5D8B72"/>
              </a:buClr>
              <a:buFont typeface="Wingdings" pitchFamily="2" charset="2"/>
              <a:buChar char="§"/>
              <a:defRPr sz="2800">
                <a:solidFill>
                  <a:schemeClr val="tx1"/>
                </a:solidFill>
              </a:defRPr>
            </a:lvl2pPr>
            <a:lvl3pPr marL="914400" indent="0">
              <a:buNone/>
              <a:defRPr/>
            </a:lvl3pPr>
            <a:lvl4pPr marL="1371600" indent="0">
              <a:buNone/>
              <a:defRPr/>
            </a:lvl4pPr>
            <a:lvl5pPr marL="1828800" indent="0">
              <a:buNone/>
              <a:defRPr/>
            </a:lvl5pPr>
          </a:lstStyle>
          <a:p>
            <a:pPr lvl="0"/>
            <a:r>
              <a:rPr lang="en-US" dirty="0"/>
              <a:t>Icon/photo</a:t>
            </a:r>
          </a:p>
        </p:txBody>
      </p:sp>
      <p:sp>
        <p:nvSpPr>
          <p:cNvPr id="36" name="Content Placeholder 5">
            <a:extLst>
              <a:ext uri="{FF2B5EF4-FFF2-40B4-BE49-F238E27FC236}">
                <a16:creationId xmlns:a16="http://schemas.microsoft.com/office/drawing/2014/main" id="{2783E5F4-3A3F-B941-889C-722AE8E54073}"/>
              </a:ext>
            </a:extLst>
          </p:cNvPr>
          <p:cNvSpPr>
            <a:spLocks noGrp="1"/>
          </p:cNvSpPr>
          <p:nvPr>
            <p:ph sz="quarter" idx="15" hasCustomPrompt="1"/>
          </p:nvPr>
        </p:nvSpPr>
        <p:spPr>
          <a:xfrm>
            <a:off x="10175546" y="2162022"/>
            <a:ext cx="1393718" cy="1399032"/>
          </a:xfrm>
        </p:spPr>
        <p:txBody>
          <a:bodyPr>
            <a:normAutofit/>
          </a:bodyPr>
          <a:lstStyle>
            <a:lvl1pPr marL="0" indent="0" algn="ctr">
              <a:buNone/>
              <a:defRPr sz="2000" b="0">
                <a:solidFill>
                  <a:schemeClr val="tx1"/>
                </a:solidFill>
              </a:defRPr>
            </a:lvl1pPr>
            <a:lvl2pPr marL="800100" indent="-342900">
              <a:buClr>
                <a:srgbClr val="5D8B72"/>
              </a:buClr>
              <a:buFont typeface="Wingdings" pitchFamily="2" charset="2"/>
              <a:buChar char="§"/>
              <a:defRPr sz="2800">
                <a:solidFill>
                  <a:schemeClr val="tx1"/>
                </a:solidFill>
              </a:defRPr>
            </a:lvl2pPr>
            <a:lvl3pPr marL="914400" indent="0">
              <a:buNone/>
              <a:defRPr/>
            </a:lvl3pPr>
            <a:lvl4pPr marL="1371600" indent="0">
              <a:buNone/>
              <a:defRPr/>
            </a:lvl4pPr>
            <a:lvl5pPr marL="1828800" indent="0">
              <a:buNone/>
              <a:defRPr/>
            </a:lvl5pPr>
          </a:lstStyle>
          <a:p>
            <a:pPr lvl="0"/>
            <a:r>
              <a:rPr lang="en-US" dirty="0"/>
              <a:t>Icon/photo</a:t>
            </a:r>
          </a:p>
        </p:txBody>
      </p:sp>
      <p:sp>
        <p:nvSpPr>
          <p:cNvPr id="4" name="Text Placeholder 3">
            <a:extLst>
              <a:ext uri="{FF2B5EF4-FFF2-40B4-BE49-F238E27FC236}">
                <a16:creationId xmlns:a16="http://schemas.microsoft.com/office/drawing/2014/main" id="{487B02A2-B4A7-7246-A7D2-D24AEC2B262F}"/>
              </a:ext>
            </a:extLst>
          </p:cNvPr>
          <p:cNvSpPr>
            <a:spLocks noGrp="1"/>
          </p:cNvSpPr>
          <p:nvPr>
            <p:ph type="body" sz="quarter" idx="16" hasCustomPrompt="1"/>
          </p:nvPr>
        </p:nvSpPr>
        <p:spPr>
          <a:xfrm>
            <a:off x="865053" y="3999649"/>
            <a:ext cx="969962" cy="960437"/>
          </a:xfrm>
        </p:spPr>
        <p:txBody>
          <a:bodyPr>
            <a:normAutofit/>
          </a:bodyPr>
          <a:lstStyle>
            <a:lvl1pPr marL="0" indent="0" algn="ctr">
              <a:buNone/>
              <a:defRPr sz="2400">
                <a:solidFill>
                  <a:schemeClr val="bg1"/>
                </a:solidFill>
              </a:defRPr>
            </a:lvl1pPr>
          </a:lstStyle>
          <a:p>
            <a:pPr lvl="0"/>
            <a:r>
              <a:rPr lang="en-US" dirty="0"/>
              <a:t>Text</a:t>
            </a:r>
          </a:p>
        </p:txBody>
      </p:sp>
      <p:sp>
        <p:nvSpPr>
          <p:cNvPr id="37" name="Text Placeholder 3">
            <a:extLst>
              <a:ext uri="{FF2B5EF4-FFF2-40B4-BE49-F238E27FC236}">
                <a16:creationId xmlns:a16="http://schemas.microsoft.com/office/drawing/2014/main" id="{5F09B16C-9619-E64D-89F0-2025BEB7F217}"/>
              </a:ext>
            </a:extLst>
          </p:cNvPr>
          <p:cNvSpPr>
            <a:spLocks noGrp="1"/>
          </p:cNvSpPr>
          <p:nvPr>
            <p:ph type="body" sz="quarter" idx="17" hasCustomPrompt="1"/>
          </p:nvPr>
        </p:nvSpPr>
        <p:spPr>
          <a:xfrm>
            <a:off x="2457057" y="3999649"/>
            <a:ext cx="969962" cy="960437"/>
          </a:xfrm>
        </p:spPr>
        <p:txBody>
          <a:bodyPr>
            <a:normAutofit/>
          </a:bodyPr>
          <a:lstStyle>
            <a:lvl1pPr marL="0" indent="0" algn="ctr">
              <a:buNone/>
              <a:defRPr sz="2400">
                <a:solidFill>
                  <a:schemeClr val="bg1"/>
                </a:solidFill>
              </a:defRPr>
            </a:lvl1pPr>
          </a:lstStyle>
          <a:p>
            <a:pPr lvl="0"/>
            <a:r>
              <a:rPr lang="en-US" dirty="0"/>
              <a:t>Text</a:t>
            </a:r>
          </a:p>
        </p:txBody>
      </p:sp>
      <p:sp>
        <p:nvSpPr>
          <p:cNvPr id="38" name="Text Placeholder 3">
            <a:extLst>
              <a:ext uri="{FF2B5EF4-FFF2-40B4-BE49-F238E27FC236}">
                <a16:creationId xmlns:a16="http://schemas.microsoft.com/office/drawing/2014/main" id="{D2F39FD2-65E4-A24B-8EEB-6F38BDAF8B00}"/>
              </a:ext>
            </a:extLst>
          </p:cNvPr>
          <p:cNvSpPr>
            <a:spLocks noGrp="1"/>
          </p:cNvSpPr>
          <p:nvPr>
            <p:ph type="body" sz="quarter" idx="18" hasCustomPrompt="1"/>
          </p:nvPr>
        </p:nvSpPr>
        <p:spPr>
          <a:xfrm>
            <a:off x="4060197" y="3999649"/>
            <a:ext cx="969962" cy="960437"/>
          </a:xfrm>
        </p:spPr>
        <p:txBody>
          <a:bodyPr>
            <a:normAutofit/>
          </a:bodyPr>
          <a:lstStyle>
            <a:lvl1pPr marL="0" indent="0" algn="ctr">
              <a:buNone/>
              <a:defRPr sz="2400">
                <a:solidFill>
                  <a:schemeClr val="bg1"/>
                </a:solidFill>
              </a:defRPr>
            </a:lvl1pPr>
          </a:lstStyle>
          <a:p>
            <a:pPr lvl="0"/>
            <a:r>
              <a:rPr lang="en-US" dirty="0"/>
              <a:t>Text</a:t>
            </a:r>
          </a:p>
        </p:txBody>
      </p:sp>
      <p:sp>
        <p:nvSpPr>
          <p:cNvPr id="39" name="Text Placeholder 3">
            <a:extLst>
              <a:ext uri="{FF2B5EF4-FFF2-40B4-BE49-F238E27FC236}">
                <a16:creationId xmlns:a16="http://schemas.microsoft.com/office/drawing/2014/main" id="{24058022-10D8-9D4C-8782-AD04941366AE}"/>
              </a:ext>
            </a:extLst>
          </p:cNvPr>
          <p:cNvSpPr>
            <a:spLocks noGrp="1"/>
          </p:cNvSpPr>
          <p:nvPr>
            <p:ph type="body" sz="quarter" idx="19" hasCustomPrompt="1"/>
          </p:nvPr>
        </p:nvSpPr>
        <p:spPr>
          <a:xfrm>
            <a:off x="5625777" y="3999649"/>
            <a:ext cx="969962" cy="960437"/>
          </a:xfrm>
        </p:spPr>
        <p:txBody>
          <a:bodyPr>
            <a:normAutofit/>
          </a:bodyPr>
          <a:lstStyle>
            <a:lvl1pPr marL="0" indent="0" algn="ctr">
              <a:buNone/>
              <a:defRPr sz="2400">
                <a:solidFill>
                  <a:schemeClr val="bg1"/>
                </a:solidFill>
              </a:defRPr>
            </a:lvl1pPr>
          </a:lstStyle>
          <a:p>
            <a:pPr lvl="0"/>
            <a:r>
              <a:rPr lang="en-US" dirty="0"/>
              <a:t>Text</a:t>
            </a:r>
          </a:p>
        </p:txBody>
      </p:sp>
      <p:sp>
        <p:nvSpPr>
          <p:cNvPr id="40" name="Text Placeholder 3">
            <a:extLst>
              <a:ext uri="{FF2B5EF4-FFF2-40B4-BE49-F238E27FC236}">
                <a16:creationId xmlns:a16="http://schemas.microsoft.com/office/drawing/2014/main" id="{EBD41ED7-6893-A44E-8684-F19253C5E990}"/>
              </a:ext>
            </a:extLst>
          </p:cNvPr>
          <p:cNvSpPr>
            <a:spLocks noGrp="1"/>
          </p:cNvSpPr>
          <p:nvPr>
            <p:ph type="body" sz="quarter" idx="20" hasCustomPrompt="1"/>
          </p:nvPr>
        </p:nvSpPr>
        <p:spPr>
          <a:xfrm>
            <a:off x="7183644" y="3999649"/>
            <a:ext cx="969962" cy="960437"/>
          </a:xfrm>
        </p:spPr>
        <p:txBody>
          <a:bodyPr>
            <a:normAutofit/>
          </a:bodyPr>
          <a:lstStyle>
            <a:lvl1pPr marL="0" indent="0" algn="ctr">
              <a:buNone/>
              <a:defRPr sz="2400">
                <a:solidFill>
                  <a:schemeClr val="bg1"/>
                </a:solidFill>
              </a:defRPr>
            </a:lvl1pPr>
          </a:lstStyle>
          <a:p>
            <a:pPr lvl="0"/>
            <a:r>
              <a:rPr lang="en-US" dirty="0"/>
              <a:t>Text</a:t>
            </a:r>
          </a:p>
        </p:txBody>
      </p:sp>
      <p:sp>
        <p:nvSpPr>
          <p:cNvPr id="41" name="Text Placeholder 3">
            <a:extLst>
              <a:ext uri="{FF2B5EF4-FFF2-40B4-BE49-F238E27FC236}">
                <a16:creationId xmlns:a16="http://schemas.microsoft.com/office/drawing/2014/main" id="{A6ABB7D3-8923-3541-8C81-B2A625F39562}"/>
              </a:ext>
            </a:extLst>
          </p:cNvPr>
          <p:cNvSpPr>
            <a:spLocks noGrp="1"/>
          </p:cNvSpPr>
          <p:nvPr>
            <p:ph type="body" sz="quarter" idx="21" hasCustomPrompt="1"/>
          </p:nvPr>
        </p:nvSpPr>
        <p:spPr>
          <a:xfrm>
            <a:off x="8797955" y="3999649"/>
            <a:ext cx="969962" cy="960437"/>
          </a:xfrm>
        </p:spPr>
        <p:txBody>
          <a:bodyPr>
            <a:normAutofit/>
          </a:bodyPr>
          <a:lstStyle>
            <a:lvl1pPr marL="0" indent="0" algn="ctr">
              <a:buNone/>
              <a:defRPr sz="2400">
                <a:solidFill>
                  <a:schemeClr val="bg1"/>
                </a:solidFill>
              </a:defRPr>
            </a:lvl1pPr>
          </a:lstStyle>
          <a:p>
            <a:pPr lvl="0"/>
            <a:r>
              <a:rPr lang="en-US" dirty="0"/>
              <a:t>Text</a:t>
            </a:r>
          </a:p>
        </p:txBody>
      </p:sp>
      <p:sp>
        <p:nvSpPr>
          <p:cNvPr id="42" name="Text Placeholder 3">
            <a:extLst>
              <a:ext uri="{FF2B5EF4-FFF2-40B4-BE49-F238E27FC236}">
                <a16:creationId xmlns:a16="http://schemas.microsoft.com/office/drawing/2014/main" id="{92B815BA-D993-E647-A23D-45104F350363}"/>
              </a:ext>
            </a:extLst>
          </p:cNvPr>
          <p:cNvSpPr>
            <a:spLocks noGrp="1"/>
          </p:cNvSpPr>
          <p:nvPr>
            <p:ph type="body" sz="quarter" idx="22" hasCustomPrompt="1"/>
          </p:nvPr>
        </p:nvSpPr>
        <p:spPr>
          <a:xfrm>
            <a:off x="10378400" y="3999649"/>
            <a:ext cx="969962" cy="960437"/>
          </a:xfrm>
        </p:spPr>
        <p:txBody>
          <a:bodyPr>
            <a:normAutofit/>
          </a:bodyPr>
          <a:lstStyle>
            <a:lvl1pPr marL="0" indent="0" algn="ctr">
              <a:buNone/>
              <a:defRPr sz="2400">
                <a:solidFill>
                  <a:schemeClr val="bg1"/>
                </a:solidFill>
              </a:defRPr>
            </a:lvl1pPr>
          </a:lstStyle>
          <a:p>
            <a:pPr lvl="0"/>
            <a:r>
              <a:rPr lang="en-US" dirty="0"/>
              <a:t>Text</a:t>
            </a:r>
          </a:p>
        </p:txBody>
      </p:sp>
      <p:sp>
        <p:nvSpPr>
          <p:cNvPr id="44" name="Title 1">
            <a:extLst>
              <a:ext uri="{FF2B5EF4-FFF2-40B4-BE49-F238E27FC236}">
                <a16:creationId xmlns:a16="http://schemas.microsoft.com/office/drawing/2014/main" id="{07456F10-94CB-9840-86F1-1CBEA9052442}"/>
              </a:ext>
            </a:extLst>
          </p:cNvPr>
          <p:cNvSpPr>
            <a:spLocks noGrp="1"/>
          </p:cNvSpPr>
          <p:nvPr>
            <p:ph type="title"/>
          </p:nvPr>
        </p:nvSpPr>
        <p:spPr>
          <a:xfrm>
            <a:off x="573795" y="-10745"/>
            <a:ext cx="10515600" cy="1325563"/>
          </a:xfrm>
        </p:spPr>
        <p:txBody>
          <a:bodyPr>
            <a:normAutofit/>
          </a:bodyPr>
          <a:lstStyle>
            <a:lvl1pPr>
              <a:defRPr sz="4400" b="0" i="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44448689"/>
      </p:ext>
    </p:extLst>
  </p:cSld>
  <p:clrMapOvr>
    <a:masterClrMapping/>
  </p:clrMapOvr>
  <p:hf hdr="0" ftr="0" dt="0"/>
  <p:extLst>
    <p:ext uri="{DCECCB84-F9BA-43D5-87BE-67443E8EF086}">
      <p15:sldGuideLst xmlns:p15="http://schemas.microsoft.com/office/powerpoint/2012/main">
        <p15:guide id="1" orient="horz" pos="504">
          <p15:clr>
            <a:srgbClr val="FBAE40"/>
          </p15:clr>
        </p15:guide>
        <p15:guide id="2" pos="43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C0A3B4F-B787-E348-81E5-AACFA52907BF}"/>
              </a:ext>
            </a:extLst>
          </p:cNvPr>
          <p:cNvSpPr/>
          <p:nvPr userDrawn="1"/>
        </p:nvSpPr>
        <p:spPr>
          <a:xfrm>
            <a:off x="2424544" y="3931919"/>
            <a:ext cx="9767455" cy="2926081"/>
          </a:xfrm>
          <a:prstGeom prst="rect">
            <a:avLst/>
          </a:prstGeom>
          <a:solidFill>
            <a:srgbClr val="5D8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2">
            <a:extLst>
              <a:ext uri="{FF2B5EF4-FFF2-40B4-BE49-F238E27FC236}">
                <a16:creationId xmlns:a16="http://schemas.microsoft.com/office/drawing/2014/main" id="{E46EE32B-AE50-8946-9122-6D66A5E8A400}"/>
              </a:ext>
            </a:extLst>
          </p:cNvPr>
          <p:cNvSpPr>
            <a:spLocks noGrp="1"/>
          </p:cNvSpPr>
          <p:nvPr>
            <p:ph type="pic" idx="15" hasCustomPrompt="1"/>
          </p:nvPr>
        </p:nvSpPr>
        <p:spPr>
          <a:xfrm>
            <a:off x="4251" y="3987290"/>
            <a:ext cx="2420293" cy="287071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Photo</a:t>
            </a:r>
          </a:p>
        </p:txBody>
      </p:sp>
      <p:pic>
        <p:nvPicPr>
          <p:cNvPr id="11" name="Picture 10">
            <a:extLst>
              <a:ext uri="{FF2B5EF4-FFF2-40B4-BE49-F238E27FC236}">
                <a16:creationId xmlns:a16="http://schemas.microsoft.com/office/drawing/2014/main" id="{FAFE6C72-DEEC-FC45-8EAB-DDC32F5FA794}"/>
              </a:ext>
            </a:extLst>
          </p:cNvPr>
          <p:cNvPicPr>
            <a:picLocks noChangeAspect="1"/>
          </p:cNvPicPr>
          <p:nvPr userDrawn="1"/>
        </p:nvPicPr>
        <p:blipFill>
          <a:blip r:embed="rId2"/>
          <a:stretch>
            <a:fillRect/>
          </a:stretch>
        </p:blipFill>
        <p:spPr>
          <a:xfrm>
            <a:off x="0" y="0"/>
            <a:ext cx="12192000" cy="1087129"/>
          </a:xfrm>
          <a:prstGeom prst="rect">
            <a:avLst/>
          </a:prstGeom>
        </p:spPr>
      </p:pic>
      <p:sp>
        <p:nvSpPr>
          <p:cNvPr id="2" name="Title 1">
            <a:extLst>
              <a:ext uri="{FF2B5EF4-FFF2-40B4-BE49-F238E27FC236}">
                <a16:creationId xmlns:a16="http://schemas.microsoft.com/office/drawing/2014/main" id="{48D45BA4-7F84-2B43-9F1E-687730EE4F67}"/>
              </a:ext>
            </a:extLst>
          </p:cNvPr>
          <p:cNvSpPr>
            <a:spLocks noGrp="1"/>
          </p:cNvSpPr>
          <p:nvPr>
            <p:ph type="title"/>
          </p:nvPr>
        </p:nvSpPr>
        <p:spPr>
          <a:xfrm>
            <a:off x="573795" y="-14669"/>
            <a:ext cx="10515600" cy="1325563"/>
          </a:xfrm>
        </p:spPr>
        <p:txBody>
          <a:bodyPr>
            <a:normAutofit/>
          </a:bodyPr>
          <a:lstStyle>
            <a:lvl1pPr>
              <a:defRPr sz="4400" b="0" i="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F8A68EDA-B380-A44A-B798-696050BAAA09}"/>
              </a:ext>
            </a:extLst>
          </p:cNvPr>
          <p:cNvSpPr>
            <a:spLocks noGrp="1"/>
          </p:cNvSpPr>
          <p:nvPr>
            <p:ph sz="half" idx="1"/>
          </p:nvPr>
        </p:nvSpPr>
        <p:spPr>
          <a:xfrm>
            <a:off x="2910840" y="1561453"/>
            <a:ext cx="8793480" cy="19592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C5B502A4-0F10-C046-A09B-5907847AD2D4}"/>
              </a:ext>
            </a:extLst>
          </p:cNvPr>
          <p:cNvSpPr>
            <a:spLocks noGrp="1"/>
          </p:cNvSpPr>
          <p:nvPr>
            <p:ph sz="half" idx="13"/>
          </p:nvPr>
        </p:nvSpPr>
        <p:spPr>
          <a:xfrm>
            <a:off x="2910840" y="4377805"/>
            <a:ext cx="8793480" cy="19592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2">
            <a:extLst>
              <a:ext uri="{FF2B5EF4-FFF2-40B4-BE49-F238E27FC236}">
                <a16:creationId xmlns:a16="http://schemas.microsoft.com/office/drawing/2014/main" id="{DFB21A36-8344-2E4A-BB13-8B1D1EA74D55}"/>
              </a:ext>
            </a:extLst>
          </p:cNvPr>
          <p:cNvSpPr>
            <a:spLocks noGrp="1"/>
          </p:cNvSpPr>
          <p:nvPr>
            <p:ph type="pic" idx="14" hasCustomPrompt="1"/>
          </p:nvPr>
        </p:nvSpPr>
        <p:spPr>
          <a:xfrm>
            <a:off x="4251" y="1097786"/>
            <a:ext cx="2420293" cy="287071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Photo</a:t>
            </a:r>
          </a:p>
        </p:txBody>
      </p:sp>
      <p:pic>
        <p:nvPicPr>
          <p:cNvPr id="12" name="Picture 11">
            <a:extLst>
              <a:ext uri="{FF2B5EF4-FFF2-40B4-BE49-F238E27FC236}">
                <a16:creationId xmlns:a16="http://schemas.microsoft.com/office/drawing/2014/main" id="{26770B63-95F5-6D47-AF76-01BD68431C43}"/>
              </a:ext>
            </a:extLst>
          </p:cNvPr>
          <p:cNvPicPr>
            <a:picLocks noChangeAspect="1"/>
          </p:cNvPicPr>
          <p:nvPr userDrawn="1"/>
        </p:nvPicPr>
        <p:blipFill>
          <a:blip r:embed="rId3">
            <a:alphaModFix amt="70000"/>
          </a:blip>
          <a:stretch>
            <a:fillRect/>
          </a:stretch>
        </p:blipFill>
        <p:spPr>
          <a:xfrm>
            <a:off x="10696074" y="508222"/>
            <a:ext cx="1119415" cy="295401"/>
          </a:xfrm>
          <a:prstGeom prst="rect">
            <a:avLst/>
          </a:prstGeom>
        </p:spPr>
      </p:pic>
    </p:spTree>
    <p:extLst>
      <p:ext uri="{BB962C8B-B14F-4D97-AF65-F5344CB8AC3E}">
        <p14:creationId xmlns:p14="http://schemas.microsoft.com/office/powerpoint/2010/main" val="2803007423"/>
      </p:ext>
    </p:extLst>
  </p:cSld>
  <p:clrMapOvr>
    <a:masterClrMapping/>
  </p:clrMapOvr>
  <p:hf hdr="0" ftr="0" dt="0"/>
  <p:extLst>
    <p:ext uri="{DCECCB84-F9BA-43D5-87BE-67443E8EF086}">
      <p15:sldGuideLst xmlns:p15="http://schemas.microsoft.com/office/powerpoint/2012/main">
        <p15:guide id="1" orient="horz" pos="504">
          <p15:clr>
            <a:srgbClr val="FBAE40"/>
          </p15:clr>
        </p15:guide>
        <p15:guide id="2" pos="43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AFE6C72-DEEC-FC45-8EAB-DDC32F5FA794}"/>
              </a:ext>
            </a:extLst>
          </p:cNvPr>
          <p:cNvPicPr>
            <a:picLocks noChangeAspect="1"/>
          </p:cNvPicPr>
          <p:nvPr userDrawn="1"/>
        </p:nvPicPr>
        <p:blipFill>
          <a:blip r:embed="rId2"/>
          <a:stretch>
            <a:fillRect/>
          </a:stretch>
        </p:blipFill>
        <p:spPr>
          <a:xfrm>
            <a:off x="0" y="0"/>
            <a:ext cx="12192000" cy="1087129"/>
          </a:xfrm>
          <a:prstGeom prst="rect">
            <a:avLst/>
          </a:prstGeom>
        </p:spPr>
      </p:pic>
      <p:sp>
        <p:nvSpPr>
          <p:cNvPr id="2" name="Title 1">
            <a:extLst>
              <a:ext uri="{FF2B5EF4-FFF2-40B4-BE49-F238E27FC236}">
                <a16:creationId xmlns:a16="http://schemas.microsoft.com/office/drawing/2014/main" id="{48D45BA4-7F84-2B43-9F1E-687730EE4F67}"/>
              </a:ext>
            </a:extLst>
          </p:cNvPr>
          <p:cNvSpPr>
            <a:spLocks noGrp="1"/>
          </p:cNvSpPr>
          <p:nvPr>
            <p:ph type="title"/>
          </p:nvPr>
        </p:nvSpPr>
        <p:spPr>
          <a:xfrm>
            <a:off x="573795" y="-14669"/>
            <a:ext cx="10515600" cy="1325563"/>
          </a:xfrm>
        </p:spPr>
        <p:txBody>
          <a:bodyPr>
            <a:normAutofit/>
          </a:bodyPr>
          <a:lstStyle>
            <a:lvl1pPr>
              <a:defRPr sz="4400" b="0" i="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pic>
        <p:nvPicPr>
          <p:cNvPr id="12" name="Picture 11">
            <a:extLst>
              <a:ext uri="{FF2B5EF4-FFF2-40B4-BE49-F238E27FC236}">
                <a16:creationId xmlns:a16="http://schemas.microsoft.com/office/drawing/2014/main" id="{26770B63-95F5-6D47-AF76-01BD68431C43}"/>
              </a:ext>
            </a:extLst>
          </p:cNvPr>
          <p:cNvPicPr>
            <a:picLocks noChangeAspect="1"/>
          </p:cNvPicPr>
          <p:nvPr userDrawn="1"/>
        </p:nvPicPr>
        <p:blipFill>
          <a:blip r:embed="rId3">
            <a:alphaModFix amt="70000"/>
          </a:blip>
          <a:stretch>
            <a:fillRect/>
          </a:stretch>
        </p:blipFill>
        <p:spPr>
          <a:xfrm>
            <a:off x="10696074" y="508222"/>
            <a:ext cx="1119415" cy="295401"/>
          </a:xfrm>
          <a:prstGeom prst="rect">
            <a:avLst/>
          </a:prstGeom>
        </p:spPr>
      </p:pic>
      <p:sp>
        <p:nvSpPr>
          <p:cNvPr id="13" name="Content Placeholder 5">
            <a:extLst>
              <a:ext uri="{FF2B5EF4-FFF2-40B4-BE49-F238E27FC236}">
                <a16:creationId xmlns:a16="http://schemas.microsoft.com/office/drawing/2014/main" id="{104CF099-8249-D241-A59F-D5406D5EC2BC}"/>
              </a:ext>
            </a:extLst>
          </p:cNvPr>
          <p:cNvSpPr>
            <a:spLocks noGrp="1"/>
          </p:cNvSpPr>
          <p:nvPr>
            <p:ph sz="quarter" idx="13" hasCustomPrompt="1"/>
          </p:nvPr>
        </p:nvSpPr>
        <p:spPr>
          <a:xfrm>
            <a:off x="0" y="1311845"/>
            <a:ext cx="6884476" cy="5546154"/>
          </a:xfrm>
        </p:spPr>
        <p:txBody>
          <a:bodyPr>
            <a:normAutofit/>
          </a:bodyPr>
          <a:lstStyle>
            <a:lvl1pPr marL="0" indent="0">
              <a:buNone/>
              <a:defRPr sz="2800" b="0">
                <a:solidFill>
                  <a:schemeClr val="tx1"/>
                </a:solidFill>
              </a:defRPr>
            </a:lvl1pPr>
            <a:lvl2pPr marL="800100" indent="-342900">
              <a:buClr>
                <a:srgbClr val="5D8B72"/>
              </a:buClr>
              <a:buFont typeface="Wingdings" pitchFamily="2" charset="2"/>
              <a:buChar char="§"/>
              <a:defRPr sz="2800">
                <a:solidFill>
                  <a:schemeClr val="tx1"/>
                </a:solidFill>
              </a:defRPr>
            </a:lvl2pPr>
            <a:lvl3pPr marL="914400" indent="0">
              <a:buNone/>
              <a:defRPr/>
            </a:lvl3pPr>
            <a:lvl4pPr marL="1371600" indent="0">
              <a:buNone/>
              <a:defRPr/>
            </a:lvl4pPr>
            <a:lvl5pPr marL="1828800" indent="0">
              <a:buNone/>
              <a:defRPr/>
            </a:lvl5pPr>
          </a:lstStyle>
          <a:p>
            <a:pPr lvl="0"/>
            <a:r>
              <a:rPr lang="en-US" dirty="0"/>
              <a:t>Object/Photo</a:t>
            </a:r>
          </a:p>
        </p:txBody>
      </p:sp>
      <p:sp>
        <p:nvSpPr>
          <p:cNvPr id="14" name="Content Placeholder 5">
            <a:extLst>
              <a:ext uri="{FF2B5EF4-FFF2-40B4-BE49-F238E27FC236}">
                <a16:creationId xmlns:a16="http://schemas.microsoft.com/office/drawing/2014/main" id="{B7A87BBD-D833-9640-B345-369071EC2459}"/>
              </a:ext>
            </a:extLst>
          </p:cNvPr>
          <p:cNvSpPr>
            <a:spLocks noGrp="1"/>
          </p:cNvSpPr>
          <p:nvPr>
            <p:ph sz="quarter" idx="4" hasCustomPrompt="1"/>
          </p:nvPr>
        </p:nvSpPr>
        <p:spPr>
          <a:xfrm>
            <a:off x="6884476" y="1311845"/>
            <a:ext cx="5307523" cy="3627530"/>
          </a:xfrm>
        </p:spPr>
        <p:txBody>
          <a:bodyPr>
            <a:normAutofit/>
          </a:bodyPr>
          <a:lstStyle>
            <a:lvl1pPr marL="457200" indent="-457200">
              <a:buFont typeface="Arial" panose="020B0604020202020204" pitchFamily="34" charset="0"/>
              <a:buChar char="•"/>
              <a:defRPr sz="2800" b="0">
                <a:solidFill>
                  <a:schemeClr val="tx1"/>
                </a:solidFill>
              </a:defRPr>
            </a:lvl1pPr>
            <a:lvl2pPr marL="800100" indent="-342900">
              <a:buClr>
                <a:srgbClr val="5D8B72"/>
              </a:buClr>
              <a:buFont typeface="Wingdings" pitchFamily="2" charset="2"/>
              <a:buChar char="§"/>
              <a:defRPr sz="2800">
                <a:solidFill>
                  <a:schemeClr val="tx1"/>
                </a:solidFill>
              </a:defRPr>
            </a:lvl2pPr>
            <a:lvl3pPr marL="914400" indent="0">
              <a:buNone/>
              <a:defRPr/>
            </a:lvl3pPr>
            <a:lvl4pPr marL="1371600" indent="0">
              <a:buNone/>
              <a:defRPr/>
            </a:lvl4pPr>
            <a:lvl5pPr marL="1828800" indent="0">
              <a:buNone/>
              <a:defRPr/>
            </a:lvl5pPr>
          </a:lstStyle>
          <a:p>
            <a:r>
              <a:rPr lang="en-US" dirty="0">
                <a:latin typeface="Calibri" panose="020F0502020204030204" pitchFamily="34" charset="0"/>
                <a:ea typeface="Arial" charset="0"/>
                <a:cs typeface="Calibri" panose="020F0502020204030204" pitchFamily="34" charset="0"/>
              </a:rPr>
              <a:t>Lorem ipsum dolor sit </a:t>
            </a:r>
            <a:r>
              <a:rPr lang="en-US" dirty="0" err="1">
                <a:latin typeface="Calibri" panose="020F0502020204030204" pitchFamily="34" charset="0"/>
                <a:ea typeface="Arial" charset="0"/>
                <a:cs typeface="Calibri" panose="020F0502020204030204" pitchFamily="34" charset="0"/>
              </a:rPr>
              <a:t>amet</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consectetuer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adipiscing</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elit</a:t>
            </a:r>
            <a:r>
              <a:rPr lang="en-US" dirty="0">
                <a:latin typeface="Calibri" panose="020F0502020204030204" pitchFamily="34" charset="0"/>
                <a:ea typeface="Arial" charset="0"/>
                <a:cs typeface="Calibri" panose="020F0502020204030204" pitchFamily="34" charset="0"/>
              </a:rPr>
              <a:t>. Maecenas </a:t>
            </a:r>
            <a:r>
              <a:rPr lang="en-US" dirty="0" err="1">
                <a:latin typeface="Calibri" panose="020F0502020204030204" pitchFamily="34" charset="0"/>
                <a:ea typeface="Arial" charset="0"/>
                <a:cs typeface="Calibri" panose="020F0502020204030204" pitchFamily="34" charset="0"/>
              </a:rPr>
              <a:t>porttitor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congue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massa</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Fusce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posuere</a:t>
            </a:r>
            <a:r>
              <a:rPr lang="en-US" dirty="0">
                <a:latin typeface="Calibri" panose="020F0502020204030204" pitchFamily="34" charset="0"/>
                <a:ea typeface="Arial" charset="0"/>
                <a:cs typeface="Calibri" panose="020F0502020204030204" pitchFamily="34" charset="0"/>
              </a:rPr>
              <a:t>, magna </a:t>
            </a:r>
            <a:r>
              <a:rPr lang="en-US" dirty="0" err="1">
                <a:latin typeface="Calibri" panose="020F0502020204030204" pitchFamily="34" charset="0"/>
                <a:ea typeface="Arial" charset="0"/>
                <a:cs typeface="Calibri" panose="020F0502020204030204" pitchFamily="34" charset="0"/>
              </a:rPr>
              <a:t>sed</a:t>
            </a:r>
            <a:r>
              <a:rPr lang="en-US" dirty="0">
                <a:latin typeface="Calibri" panose="020F0502020204030204" pitchFamily="34" charset="0"/>
                <a:ea typeface="Arial" charset="0"/>
                <a:cs typeface="Calibri" panose="020F0502020204030204" pitchFamily="34" charset="0"/>
              </a:rPr>
              <a:t> pulvinar.</a:t>
            </a:r>
          </a:p>
        </p:txBody>
      </p:sp>
      <p:sp>
        <p:nvSpPr>
          <p:cNvPr id="15" name="Rectangle 14">
            <a:extLst>
              <a:ext uri="{FF2B5EF4-FFF2-40B4-BE49-F238E27FC236}">
                <a16:creationId xmlns:a16="http://schemas.microsoft.com/office/drawing/2014/main" id="{46364BF3-1BC5-854B-A716-FEAD932949A3}"/>
              </a:ext>
            </a:extLst>
          </p:cNvPr>
          <p:cNvSpPr/>
          <p:nvPr userDrawn="1"/>
        </p:nvSpPr>
        <p:spPr>
          <a:xfrm>
            <a:off x="6875332" y="4948518"/>
            <a:ext cx="5316667" cy="1909482"/>
          </a:xfrm>
          <a:prstGeom prst="rect">
            <a:avLst/>
          </a:prstGeom>
          <a:solidFill>
            <a:srgbClr val="5D8B7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6B191"/>
              </a:solidFill>
            </a:endParaRPr>
          </a:p>
        </p:txBody>
      </p:sp>
      <p:sp>
        <p:nvSpPr>
          <p:cNvPr id="16" name="Text Placeholder 8">
            <a:extLst>
              <a:ext uri="{FF2B5EF4-FFF2-40B4-BE49-F238E27FC236}">
                <a16:creationId xmlns:a16="http://schemas.microsoft.com/office/drawing/2014/main" id="{C7C07767-73F1-E248-8946-69FB2221E494}"/>
              </a:ext>
            </a:extLst>
          </p:cNvPr>
          <p:cNvSpPr>
            <a:spLocks noGrp="1"/>
          </p:cNvSpPr>
          <p:nvPr>
            <p:ph type="body" sz="quarter" idx="14"/>
          </p:nvPr>
        </p:nvSpPr>
        <p:spPr>
          <a:xfrm>
            <a:off x="7242175" y="5267325"/>
            <a:ext cx="4645025" cy="1298067"/>
          </a:xfrm>
        </p:spPr>
        <p:txBody>
          <a:bodyPr/>
          <a:lstStyle>
            <a:lvl1pPr>
              <a:defRPr>
                <a:solidFill>
                  <a:schemeClr val="bg1"/>
                </a:solidFill>
              </a:defRPr>
            </a:lvl1pPr>
            <a:lvl2pPr>
              <a:defRPr>
                <a:solidFill>
                  <a:schemeClr val="bg1"/>
                </a:solidFill>
              </a:defRPr>
            </a:lvl2pPr>
            <a:lvl3pPr marL="914400" indent="0">
              <a:buNone/>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27023729"/>
      </p:ext>
    </p:extLst>
  </p:cSld>
  <p:clrMapOvr>
    <a:masterClrMapping/>
  </p:clrMapOvr>
  <p:hf hdr="0" ftr="0" dt="0"/>
  <p:extLst>
    <p:ext uri="{DCECCB84-F9BA-43D5-87BE-67443E8EF086}">
      <p15:sldGuideLst xmlns:p15="http://schemas.microsoft.com/office/powerpoint/2012/main">
        <p15:guide id="1" orient="horz" pos="504">
          <p15:clr>
            <a:srgbClr val="FBAE40"/>
          </p15:clr>
        </p15:guide>
        <p15:guide id="2" pos="43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5BF363-59FF-E54E-A0B5-E35D493FB5D9}"/>
              </a:ext>
            </a:extLst>
          </p:cNvPr>
          <p:cNvPicPr>
            <a:picLocks noChangeAspect="1"/>
          </p:cNvPicPr>
          <p:nvPr userDrawn="1"/>
        </p:nvPicPr>
        <p:blipFill>
          <a:blip r:embed="rId2"/>
          <a:stretch>
            <a:fillRect/>
          </a:stretch>
        </p:blipFill>
        <p:spPr>
          <a:xfrm>
            <a:off x="0" y="0"/>
            <a:ext cx="12192000" cy="1087129"/>
          </a:xfrm>
          <a:prstGeom prst="rect">
            <a:avLst/>
          </a:prstGeom>
        </p:spPr>
      </p:pic>
      <p:sp>
        <p:nvSpPr>
          <p:cNvPr id="2" name="Title 1">
            <a:extLst>
              <a:ext uri="{FF2B5EF4-FFF2-40B4-BE49-F238E27FC236}">
                <a16:creationId xmlns:a16="http://schemas.microsoft.com/office/drawing/2014/main" id="{EDB2D7EB-E182-4543-8CCE-37CF8E507C4D}"/>
              </a:ext>
            </a:extLst>
          </p:cNvPr>
          <p:cNvSpPr>
            <a:spLocks noGrp="1"/>
          </p:cNvSpPr>
          <p:nvPr>
            <p:ph type="title"/>
          </p:nvPr>
        </p:nvSpPr>
        <p:spPr>
          <a:xfrm>
            <a:off x="573795" y="-10745"/>
            <a:ext cx="10515600" cy="1325563"/>
          </a:xfrm>
        </p:spPr>
        <p:txBody>
          <a:bodyPr>
            <a:normAutofit/>
          </a:bodyPr>
          <a:lstStyle>
            <a:lvl1pPr>
              <a:defRPr sz="4400" b="0" i="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pic>
        <p:nvPicPr>
          <p:cNvPr id="8" name="Picture 7">
            <a:extLst>
              <a:ext uri="{FF2B5EF4-FFF2-40B4-BE49-F238E27FC236}">
                <a16:creationId xmlns:a16="http://schemas.microsoft.com/office/drawing/2014/main" id="{604195B3-35E3-C543-9CBB-AD4A8EB72435}"/>
              </a:ext>
            </a:extLst>
          </p:cNvPr>
          <p:cNvPicPr>
            <a:picLocks noChangeAspect="1"/>
          </p:cNvPicPr>
          <p:nvPr userDrawn="1"/>
        </p:nvPicPr>
        <p:blipFill>
          <a:blip r:embed="rId3">
            <a:alphaModFix amt="70000"/>
          </a:blip>
          <a:stretch>
            <a:fillRect/>
          </a:stretch>
        </p:blipFill>
        <p:spPr>
          <a:xfrm>
            <a:off x="10696074" y="508222"/>
            <a:ext cx="1119415" cy="295401"/>
          </a:xfrm>
          <a:prstGeom prst="rect">
            <a:avLst/>
          </a:prstGeom>
        </p:spPr>
      </p:pic>
      <p:sp>
        <p:nvSpPr>
          <p:cNvPr id="10" name="Rectangle 9">
            <a:extLst>
              <a:ext uri="{FF2B5EF4-FFF2-40B4-BE49-F238E27FC236}">
                <a16:creationId xmlns:a16="http://schemas.microsoft.com/office/drawing/2014/main" id="{E789C67D-F551-D24A-8D9C-6ABA80EC5EF8}"/>
              </a:ext>
            </a:extLst>
          </p:cNvPr>
          <p:cNvSpPr/>
          <p:nvPr userDrawn="1"/>
        </p:nvSpPr>
        <p:spPr>
          <a:xfrm>
            <a:off x="1062317" y="4357661"/>
            <a:ext cx="3007659" cy="1516649"/>
          </a:xfrm>
          <a:prstGeom prst="rect">
            <a:avLst/>
          </a:prstGeom>
          <a:solidFill>
            <a:srgbClr val="5D8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52CD0D8-53A1-E24B-99EE-5AA04A5C89CE}"/>
              </a:ext>
            </a:extLst>
          </p:cNvPr>
          <p:cNvSpPr/>
          <p:nvPr userDrawn="1"/>
        </p:nvSpPr>
        <p:spPr>
          <a:xfrm>
            <a:off x="4587688" y="4357661"/>
            <a:ext cx="3007659" cy="1516649"/>
          </a:xfrm>
          <a:prstGeom prst="rect">
            <a:avLst/>
          </a:prstGeom>
          <a:solidFill>
            <a:srgbClr val="193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035E3B7-9503-9641-A7A8-60F96166A487}"/>
              </a:ext>
            </a:extLst>
          </p:cNvPr>
          <p:cNvSpPr/>
          <p:nvPr userDrawn="1"/>
        </p:nvSpPr>
        <p:spPr>
          <a:xfrm>
            <a:off x="8113059" y="4357661"/>
            <a:ext cx="3007659" cy="1516649"/>
          </a:xfrm>
          <a:prstGeom prst="rect">
            <a:avLst/>
          </a:prstGeom>
          <a:solidFill>
            <a:srgbClr val="5D8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E6EFEDA-983B-6547-95FE-6F3E5EBBC482}"/>
              </a:ext>
            </a:extLst>
          </p:cNvPr>
          <p:cNvSpPr/>
          <p:nvPr userDrawn="1"/>
        </p:nvSpPr>
        <p:spPr>
          <a:xfrm>
            <a:off x="4578723" y="2297447"/>
            <a:ext cx="3007659" cy="1516649"/>
          </a:xfrm>
          <a:prstGeom prst="rect">
            <a:avLst/>
          </a:prstGeom>
          <a:solidFill>
            <a:srgbClr val="5D8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D6368F0-D6DE-7A4E-9005-EFE41B503ABE}"/>
              </a:ext>
            </a:extLst>
          </p:cNvPr>
          <p:cNvSpPr/>
          <p:nvPr userDrawn="1"/>
        </p:nvSpPr>
        <p:spPr>
          <a:xfrm>
            <a:off x="8104094" y="2297447"/>
            <a:ext cx="3007659" cy="1516649"/>
          </a:xfrm>
          <a:prstGeom prst="rect">
            <a:avLst/>
          </a:prstGeom>
          <a:solidFill>
            <a:srgbClr val="193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B91AB95-9234-5048-BF22-6A90E0A46C17}"/>
              </a:ext>
            </a:extLst>
          </p:cNvPr>
          <p:cNvSpPr/>
          <p:nvPr userDrawn="1"/>
        </p:nvSpPr>
        <p:spPr>
          <a:xfrm>
            <a:off x="1053352" y="2297447"/>
            <a:ext cx="3007659" cy="1516649"/>
          </a:xfrm>
          <a:prstGeom prst="rect">
            <a:avLst/>
          </a:prstGeom>
          <a:solidFill>
            <a:srgbClr val="193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B673FCD2-F7B3-0046-9438-D570A76E266E}"/>
              </a:ext>
            </a:extLst>
          </p:cNvPr>
          <p:cNvSpPr>
            <a:spLocks noGrp="1"/>
          </p:cNvSpPr>
          <p:nvPr>
            <p:ph type="body" sz="quarter" idx="10" hasCustomPrompt="1"/>
          </p:nvPr>
        </p:nvSpPr>
        <p:spPr>
          <a:xfrm>
            <a:off x="1419971" y="2632702"/>
            <a:ext cx="2292350" cy="846137"/>
          </a:xfrm>
        </p:spPr>
        <p:txBody>
          <a:bodyPr anchor="ctr"/>
          <a:lstStyle>
            <a:lvl1pPr marL="0" indent="0"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Topic</a:t>
            </a:r>
          </a:p>
        </p:txBody>
      </p:sp>
      <p:sp>
        <p:nvSpPr>
          <p:cNvPr id="16" name="Text Placeholder 3">
            <a:extLst>
              <a:ext uri="{FF2B5EF4-FFF2-40B4-BE49-F238E27FC236}">
                <a16:creationId xmlns:a16="http://schemas.microsoft.com/office/drawing/2014/main" id="{C1ED8E38-902A-914B-B497-3A0CE55E3E1F}"/>
              </a:ext>
            </a:extLst>
          </p:cNvPr>
          <p:cNvSpPr>
            <a:spLocks noGrp="1"/>
          </p:cNvSpPr>
          <p:nvPr>
            <p:ph type="body" sz="quarter" idx="11" hasCustomPrompt="1"/>
          </p:nvPr>
        </p:nvSpPr>
        <p:spPr>
          <a:xfrm>
            <a:off x="4945342" y="2632702"/>
            <a:ext cx="2292350" cy="846137"/>
          </a:xfrm>
        </p:spPr>
        <p:txBody>
          <a:bodyPr anchor="ctr"/>
          <a:lstStyle>
            <a:lvl1pPr marL="0" indent="0"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Topic</a:t>
            </a:r>
          </a:p>
        </p:txBody>
      </p:sp>
      <p:sp>
        <p:nvSpPr>
          <p:cNvPr id="17" name="Text Placeholder 3">
            <a:extLst>
              <a:ext uri="{FF2B5EF4-FFF2-40B4-BE49-F238E27FC236}">
                <a16:creationId xmlns:a16="http://schemas.microsoft.com/office/drawing/2014/main" id="{DFA7EFB9-A3D8-8D47-916A-DAC4CC3760DA}"/>
              </a:ext>
            </a:extLst>
          </p:cNvPr>
          <p:cNvSpPr>
            <a:spLocks noGrp="1"/>
          </p:cNvSpPr>
          <p:nvPr>
            <p:ph type="body" sz="quarter" idx="12" hasCustomPrompt="1"/>
          </p:nvPr>
        </p:nvSpPr>
        <p:spPr>
          <a:xfrm>
            <a:off x="8456186" y="2632702"/>
            <a:ext cx="2292350" cy="846137"/>
          </a:xfrm>
        </p:spPr>
        <p:txBody>
          <a:bodyPr anchor="ctr"/>
          <a:lstStyle>
            <a:lvl1pPr marL="0" indent="0"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Topic</a:t>
            </a:r>
          </a:p>
        </p:txBody>
      </p:sp>
      <p:sp>
        <p:nvSpPr>
          <p:cNvPr id="18" name="Text Placeholder 3">
            <a:extLst>
              <a:ext uri="{FF2B5EF4-FFF2-40B4-BE49-F238E27FC236}">
                <a16:creationId xmlns:a16="http://schemas.microsoft.com/office/drawing/2014/main" id="{C7F7537F-C63B-EA49-9EDE-5FA37DD19F44}"/>
              </a:ext>
            </a:extLst>
          </p:cNvPr>
          <p:cNvSpPr>
            <a:spLocks noGrp="1"/>
          </p:cNvSpPr>
          <p:nvPr>
            <p:ph type="body" sz="quarter" idx="13" hasCustomPrompt="1"/>
          </p:nvPr>
        </p:nvSpPr>
        <p:spPr>
          <a:xfrm>
            <a:off x="1419971" y="4698569"/>
            <a:ext cx="2292350" cy="846137"/>
          </a:xfrm>
        </p:spPr>
        <p:txBody>
          <a:bodyPr anchor="ctr"/>
          <a:lstStyle>
            <a:lvl1pPr marL="0" indent="0"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Topic</a:t>
            </a:r>
          </a:p>
        </p:txBody>
      </p:sp>
      <p:sp>
        <p:nvSpPr>
          <p:cNvPr id="19" name="Text Placeholder 3">
            <a:extLst>
              <a:ext uri="{FF2B5EF4-FFF2-40B4-BE49-F238E27FC236}">
                <a16:creationId xmlns:a16="http://schemas.microsoft.com/office/drawing/2014/main" id="{780406A7-272D-504B-A7C8-AA61CE6719D6}"/>
              </a:ext>
            </a:extLst>
          </p:cNvPr>
          <p:cNvSpPr>
            <a:spLocks noGrp="1"/>
          </p:cNvSpPr>
          <p:nvPr>
            <p:ph type="body" sz="quarter" idx="14" hasCustomPrompt="1"/>
          </p:nvPr>
        </p:nvSpPr>
        <p:spPr>
          <a:xfrm>
            <a:off x="4945342" y="4698569"/>
            <a:ext cx="2292350" cy="846137"/>
          </a:xfrm>
        </p:spPr>
        <p:txBody>
          <a:bodyPr anchor="ctr"/>
          <a:lstStyle>
            <a:lvl1pPr marL="0" indent="0"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Topic</a:t>
            </a:r>
          </a:p>
        </p:txBody>
      </p:sp>
      <p:sp>
        <p:nvSpPr>
          <p:cNvPr id="20" name="Text Placeholder 3">
            <a:extLst>
              <a:ext uri="{FF2B5EF4-FFF2-40B4-BE49-F238E27FC236}">
                <a16:creationId xmlns:a16="http://schemas.microsoft.com/office/drawing/2014/main" id="{C04869C6-9304-A448-A48C-0A9D2D89A63B}"/>
              </a:ext>
            </a:extLst>
          </p:cNvPr>
          <p:cNvSpPr>
            <a:spLocks noGrp="1"/>
          </p:cNvSpPr>
          <p:nvPr>
            <p:ph type="body" sz="quarter" idx="15" hasCustomPrompt="1"/>
          </p:nvPr>
        </p:nvSpPr>
        <p:spPr>
          <a:xfrm>
            <a:off x="8456186" y="4698569"/>
            <a:ext cx="2292350" cy="846137"/>
          </a:xfrm>
        </p:spPr>
        <p:txBody>
          <a:bodyPr anchor="ctr"/>
          <a:lstStyle>
            <a:lvl1pPr marL="0" indent="0"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Topic</a:t>
            </a:r>
          </a:p>
        </p:txBody>
      </p:sp>
    </p:spTree>
    <p:extLst>
      <p:ext uri="{BB962C8B-B14F-4D97-AF65-F5344CB8AC3E}">
        <p14:creationId xmlns:p14="http://schemas.microsoft.com/office/powerpoint/2010/main" val="807165312"/>
      </p:ext>
    </p:extLst>
  </p:cSld>
  <p:clrMapOvr>
    <a:masterClrMapping/>
  </p:clrMapOvr>
  <p:hf hdr="0" ftr="0" dt="0"/>
  <p:extLst>
    <p:ext uri="{DCECCB84-F9BA-43D5-87BE-67443E8EF086}">
      <p15:sldGuideLst xmlns:p15="http://schemas.microsoft.com/office/powerpoint/2012/main">
        <p15:guide id="1" orient="horz" pos="504">
          <p15:clr>
            <a:srgbClr val="FBAE40"/>
          </p15:clr>
        </p15:guide>
        <p15:guide id="2" pos="432">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5BF363-59FF-E54E-A0B5-E35D493FB5D9}"/>
              </a:ext>
            </a:extLst>
          </p:cNvPr>
          <p:cNvPicPr>
            <a:picLocks noChangeAspect="1"/>
          </p:cNvPicPr>
          <p:nvPr userDrawn="1"/>
        </p:nvPicPr>
        <p:blipFill>
          <a:blip r:embed="rId2"/>
          <a:stretch>
            <a:fillRect/>
          </a:stretch>
        </p:blipFill>
        <p:spPr>
          <a:xfrm>
            <a:off x="0" y="0"/>
            <a:ext cx="12192000" cy="1087129"/>
          </a:xfrm>
          <a:prstGeom prst="rect">
            <a:avLst/>
          </a:prstGeom>
        </p:spPr>
      </p:pic>
      <p:sp>
        <p:nvSpPr>
          <p:cNvPr id="2" name="Title 1">
            <a:extLst>
              <a:ext uri="{FF2B5EF4-FFF2-40B4-BE49-F238E27FC236}">
                <a16:creationId xmlns:a16="http://schemas.microsoft.com/office/drawing/2014/main" id="{EDB2D7EB-E182-4543-8CCE-37CF8E507C4D}"/>
              </a:ext>
            </a:extLst>
          </p:cNvPr>
          <p:cNvSpPr>
            <a:spLocks noGrp="1"/>
          </p:cNvSpPr>
          <p:nvPr>
            <p:ph type="title"/>
          </p:nvPr>
        </p:nvSpPr>
        <p:spPr>
          <a:xfrm>
            <a:off x="573795" y="-10745"/>
            <a:ext cx="10515600" cy="1325563"/>
          </a:xfrm>
        </p:spPr>
        <p:txBody>
          <a:bodyPr>
            <a:normAutofit/>
          </a:bodyPr>
          <a:lstStyle>
            <a:lvl1pPr>
              <a:defRPr sz="4400" b="0" i="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pic>
        <p:nvPicPr>
          <p:cNvPr id="8" name="Picture 7">
            <a:extLst>
              <a:ext uri="{FF2B5EF4-FFF2-40B4-BE49-F238E27FC236}">
                <a16:creationId xmlns:a16="http://schemas.microsoft.com/office/drawing/2014/main" id="{604195B3-35E3-C543-9CBB-AD4A8EB72435}"/>
              </a:ext>
            </a:extLst>
          </p:cNvPr>
          <p:cNvPicPr>
            <a:picLocks noChangeAspect="1"/>
          </p:cNvPicPr>
          <p:nvPr userDrawn="1"/>
        </p:nvPicPr>
        <p:blipFill>
          <a:blip r:embed="rId3">
            <a:alphaModFix amt="70000"/>
          </a:blip>
          <a:stretch>
            <a:fillRect/>
          </a:stretch>
        </p:blipFill>
        <p:spPr>
          <a:xfrm>
            <a:off x="10696074" y="508222"/>
            <a:ext cx="1119415" cy="295401"/>
          </a:xfrm>
          <a:prstGeom prst="rect">
            <a:avLst/>
          </a:prstGeom>
        </p:spPr>
      </p:pic>
      <p:sp>
        <p:nvSpPr>
          <p:cNvPr id="16" name="Rectangle 15">
            <a:extLst>
              <a:ext uri="{FF2B5EF4-FFF2-40B4-BE49-F238E27FC236}">
                <a16:creationId xmlns:a16="http://schemas.microsoft.com/office/drawing/2014/main" id="{DF0C5EBA-FDE5-C744-8C25-171C6E49ED05}"/>
              </a:ext>
            </a:extLst>
          </p:cNvPr>
          <p:cNvSpPr/>
          <p:nvPr userDrawn="1"/>
        </p:nvSpPr>
        <p:spPr>
          <a:xfrm>
            <a:off x="270017" y="1367572"/>
            <a:ext cx="2713172" cy="2589112"/>
          </a:xfrm>
          <a:prstGeom prst="rect">
            <a:avLst/>
          </a:prstGeom>
          <a:solidFill>
            <a:srgbClr val="5D8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53F55F8-F17A-FC46-941E-74A68AF677D2}"/>
              </a:ext>
            </a:extLst>
          </p:cNvPr>
          <p:cNvSpPr/>
          <p:nvPr userDrawn="1"/>
        </p:nvSpPr>
        <p:spPr>
          <a:xfrm>
            <a:off x="3076999" y="1367573"/>
            <a:ext cx="2713172" cy="25891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5D92DE6-5EC6-4D49-A3C5-29C00605CB95}"/>
              </a:ext>
            </a:extLst>
          </p:cNvPr>
          <p:cNvSpPr/>
          <p:nvPr userDrawn="1"/>
        </p:nvSpPr>
        <p:spPr>
          <a:xfrm>
            <a:off x="256570" y="4039015"/>
            <a:ext cx="2713172" cy="25891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7E47E62-84AE-884D-8677-1D5875DE6DED}"/>
              </a:ext>
            </a:extLst>
          </p:cNvPr>
          <p:cNvSpPr/>
          <p:nvPr userDrawn="1"/>
        </p:nvSpPr>
        <p:spPr>
          <a:xfrm>
            <a:off x="3076999" y="4039015"/>
            <a:ext cx="2713172" cy="2589112"/>
          </a:xfrm>
          <a:prstGeom prst="rect">
            <a:avLst/>
          </a:prstGeom>
          <a:solidFill>
            <a:srgbClr val="5D8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5">
            <a:extLst>
              <a:ext uri="{FF2B5EF4-FFF2-40B4-BE49-F238E27FC236}">
                <a16:creationId xmlns:a16="http://schemas.microsoft.com/office/drawing/2014/main" id="{04DCE74C-5520-A544-A078-9D485FE5363B}"/>
              </a:ext>
            </a:extLst>
          </p:cNvPr>
          <p:cNvSpPr>
            <a:spLocks noGrp="1"/>
          </p:cNvSpPr>
          <p:nvPr>
            <p:ph sz="quarter" idx="13"/>
          </p:nvPr>
        </p:nvSpPr>
        <p:spPr>
          <a:xfrm>
            <a:off x="5932488" y="1367571"/>
            <a:ext cx="6025050" cy="5260241"/>
          </a:xfrm>
        </p:spPr>
        <p:txBody>
          <a:bodyPr>
            <a:normAutofit/>
          </a:bodyPr>
          <a:lstStyle>
            <a:lvl1pPr marL="0" indent="0">
              <a:buNone/>
              <a:defRPr sz="2800" b="0">
                <a:solidFill>
                  <a:schemeClr val="tx1"/>
                </a:solidFill>
              </a:defRPr>
            </a:lvl1pPr>
            <a:lvl2pPr marL="800100" indent="-342900">
              <a:buClr>
                <a:srgbClr val="5D8B72"/>
              </a:buClr>
              <a:buFont typeface="Wingdings" pitchFamily="2" charset="2"/>
              <a:buChar char="§"/>
              <a:defRPr sz="2800">
                <a:solidFill>
                  <a:schemeClr val="tx1"/>
                </a:solidFill>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 name="Text Placeholder 3">
            <a:extLst>
              <a:ext uri="{FF2B5EF4-FFF2-40B4-BE49-F238E27FC236}">
                <a16:creationId xmlns:a16="http://schemas.microsoft.com/office/drawing/2014/main" id="{197A4AE0-38AE-5842-A062-C165BD865498}"/>
              </a:ext>
            </a:extLst>
          </p:cNvPr>
          <p:cNvSpPr>
            <a:spLocks noGrp="1"/>
          </p:cNvSpPr>
          <p:nvPr>
            <p:ph type="body" sz="quarter" idx="14"/>
          </p:nvPr>
        </p:nvSpPr>
        <p:spPr>
          <a:xfrm>
            <a:off x="685800" y="1973532"/>
            <a:ext cx="2012795" cy="1583705"/>
          </a:xfrm>
        </p:spPr>
        <p:txBody>
          <a:bodyPr>
            <a:normAutofit/>
          </a:bodyPr>
          <a:lstStyle>
            <a:lvl1pPr>
              <a:defRPr sz="2400"/>
            </a:lvl1pPr>
          </a:lstStyle>
          <a:p>
            <a:pPr lvl="0"/>
            <a:r>
              <a:rPr lang="en-US"/>
              <a:t>Click to edit Master text styles</a:t>
            </a:r>
          </a:p>
        </p:txBody>
      </p:sp>
      <p:sp>
        <p:nvSpPr>
          <p:cNvPr id="12" name="Text Placeholder 3">
            <a:extLst>
              <a:ext uri="{FF2B5EF4-FFF2-40B4-BE49-F238E27FC236}">
                <a16:creationId xmlns:a16="http://schemas.microsoft.com/office/drawing/2014/main" id="{EFCF57B2-1F6F-564B-AE90-0606F45C499E}"/>
              </a:ext>
            </a:extLst>
          </p:cNvPr>
          <p:cNvSpPr>
            <a:spLocks noGrp="1"/>
          </p:cNvSpPr>
          <p:nvPr>
            <p:ph type="body" sz="quarter" idx="15"/>
          </p:nvPr>
        </p:nvSpPr>
        <p:spPr>
          <a:xfrm>
            <a:off x="3395547" y="1973532"/>
            <a:ext cx="2012795" cy="1583705"/>
          </a:xfrm>
        </p:spPr>
        <p:txBody>
          <a:bodyPr>
            <a:normAutofit/>
          </a:bodyPr>
          <a:lstStyle>
            <a:lvl1pPr>
              <a:defRPr sz="2400"/>
            </a:lvl1pPr>
          </a:lstStyle>
          <a:p>
            <a:pPr lvl="0"/>
            <a:r>
              <a:rPr lang="en-US"/>
              <a:t>Click to edit Master text styles</a:t>
            </a:r>
          </a:p>
        </p:txBody>
      </p:sp>
      <p:sp>
        <p:nvSpPr>
          <p:cNvPr id="13" name="Text Placeholder 3">
            <a:extLst>
              <a:ext uri="{FF2B5EF4-FFF2-40B4-BE49-F238E27FC236}">
                <a16:creationId xmlns:a16="http://schemas.microsoft.com/office/drawing/2014/main" id="{0FA9EEA3-2CAF-7046-AF37-6009977247CF}"/>
              </a:ext>
            </a:extLst>
          </p:cNvPr>
          <p:cNvSpPr>
            <a:spLocks noGrp="1"/>
          </p:cNvSpPr>
          <p:nvPr>
            <p:ph type="body" sz="quarter" idx="16"/>
          </p:nvPr>
        </p:nvSpPr>
        <p:spPr>
          <a:xfrm>
            <a:off x="685800" y="4582918"/>
            <a:ext cx="2012795" cy="1583705"/>
          </a:xfrm>
        </p:spPr>
        <p:txBody>
          <a:bodyPr>
            <a:normAutofit/>
          </a:bodyPr>
          <a:lstStyle>
            <a:lvl1pPr>
              <a:defRPr sz="2400"/>
            </a:lvl1pPr>
          </a:lstStyle>
          <a:p>
            <a:pPr lvl="0"/>
            <a:r>
              <a:rPr lang="en-US"/>
              <a:t>Click to edit Master text styles</a:t>
            </a:r>
          </a:p>
        </p:txBody>
      </p:sp>
      <p:sp>
        <p:nvSpPr>
          <p:cNvPr id="14" name="Text Placeholder 3">
            <a:extLst>
              <a:ext uri="{FF2B5EF4-FFF2-40B4-BE49-F238E27FC236}">
                <a16:creationId xmlns:a16="http://schemas.microsoft.com/office/drawing/2014/main" id="{16834188-F4F4-DA4C-8407-BA4BAA7EE0BB}"/>
              </a:ext>
            </a:extLst>
          </p:cNvPr>
          <p:cNvSpPr>
            <a:spLocks noGrp="1"/>
          </p:cNvSpPr>
          <p:nvPr>
            <p:ph type="body" sz="quarter" idx="17"/>
          </p:nvPr>
        </p:nvSpPr>
        <p:spPr>
          <a:xfrm>
            <a:off x="3395547" y="4582918"/>
            <a:ext cx="2012795" cy="1583705"/>
          </a:xfrm>
        </p:spPr>
        <p:txBody>
          <a:bodyPr>
            <a:normAutofit/>
          </a:bodyPr>
          <a:lstStyle>
            <a:lvl1pPr>
              <a:defRPr sz="2400"/>
            </a:lvl1pPr>
          </a:lstStyle>
          <a:p>
            <a:pPr lvl="0"/>
            <a:r>
              <a:rPr lang="en-US"/>
              <a:t>Click to edit Master text styles</a:t>
            </a:r>
          </a:p>
        </p:txBody>
      </p:sp>
    </p:spTree>
    <p:extLst>
      <p:ext uri="{BB962C8B-B14F-4D97-AF65-F5344CB8AC3E}">
        <p14:creationId xmlns:p14="http://schemas.microsoft.com/office/powerpoint/2010/main" val="790352310"/>
      </p:ext>
    </p:extLst>
  </p:cSld>
  <p:clrMapOvr>
    <a:masterClrMapping/>
  </p:clrMapOvr>
  <p:hf hdr="0" ftr="0" dt="0"/>
  <p:extLst>
    <p:ext uri="{DCECCB84-F9BA-43D5-87BE-67443E8EF086}">
      <p15:sldGuideLst xmlns:p15="http://schemas.microsoft.com/office/powerpoint/2012/main">
        <p15:guide id="1" orient="horz" pos="504">
          <p15:clr>
            <a:srgbClr val="FBAE40"/>
          </p15:clr>
        </p15:guide>
        <p15:guide id="2" pos="432">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C5957D3-3144-8D48-A92E-C76664629CF9}"/>
              </a:ext>
            </a:extLst>
          </p:cNvPr>
          <p:cNvSpPr/>
          <p:nvPr userDrawn="1"/>
        </p:nvSpPr>
        <p:spPr>
          <a:xfrm>
            <a:off x="369841" y="2517613"/>
            <a:ext cx="3646921" cy="28910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5">
            <a:extLst>
              <a:ext uri="{FF2B5EF4-FFF2-40B4-BE49-F238E27FC236}">
                <a16:creationId xmlns:a16="http://schemas.microsoft.com/office/drawing/2014/main" id="{8741C95C-42C9-F842-87D4-4B2BC8DA03F5}"/>
              </a:ext>
            </a:extLst>
          </p:cNvPr>
          <p:cNvSpPr>
            <a:spLocks noGrp="1"/>
          </p:cNvSpPr>
          <p:nvPr>
            <p:ph type="body" sz="quarter" idx="13" hasCustomPrompt="1"/>
          </p:nvPr>
        </p:nvSpPr>
        <p:spPr>
          <a:xfrm>
            <a:off x="595532" y="3300413"/>
            <a:ext cx="3193766" cy="1917700"/>
          </a:xfrm>
        </p:spPr>
        <p:txBody>
          <a:bodyPr>
            <a:normAutofit/>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stStyle>
          <a:p>
            <a:pPr algn="ctr"/>
            <a:r>
              <a:rPr lang="en-US" sz="2000" dirty="0">
                <a:solidFill>
                  <a:schemeClr val="bg2">
                    <a:lumMod val="25000"/>
                  </a:schemeClr>
                </a:solidFill>
                <a:latin typeface="Calibri" panose="020F0502020204030204" pitchFamily="34" charset="0"/>
                <a:ea typeface="Arial" charset="0"/>
                <a:cs typeface="Calibri" panose="020F0502020204030204" pitchFamily="34" charset="0"/>
              </a:rPr>
              <a:t>Lorem ipsum dolor sit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amet</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consectetuer</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adipiscing</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elit</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Maecenas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porttitor</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congue</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massa</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Fusce</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posuere</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magna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sed</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pulvinar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ultricies</a:t>
            </a:r>
            <a:endParaRPr lang="en-US" sz="2000" dirty="0">
              <a:solidFill>
                <a:schemeClr val="bg2">
                  <a:lumMod val="25000"/>
                </a:schemeClr>
              </a:solidFill>
              <a:latin typeface="Calibri" panose="020F0502020204030204" pitchFamily="34" charset="0"/>
              <a:ea typeface="Arial" charset="0"/>
              <a:cs typeface="Calibri" panose="020F0502020204030204" pitchFamily="34" charset="0"/>
            </a:endParaRPr>
          </a:p>
        </p:txBody>
      </p:sp>
      <p:sp>
        <p:nvSpPr>
          <p:cNvPr id="6" name="Date Placeholder 2">
            <a:extLst>
              <a:ext uri="{FF2B5EF4-FFF2-40B4-BE49-F238E27FC236}">
                <a16:creationId xmlns:a16="http://schemas.microsoft.com/office/drawing/2014/main" id="{C533C124-7598-6F4B-BCB0-626B6DB9EA8D}"/>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1F6868-B405-CA44-B412-5D6C4F518A0C}" type="datetimeFigureOut">
              <a:rPr lang="en-US" smtClean="0"/>
              <a:pPr/>
              <a:t>6/25/2023</a:t>
            </a:fld>
            <a:endParaRPr lang="en-US"/>
          </a:p>
        </p:txBody>
      </p:sp>
      <p:sp>
        <p:nvSpPr>
          <p:cNvPr id="7" name="Slide Number Placeholder 4">
            <a:extLst>
              <a:ext uri="{FF2B5EF4-FFF2-40B4-BE49-F238E27FC236}">
                <a16:creationId xmlns:a16="http://schemas.microsoft.com/office/drawing/2014/main" id="{6F0E789C-4D79-6649-8389-129C018B25FD}"/>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1C45A3A-841E-C04D-A6C3-2A644B41F8FE}" type="slidenum">
              <a:rPr lang="en-US" smtClean="0"/>
              <a:pPr/>
              <a:t>‹#›</a:t>
            </a:fld>
            <a:endParaRPr lang="en-US"/>
          </a:p>
        </p:txBody>
      </p:sp>
      <p:sp>
        <p:nvSpPr>
          <p:cNvPr id="8" name="Rectangle 7">
            <a:extLst>
              <a:ext uri="{FF2B5EF4-FFF2-40B4-BE49-F238E27FC236}">
                <a16:creationId xmlns:a16="http://schemas.microsoft.com/office/drawing/2014/main" id="{DF540500-007F-2C4C-9583-7C56C95CB2D0}"/>
              </a:ext>
            </a:extLst>
          </p:cNvPr>
          <p:cNvSpPr/>
          <p:nvPr userDrawn="1"/>
        </p:nvSpPr>
        <p:spPr>
          <a:xfrm>
            <a:off x="369841" y="1325563"/>
            <a:ext cx="3646921" cy="1045406"/>
          </a:xfrm>
          <a:prstGeom prst="rect">
            <a:avLst/>
          </a:prstGeom>
          <a:solidFill>
            <a:srgbClr val="5D8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1139387-C38C-4A48-919B-2E0B84969B6A}"/>
              </a:ext>
            </a:extLst>
          </p:cNvPr>
          <p:cNvSpPr/>
          <p:nvPr userDrawn="1"/>
        </p:nvSpPr>
        <p:spPr>
          <a:xfrm>
            <a:off x="4284504" y="1325563"/>
            <a:ext cx="3646921" cy="1045406"/>
          </a:xfrm>
          <a:prstGeom prst="rect">
            <a:avLst/>
          </a:prstGeom>
          <a:solidFill>
            <a:srgbClr val="5D8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C1B6231-8F23-CC44-B283-DD8E45233D78}"/>
              </a:ext>
            </a:extLst>
          </p:cNvPr>
          <p:cNvSpPr/>
          <p:nvPr userDrawn="1"/>
        </p:nvSpPr>
        <p:spPr>
          <a:xfrm>
            <a:off x="4284504" y="2517613"/>
            <a:ext cx="3646921" cy="28910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934F073-3FAB-F44A-A9FC-2DD482EB2FB2}"/>
              </a:ext>
            </a:extLst>
          </p:cNvPr>
          <p:cNvSpPr/>
          <p:nvPr userDrawn="1"/>
        </p:nvSpPr>
        <p:spPr>
          <a:xfrm>
            <a:off x="369841" y="5555300"/>
            <a:ext cx="3646921" cy="1040572"/>
          </a:xfrm>
          <a:prstGeom prst="rect">
            <a:avLst/>
          </a:prstGeom>
          <a:solidFill>
            <a:srgbClr val="193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CF16E65-9843-6A40-99CA-BFFEB583C63D}"/>
              </a:ext>
            </a:extLst>
          </p:cNvPr>
          <p:cNvSpPr/>
          <p:nvPr userDrawn="1"/>
        </p:nvSpPr>
        <p:spPr>
          <a:xfrm>
            <a:off x="4284504" y="5555300"/>
            <a:ext cx="3646921" cy="1040572"/>
          </a:xfrm>
          <a:prstGeom prst="rect">
            <a:avLst/>
          </a:prstGeom>
          <a:solidFill>
            <a:srgbClr val="193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BBC26D5-E557-9941-B421-8058460DC3F1}"/>
              </a:ext>
            </a:extLst>
          </p:cNvPr>
          <p:cNvSpPr/>
          <p:nvPr userDrawn="1"/>
        </p:nvSpPr>
        <p:spPr>
          <a:xfrm>
            <a:off x="8199167" y="1325563"/>
            <a:ext cx="3646921" cy="1045406"/>
          </a:xfrm>
          <a:prstGeom prst="rect">
            <a:avLst/>
          </a:prstGeom>
          <a:solidFill>
            <a:srgbClr val="5D8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11AD63F-90C7-3C4E-ABB3-8B524AF71F83}"/>
              </a:ext>
            </a:extLst>
          </p:cNvPr>
          <p:cNvSpPr/>
          <p:nvPr userDrawn="1"/>
        </p:nvSpPr>
        <p:spPr>
          <a:xfrm>
            <a:off x="8199167" y="2517613"/>
            <a:ext cx="3646921" cy="28910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26AE21E-790E-6F43-9472-E4246AFE3896}"/>
              </a:ext>
            </a:extLst>
          </p:cNvPr>
          <p:cNvSpPr/>
          <p:nvPr userDrawn="1"/>
        </p:nvSpPr>
        <p:spPr>
          <a:xfrm>
            <a:off x="8199167" y="5555300"/>
            <a:ext cx="3646921" cy="1040572"/>
          </a:xfrm>
          <a:prstGeom prst="rect">
            <a:avLst/>
          </a:prstGeom>
          <a:solidFill>
            <a:srgbClr val="193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698F0FB9-C724-214B-8044-872D96427B79}"/>
              </a:ext>
            </a:extLst>
          </p:cNvPr>
          <p:cNvCxnSpPr>
            <a:cxnSpLocks/>
          </p:cNvCxnSpPr>
          <p:nvPr userDrawn="1"/>
        </p:nvCxnSpPr>
        <p:spPr>
          <a:xfrm>
            <a:off x="976628" y="3188854"/>
            <a:ext cx="242860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ECA40C7-300F-D740-8383-0D75BFFF1FE6}"/>
              </a:ext>
            </a:extLst>
          </p:cNvPr>
          <p:cNvCxnSpPr>
            <a:cxnSpLocks/>
          </p:cNvCxnSpPr>
          <p:nvPr userDrawn="1"/>
        </p:nvCxnSpPr>
        <p:spPr>
          <a:xfrm>
            <a:off x="4912523" y="3188854"/>
            <a:ext cx="242860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6366614-A93D-9D46-B70C-956EE518DC3B}"/>
              </a:ext>
            </a:extLst>
          </p:cNvPr>
          <p:cNvCxnSpPr>
            <a:cxnSpLocks/>
          </p:cNvCxnSpPr>
          <p:nvPr userDrawn="1"/>
        </p:nvCxnSpPr>
        <p:spPr>
          <a:xfrm>
            <a:off x="8808662" y="3188854"/>
            <a:ext cx="242860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E7720B87-E4A5-A640-A4FE-D34285F4100F}"/>
              </a:ext>
            </a:extLst>
          </p:cNvPr>
          <p:cNvPicPr>
            <a:picLocks noChangeAspect="1"/>
          </p:cNvPicPr>
          <p:nvPr userDrawn="1"/>
        </p:nvPicPr>
        <p:blipFill>
          <a:blip r:embed="rId2"/>
          <a:stretch>
            <a:fillRect/>
          </a:stretch>
        </p:blipFill>
        <p:spPr>
          <a:xfrm>
            <a:off x="0" y="0"/>
            <a:ext cx="12192000" cy="1087129"/>
          </a:xfrm>
          <a:prstGeom prst="rect">
            <a:avLst/>
          </a:prstGeom>
        </p:spPr>
      </p:pic>
      <p:pic>
        <p:nvPicPr>
          <p:cNvPr id="21" name="Picture 20">
            <a:extLst>
              <a:ext uri="{FF2B5EF4-FFF2-40B4-BE49-F238E27FC236}">
                <a16:creationId xmlns:a16="http://schemas.microsoft.com/office/drawing/2014/main" id="{B17863C5-E08E-1149-9A18-BABAC8F04410}"/>
              </a:ext>
            </a:extLst>
          </p:cNvPr>
          <p:cNvPicPr>
            <a:picLocks noChangeAspect="1"/>
          </p:cNvPicPr>
          <p:nvPr userDrawn="1"/>
        </p:nvPicPr>
        <p:blipFill>
          <a:blip r:embed="rId3">
            <a:alphaModFix amt="70000"/>
          </a:blip>
          <a:stretch>
            <a:fillRect/>
          </a:stretch>
        </p:blipFill>
        <p:spPr>
          <a:xfrm>
            <a:off x="10696074" y="508222"/>
            <a:ext cx="1119415" cy="295401"/>
          </a:xfrm>
          <a:prstGeom prst="rect">
            <a:avLst/>
          </a:prstGeom>
        </p:spPr>
      </p:pic>
      <p:sp>
        <p:nvSpPr>
          <p:cNvPr id="2" name="Title 1">
            <a:extLst>
              <a:ext uri="{FF2B5EF4-FFF2-40B4-BE49-F238E27FC236}">
                <a16:creationId xmlns:a16="http://schemas.microsoft.com/office/drawing/2014/main" id="{ED54AA58-73EE-4948-AD09-E75021E43ED2}"/>
              </a:ext>
            </a:extLst>
          </p:cNvPr>
          <p:cNvSpPr>
            <a:spLocks noGrp="1"/>
          </p:cNvSpPr>
          <p:nvPr>
            <p:ph type="title"/>
          </p:nvPr>
        </p:nvSpPr>
        <p:spPr>
          <a:xfrm>
            <a:off x="573795" y="-10746"/>
            <a:ext cx="10515600" cy="1325563"/>
          </a:xfrm>
        </p:spPr>
        <p:txBody>
          <a:bodyPr>
            <a:noAutofit/>
          </a:bodyPr>
          <a:lstStyle>
            <a:lvl1pPr>
              <a:defRPr sz="4400" b="0" i="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3" name="Text Placeholder 32">
            <a:extLst>
              <a:ext uri="{FF2B5EF4-FFF2-40B4-BE49-F238E27FC236}">
                <a16:creationId xmlns:a16="http://schemas.microsoft.com/office/drawing/2014/main" id="{C8757D5C-F741-9D4C-A776-60B56D967679}"/>
              </a:ext>
            </a:extLst>
          </p:cNvPr>
          <p:cNvSpPr>
            <a:spLocks noGrp="1"/>
          </p:cNvSpPr>
          <p:nvPr>
            <p:ph type="body" sz="quarter" idx="16" hasCustomPrompt="1"/>
          </p:nvPr>
        </p:nvSpPr>
        <p:spPr>
          <a:xfrm>
            <a:off x="651746" y="2665413"/>
            <a:ext cx="3081338" cy="423862"/>
          </a:xfrm>
        </p:spPr>
        <p:txBody>
          <a:bodyPr>
            <a:normAutofit/>
          </a:bodyPr>
          <a:lstStyle>
            <a:lvl1pPr marL="0" indent="0" algn="ctr">
              <a:buNone/>
              <a:defRPr sz="2400" b="1">
                <a:solidFill>
                  <a:srgbClr val="002060"/>
                </a:solidFill>
              </a:defRPr>
            </a:lvl1pPr>
          </a:lstStyle>
          <a:p>
            <a:pPr lvl="0"/>
            <a:r>
              <a:rPr lang="en-US" dirty="0"/>
              <a:t>Header</a:t>
            </a:r>
          </a:p>
        </p:txBody>
      </p:sp>
      <p:sp>
        <p:nvSpPr>
          <p:cNvPr id="38" name="Picture Placeholder 37">
            <a:extLst>
              <a:ext uri="{FF2B5EF4-FFF2-40B4-BE49-F238E27FC236}">
                <a16:creationId xmlns:a16="http://schemas.microsoft.com/office/drawing/2014/main" id="{93CEE1F8-3251-0440-8096-36359A5D8761}"/>
              </a:ext>
            </a:extLst>
          </p:cNvPr>
          <p:cNvSpPr>
            <a:spLocks noGrp="1"/>
          </p:cNvSpPr>
          <p:nvPr>
            <p:ph type="pic" sz="quarter" idx="20" hasCustomPrompt="1"/>
          </p:nvPr>
        </p:nvSpPr>
        <p:spPr>
          <a:xfrm>
            <a:off x="1006156" y="1514667"/>
            <a:ext cx="2372519" cy="812404"/>
          </a:xfrm>
        </p:spPr>
        <p:txBody>
          <a:bodyPr>
            <a:normAutofit/>
          </a:bodyPr>
          <a:lstStyle>
            <a:lvl1pPr marL="0" indent="0">
              <a:buNone/>
              <a:defRPr sz="2000" b="1">
                <a:solidFill>
                  <a:schemeClr val="bg1"/>
                </a:solidFill>
              </a:defRPr>
            </a:lvl1pPr>
          </a:lstStyle>
          <a:p>
            <a:r>
              <a:rPr lang="en-US" dirty="0"/>
              <a:t>Picture/icon/text</a:t>
            </a:r>
          </a:p>
        </p:txBody>
      </p:sp>
      <p:sp>
        <p:nvSpPr>
          <p:cNvPr id="46" name="Text Placeholder 32">
            <a:extLst>
              <a:ext uri="{FF2B5EF4-FFF2-40B4-BE49-F238E27FC236}">
                <a16:creationId xmlns:a16="http://schemas.microsoft.com/office/drawing/2014/main" id="{A76E73E8-64F1-594C-B190-E2218702653A}"/>
              </a:ext>
            </a:extLst>
          </p:cNvPr>
          <p:cNvSpPr>
            <a:spLocks noGrp="1"/>
          </p:cNvSpPr>
          <p:nvPr>
            <p:ph type="body" sz="quarter" idx="21" hasCustomPrompt="1"/>
          </p:nvPr>
        </p:nvSpPr>
        <p:spPr>
          <a:xfrm>
            <a:off x="651746" y="5865811"/>
            <a:ext cx="3081338" cy="423862"/>
          </a:xfrm>
        </p:spPr>
        <p:txBody>
          <a:bodyPr>
            <a:normAutofit/>
          </a:bodyPr>
          <a:lstStyle>
            <a:lvl1pPr marL="0" indent="0" algn="ctr">
              <a:buNone/>
              <a:defRPr sz="2400" b="1">
                <a:solidFill>
                  <a:schemeClr val="bg1"/>
                </a:solidFill>
              </a:defRPr>
            </a:lvl1pPr>
          </a:lstStyle>
          <a:p>
            <a:pPr lvl="0"/>
            <a:r>
              <a:rPr lang="en-US" dirty="0"/>
              <a:t>text</a:t>
            </a:r>
          </a:p>
        </p:txBody>
      </p:sp>
      <p:sp>
        <p:nvSpPr>
          <p:cNvPr id="47" name="Text Placeholder 25">
            <a:extLst>
              <a:ext uri="{FF2B5EF4-FFF2-40B4-BE49-F238E27FC236}">
                <a16:creationId xmlns:a16="http://schemas.microsoft.com/office/drawing/2014/main" id="{0B387609-B795-D844-B647-0F5BA79E9C03}"/>
              </a:ext>
            </a:extLst>
          </p:cNvPr>
          <p:cNvSpPr>
            <a:spLocks noGrp="1"/>
          </p:cNvSpPr>
          <p:nvPr>
            <p:ph type="body" sz="quarter" idx="22" hasCustomPrompt="1"/>
          </p:nvPr>
        </p:nvSpPr>
        <p:spPr>
          <a:xfrm>
            <a:off x="4520761" y="3300413"/>
            <a:ext cx="3193766" cy="1917700"/>
          </a:xfrm>
        </p:spPr>
        <p:txBody>
          <a:bodyPr>
            <a:normAutofit/>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stStyle>
          <a:p>
            <a:pPr algn="ctr"/>
            <a:r>
              <a:rPr lang="en-US" sz="2000" dirty="0">
                <a:solidFill>
                  <a:schemeClr val="bg2">
                    <a:lumMod val="25000"/>
                  </a:schemeClr>
                </a:solidFill>
                <a:latin typeface="Calibri" panose="020F0502020204030204" pitchFamily="34" charset="0"/>
                <a:ea typeface="Arial" charset="0"/>
                <a:cs typeface="Calibri" panose="020F0502020204030204" pitchFamily="34" charset="0"/>
              </a:rPr>
              <a:t>Lorem ipsum dolor sit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amet</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consectetuer</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adipiscing</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elit</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Maecenas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porttitor</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congue</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massa</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Fusce</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posuere</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magna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sed</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pulvinar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ultricies</a:t>
            </a:r>
            <a:endParaRPr lang="en-US" sz="2000" dirty="0">
              <a:solidFill>
                <a:schemeClr val="bg2">
                  <a:lumMod val="25000"/>
                </a:schemeClr>
              </a:solidFill>
              <a:latin typeface="Calibri" panose="020F0502020204030204" pitchFamily="34" charset="0"/>
              <a:ea typeface="Arial" charset="0"/>
              <a:cs typeface="Calibri" panose="020F0502020204030204" pitchFamily="34" charset="0"/>
            </a:endParaRPr>
          </a:p>
        </p:txBody>
      </p:sp>
      <p:sp>
        <p:nvSpPr>
          <p:cNvPr id="48" name="Text Placeholder 32">
            <a:extLst>
              <a:ext uri="{FF2B5EF4-FFF2-40B4-BE49-F238E27FC236}">
                <a16:creationId xmlns:a16="http://schemas.microsoft.com/office/drawing/2014/main" id="{DD5E362E-24E5-7D40-96A7-FA2DEC319884}"/>
              </a:ext>
            </a:extLst>
          </p:cNvPr>
          <p:cNvSpPr>
            <a:spLocks noGrp="1"/>
          </p:cNvSpPr>
          <p:nvPr>
            <p:ph type="body" sz="quarter" idx="23" hasCustomPrompt="1"/>
          </p:nvPr>
        </p:nvSpPr>
        <p:spPr>
          <a:xfrm>
            <a:off x="4576975" y="2665413"/>
            <a:ext cx="3081338" cy="423862"/>
          </a:xfrm>
        </p:spPr>
        <p:txBody>
          <a:bodyPr>
            <a:normAutofit/>
          </a:bodyPr>
          <a:lstStyle>
            <a:lvl1pPr marL="0" indent="0" algn="ctr">
              <a:buNone/>
              <a:defRPr sz="2400" b="1">
                <a:solidFill>
                  <a:srgbClr val="002060"/>
                </a:solidFill>
              </a:defRPr>
            </a:lvl1pPr>
          </a:lstStyle>
          <a:p>
            <a:pPr lvl="0"/>
            <a:r>
              <a:rPr lang="en-US" dirty="0"/>
              <a:t>Header</a:t>
            </a:r>
          </a:p>
        </p:txBody>
      </p:sp>
      <p:sp>
        <p:nvSpPr>
          <p:cNvPr id="49" name="Picture Placeholder 37">
            <a:extLst>
              <a:ext uri="{FF2B5EF4-FFF2-40B4-BE49-F238E27FC236}">
                <a16:creationId xmlns:a16="http://schemas.microsoft.com/office/drawing/2014/main" id="{661F928C-9292-554A-911D-2CF5F07ED9FA}"/>
              </a:ext>
            </a:extLst>
          </p:cNvPr>
          <p:cNvSpPr>
            <a:spLocks noGrp="1"/>
          </p:cNvSpPr>
          <p:nvPr>
            <p:ph type="pic" sz="quarter" idx="24" hasCustomPrompt="1"/>
          </p:nvPr>
        </p:nvSpPr>
        <p:spPr>
          <a:xfrm>
            <a:off x="4931385" y="1514667"/>
            <a:ext cx="2372519" cy="812404"/>
          </a:xfrm>
        </p:spPr>
        <p:txBody>
          <a:bodyPr>
            <a:normAutofit/>
          </a:bodyPr>
          <a:lstStyle>
            <a:lvl1pPr marL="0" indent="0">
              <a:buNone/>
              <a:defRPr sz="2000" b="1">
                <a:solidFill>
                  <a:schemeClr val="bg1"/>
                </a:solidFill>
              </a:defRPr>
            </a:lvl1pPr>
          </a:lstStyle>
          <a:p>
            <a:r>
              <a:rPr lang="en-US" dirty="0"/>
              <a:t>Picture/icon/text</a:t>
            </a:r>
          </a:p>
        </p:txBody>
      </p:sp>
      <p:sp>
        <p:nvSpPr>
          <p:cNvPr id="50" name="Text Placeholder 32">
            <a:extLst>
              <a:ext uri="{FF2B5EF4-FFF2-40B4-BE49-F238E27FC236}">
                <a16:creationId xmlns:a16="http://schemas.microsoft.com/office/drawing/2014/main" id="{FBDB12C9-B50E-1848-A59A-138150A1E8F7}"/>
              </a:ext>
            </a:extLst>
          </p:cNvPr>
          <p:cNvSpPr>
            <a:spLocks noGrp="1"/>
          </p:cNvSpPr>
          <p:nvPr>
            <p:ph type="body" sz="quarter" idx="25" hasCustomPrompt="1"/>
          </p:nvPr>
        </p:nvSpPr>
        <p:spPr>
          <a:xfrm>
            <a:off x="4576975" y="5865811"/>
            <a:ext cx="3081338" cy="423862"/>
          </a:xfrm>
        </p:spPr>
        <p:txBody>
          <a:bodyPr>
            <a:normAutofit/>
          </a:bodyPr>
          <a:lstStyle>
            <a:lvl1pPr marL="0" indent="0" algn="ctr">
              <a:buNone/>
              <a:defRPr sz="2400" b="1">
                <a:solidFill>
                  <a:schemeClr val="bg1"/>
                </a:solidFill>
              </a:defRPr>
            </a:lvl1pPr>
          </a:lstStyle>
          <a:p>
            <a:pPr lvl="0"/>
            <a:r>
              <a:rPr lang="en-US" dirty="0"/>
              <a:t>text</a:t>
            </a:r>
          </a:p>
        </p:txBody>
      </p:sp>
      <p:sp>
        <p:nvSpPr>
          <p:cNvPr id="55" name="Text Placeholder 25">
            <a:extLst>
              <a:ext uri="{FF2B5EF4-FFF2-40B4-BE49-F238E27FC236}">
                <a16:creationId xmlns:a16="http://schemas.microsoft.com/office/drawing/2014/main" id="{3141CCAE-F80A-FD41-9DB6-A01254D13232}"/>
              </a:ext>
            </a:extLst>
          </p:cNvPr>
          <p:cNvSpPr>
            <a:spLocks noGrp="1"/>
          </p:cNvSpPr>
          <p:nvPr>
            <p:ph type="body" sz="quarter" idx="26" hasCustomPrompt="1"/>
          </p:nvPr>
        </p:nvSpPr>
        <p:spPr>
          <a:xfrm>
            <a:off x="8423688" y="3300413"/>
            <a:ext cx="3193766" cy="1917700"/>
          </a:xfrm>
        </p:spPr>
        <p:txBody>
          <a:bodyPr>
            <a:normAutofit/>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stStyle>
          <a:p>
            <a:pPr algn="ctr"/>
            <a:r>
              <a:rPr lang="en-US" sz="2000" dirty="0">
                <a:solidFill>
                  <a:schemeClr val="bg2">
                    <a:lumMod val="25000"/>
                  </a:schemeClr>
                </a:solidFill>
                <a:latin typeface="Calibri" panose="020F0502020204030204" pitchFamily="34" charset="0"/>
                <a:ea typeface="Arial" charset="0"/>
                <a:cs typeface="Calibri" panose="020F0502020204030204" pitchFamily="34" charset="0"/>
              </a:rPr>
              <a:t>Lorem ipsum dolor sit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amet</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consectetuer</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adipiscing</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elit</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Maecenas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porttitor</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congue</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massa</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Fusce</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posuere</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magna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sed</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pulvinar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ultricies</a:t>
            </a:r>
            <a:endParaRPr lang="en-US" sz="2000" dirty="0">
              <a:solidFill>
                <a:schemeClr val="bg2">
                  <a:lumMod val="25000"/>
                </a:schemeClr>
              </a:solidFill>
              <a:latin typeface="Calibri" panose="020F0502020204030204" pitchFamily="34" charset="0"/>
              <a:ea typeface="Arial" charset="0"/>
              <a:cs typeface="Calibri" panose="020F0502020204030204" pitchFamily="34" charset="0"/>
            </a:endParaRPr>
          </a:p>
        </p:txBody>
      </p:sp>
      <p:sp>
        <p:nvSpPr>
          <p:cNvPr id="56" name="Text Placeholder 32">
            <a:extLst>
              <a:ext uri="{FF2B5EF4-FFF2-40B4-BE49-F238E27FC236}">
                <a16:creationId xmlns:a16="http://schemas.microsoft.com/office/drawing/2014/main" id="{6DE6C436-9B4A-504A-BF61-BB90F44028BE}"/>
              </a:ext>
            </a:extLst>
          </p:cNvPr>
          <p:cNvSpPr>
            <a:spLocks noGrp="1"/>
          </p:cNvSpPr>
          <p:nvPr>
            <p:ph type="body" sz="quarter" idx="27" hasCustomPrompt="1"/>
          </p:nvPr>
        </p:nvSpPr>
        <p:spPr>
          <a:xfrm>
            <a:off x="8479902" y="2665413"/>
            <a:ext cx="3081338" cy="423862"/>
          </a:xfrm>
        </p:spPr>
        <p:txBody>
          <a:bodyPr>
            <a:normAutofit/>
          </a:bodyPr>
          <a:lstStyle>
            <a:lvl1pPr marL="0" indent="0" algn="ctr">
              <a:buNone/>
              <a:defRPr sz="2400" b="1">
                <a:solidFill>
                  <a:srgbClr val="002060"/>
                </a:solidFill>
              </a:defRPr>
            </a:lvl1pPr>
          </a:lstStyle>
          <a:p>
            <a:pPr lvl="0"/>
            <a:r>
              <a:rPr lang="en-US" dirty="0"/>
              <a:t>Header</a:t>
            </a:r>
          </a:p>
        </p:txBody>
      </p:sp>
      <p:sp>
        <p:nvSpPr>
          <p:cNvPr id="57" name="Picture Placeholder 37">
            <a:extLst>
              <a:ext uri="{FF2B5EF4-FFF2-40B4-BE49-F238E27FC236}">
                <a16:creationId xmlns:a16="http://schemas.microsoft.com/office/drawing/2014/main" id="{DE52AE46-0B43-6F44-A580-F5BA1C3002F3}"/>
              </a:ext>
            </a:extLst>
          </p:cNvPr>
          <p:cNvSpPr>
            <a:spLocks noGrp="1"/>
          </p:cNvSpPr>
          <p:nvPr>
            <p:ph type="pic" sz="quarter" idx="28" hasCustomPrompt="1"/>
          </p:nvPr>
        </p:nvSpPr>
        <p:spPr>
          <a:xfrm>
            <a:off x="8834312" y="1514667"/>
            <a:ext cx="2372519" cy="812404"/>
          </a:xfrm>
        </p:spPr>
        <p:txBody>
          <a:bodyPr>
            <a:normAutofit/>
          </a:bodyPr>
          <a:lstStyle>
            <a:lvl1pPr marL="0" indent="0">
              <a:buNone/>
              <a:defRPr sz="2000" b="1">
                <a:solidFill>
                  <a:schemeClr val="bg1"/>
                </a:solidFill>
              </a:defRPr>
            </a:lvl1pPr>
          </a:lstStyle>
          <a:p>
            <a:r>
              <a:rPr lang="en-US" dirty="0"/>
              <a:t>Picture/icon/text</a:t>
            </a:r>
          </a:p>
        </p:txBody>
      </p:sp>
      <p:sp>
        <p:nvSpPr>
          <p:cNvPr id="58" name="Text Placeholder 32">
            <a:extLst>
              <a:ext uri="{FF2B5EF4-FFF2-40B4-BE49-F238E27FC236}">
                <a16:creationId xmlns:a16="http://schemas.microsoft.com/office/drawing/2014/main" id="{B149A87B-DFEA-8B43-9E0B-AF439809308B}"/>
              </a:ext>
            </a:extLst>
          </p:cNvPr>
          <p:cNvSpPr>
            <a:spLocks noGrp="1"/>
          </p:cNvSpPr>
          <p:nvPr>
            <p:ph type="body" sz="quarter" idx="29" hasCustomPrompt="1"/>
          </p:nvPr>
        </p:nvSpPr>
        <p:spPr>
          <a:xfrm>
            <a:off x="8479902" y="5865811"/>
            <a:ext cx="3081338" cy="423862"/>
          </a:xfrm>
        </p:spPr>
        <p:txBody>
          <a:bodyPr>
            <a:normAutofit/>
          </a:bodyPr>
          <a:lstStyle>
            <a:lvl1pPr marL="0" indent="0" algn="ctr">
              <a:buNone/>
              <a:defRPr sz="2400" b="1">
                <a:solidFill>
                  <a:schemeClr val="bg1"/>
                </a:solidFill>
              </a:defRPr>
            </a:lvl1pPr>
          </a:lstStyle>
          <a:p>
            <a:pPr lvl="0"/>
            <a:r>
              <a:rPr lang="en-US" dirty="0"/>
              <a:t>text</a:t>
            </a:r>
          </a:p>
        </p:txBody>
      </p:sp>
    </p:spTree>
    <p:extLst>
      <p:ext uri="{BB962C8B-B14F-4D97-AF65-F5344CB8AC3E}">
        <p14:creationId xmlns:p14="http://schemas.microsoft.com/office/powerpoint/2010/main" val="1057297463"/>
      </p:ext>
    </p:extLst>
  </p:cSld>
  <p:clrMapOvr>
    <a:masterClrMapping/>
  </p:clrMapOvr>
  <p:hf hdr="0" ftr="0" dt="0"/>
  <p:extLst>
    <p:ext uri="{DCECCB84-F9BA-43D5-87BE-67443E8EF086}">
      <p15:sldGuideLst xmlns:p15="http://schemas.microsoft.com/office/powerpoint/2012/main">
        <p15:guide id="1" orient="horz" pos="504">
          <p15:clr>
            <a:srgbClr val="FBAE40"/>
          </p15:clr>
        </p15:guide>
        <p15:guide id="2" pos="432">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C5957D3-3144-8D48-A92E-C76664629CF9}"/>
              </a:ext>
            </a:extLst>
          </p:cNvPr>
          <p:cNvSpPr/>
          <p:nvPr userDrawn="1"/>
        </p:nvSpPr>
        <p:spPr>
          <a:xfrm>
            <a:off x="369841" y="3428999"/>
            <a:ext cx="3646921" cy="31668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5">
            <a:extLst>
              <a:ext uri="{FF2B5EF4-FFF2-40B4-BE49-F238E27FC236}">
                <a16:creationId xmlns:a16="http://schemas.microsoft.com/office/drawing/2014/main" id="{8741C95C-42C9-F842-87D4-4B2BC8DA03F5}"/>
              </a:ext>
            </a:extLst>
          </p:cNvPr>
          <p:cNvSpPr>
            <a:spLocks noGrp="1"/>
          </p:cNvSpPr>
          <p:nvPr>
            <p:ph type="body" sz="quarter" idx="13" hasCustomPrompt="1"/>
          </p:nvPr>
        </p:nvSpPr>
        <p:spPr>
          <a:xfrm>
            <a:off x="595532" y="4625397"/>
            <a:ext cx="3193766" cy="1917700"/>
          </a:xfrm>
        </p:spPr>
        <p:txBody>
          <a:bodyPr>
            <a:normAutofit/>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stStyle>
          <a:p>
            <a:pPr algn="ctr"/>
            <a:r>
              <a:rPr lang="en-US" sz="2000" dirty="0">
                <a:solidFill>
                  <a:schemeClr val="bg2">
                    <a:lumMod val="25000"/>
                  </a:schemeClr>
                </a:solidFill>
                <a:latin typeface="Calibri" panose="020F0502020204030204" pitchFamily="34" charset="0"/>
                <a:ea typeface="Arial" charset="0"/>
                <a:cs typeface="Calibri" panose="020F0502020204030204" pitchFamily="34" charset="0"/>
              </a:rPr>
              <a:t>Lorem ipsum dolor sit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amet</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consectetuer</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adipiscing</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elit</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Maecenas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porttitor</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congue</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massa</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Fusce</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posuere</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magna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sed</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pulvinar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ultricies</a:t>
            </a:r>
            <a:endParaRPr lang="en-US" sz="2000" dirty="0">
              <a:solidFill>
                <a:schemeClr val="bg2">
                  <a:lumMod val="25000"/>
                </a:schemeClr>
              </a:solidFill>
              <a:latin typeface="Calibri" panose="020F0502020204030204" pitchFamily="34" charset="0"/>
              <a:ea typeface="Arial" charset="0"/>
              <a:cs typeface="Calibri" panose="020F0502020204030204" pitchFamily="34" charset="0"/>
            </a:endParaRPr>
          </a:p>
        </p:txBody>
      </p:sp>
      <p:sp>
        <p:nvSpPr>
          <p:cNvPr id="11" name="Rectangle 10">
            <a:extLst>
              <a:ext uri="{FF2B5EF4-FFF2-40B4-BE49-F238E27FC236}">
                <a16:creationId xmlns:a16="http://schemas.microsoft.com/office/drawing/2014/main" id="{1C1B6231-8F23-CC44-B283-DD8E45233D78}"/>
              </a:ext>
            </a:extLst>
          </p:cNvPr>
          <p:cNvSpPr/>
          <p:nvPr userDrawn="1"/>
        </p:nvSpPr>
        <p:spPr>
          <a:xfrm>
            <a:off x="4284504" y="3428999"/>
            <a:ext cx="3646921" cy="31668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011AD63F-90C7-3C4E-ABB3-8B524AF71F83}"/>
              </a:ext>
            </a:extLst>
          </p:cNvPr>
          <p:cNvSpPr/>
          <p:nvPr userDrawn="1"/>
        </p:nvSpPr>
        <p:spPr>
          <a:xfrm>
            <a:off x="8199167" y="3428999"/>
            <a:ext cx="3646921" cy="31668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698F0FB9-C724-214B-8044-872D96427B79}"/>
              </a:ext>
            </a:extLst>
          </p:cNvPr>
          <p:cNvCxnSpPr>
            <a:cxnSpLocks/>
          </p:cNvCxnSpPr>
          <p:nvPr userDrawn="1"/>
        </p:nvCxnSpPr>
        <p:spPr>
          <a:xfrm>
            <a:off x="976628" y="4513838"/>
            <a:ext cx="242860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ECA40C7-300F-D740-8383-0D75BFFF1FE6}"/>
              </a:ext>
            </a:extLst>
          </p:cNvPr>
          <p:cNvCxnSpPr>
            <a:cxnSpLocks/>
          </p:cNvCxnSpPr>
          <p:nvPr userDrawn="1"/>
        </p:nvCxnSpPr>
        <p:spPr>
          <a:xfrm>
            <a:off x="4912523" y="4513838"/>
            <a:ext cx="242860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6366614-A93D-9D46-B70C-956EE518DC3B}"/>
              </a:ext>
            </a:extLst>
          </p:cNvPr>
          <p:cNvCxnSpPr>
            <a:cxnSpLocks/>
          </p:cNvCxnSpPr>
          <p:nvPr userDrawn="1"/>
        </p:nvCxnSpPr>
        <p:spPr>
          <a:xfrm>
            <a:off x="8808662" y="4513838"/>
            <a:ext cx="242860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E7720B87-E4A5-A640-A4FE-D34285F4100F}"/>
              </a:ext>
            </a:extLst>
          </p:cNvPr>
          <p:cNvPicPr>
            <a:picLocks noChangeAspect="1"/>
          </p:cNvPicPr>
          <p:nvPr userDrawn="1"/>
        </p:nvPicPr>
        <p:blipFill>
          <a:blip r:embed="rId2"/>
          <a:stretch>
            <a:fillRect/>
          </a:stretch>
        </p:blipFill>
        <p:spPr>
          <a:xfrm>
            <a:off x="0" y="0"/>
            <a:ext cx="12192000" cy="1087129"/>
          </a:xfrm>
          <a:prstGeom prst="rect">
            <a:avLst/>
          </a:prstGeom>
        </p:spPr>
      </p:pic>
      <p:pic>
        <p:nvPicPr>
          <p:cNvPr id="21" name="Picture 20">
            <a:extLst>
              <a:ext uri="{FF2B5EF4-FFF2-40B4-BE49-F238E27FC236}">
                <a16:creationId xmlns:a16="http://schemas.microsoft.com/office/drawing/2014/main" id="{B17863C5-E08E-1149-9A18-BABAC8F04410}"/>
              </a:ext>
            </a:extLst>
          </p:cNvPr>
          <p:cNvPicPr>
            <a:picLocks noChangeAspect="1"/>
          </p:cNvPicPr>
          <p:nvPr userDrawn="1"/>
        </p:nvPicPr>
        <p:blipFill>
          <a:blip r:embed="rId3">
            <a:alphaModFix amt="70000"/>
          </a:blip>
          <a:stretch>
            <a:fillRect/>
          </a:stretch>
        </p:blipFill>
        <p:spPr>
          <a:xfrm>
            <a:off x="10696074" y="508222"/>
            <a:ext cx="1119415" cy="295401"/>
          </a:xfrm>
          <a:prstGeom prst="rect">
            <a:avLst/>
          </a:prstGeom>
        </p:spPr>
      </p:pic>
      <p:sp>
        <p:nvSpPr>
          <p:cNvPr id="2" name="Title 1">
            <a:extLst>
              <a:ext uri="{FF2B5EF4-FFF2-40B4-BE49-F238E27FC236}">
                <a16:creationId xmlns:a16="http://schemas.microsoft.com/office/drawing/2014/main" id="{ED54AA58-73EE-4948-AD09-E75021E43ED2}"/>
              </a:ext>
            </a:extLst>
          </p:cNvPr>
          <p:cNvSpPr>
            <a:spLocks noGrp="1"/>
          </p:cNvSpPr>
          <p:nvPr>
            <p:ph type="title"/>
          </p:nvPr>
        </p:nvSpPr>
        <p:spPr>
          <a:xfrm>
            <a:off x="573795" y="-10746"/>
            <a:ext cx="10515600" cy="1325563"/>
          </a:xfrm>
        </p:spPr>
        <p:txBody>
          <a:bodyPr>
            <a:noAutofit/>
          </a:bodyPr>
          <a:lstStyle>
            <a:lvl1pPr>
              <a:defRPr sz="4400" b="0" i="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3" name="Text Placeholder 32">
            <a:extLst>
              <a:ext uri="{FF2B5EF4-FFF2-40B4-BE49-F238E27FC236}">
                <a16:creationId xmlns:a16="http://schemas.microsoft.com/office/drawing/2014/main" id="{C8757D5C-F741-9D4C-A776-60B56D967679}"/>
              </a:ext>
            </a:extLst>
          </p:cNvPr>
          <p:cNvSpPr>
            <a:spLocks noGrp="1"/>
          </p:cNvSpPr>
          <p:nvPr>
            <p:ph type="body" sz="quarter" idx="16" hasCustomPrompt="1"/>
          </p:nvPr>
        </p:nvSpPr>
        <p:spPr>
          <a:xfrm>
            <a:off x="651746" y="3990397"/>
            <a:ext cx="3081338" cy="423862"/>
          </a:xfrm>
        </p:spPr>
        <p:txBody>
          <a:bodyPr>
            <a:normAutofit/>
          </a:bodyPr>
          <a:lstStyle>
            <a:lvl1pPr marL="0" indent="0" algn="ctr">
              <a:buNone/>
              <a:defRPr sz="2400" b="1">
                <a:solidFill>
                  <a:srgbClr val="002060"/>
                </a:solidFill>
              </a:defRPr>
            </a:lvl1pPr>
          </a:lstStyle>
          <a:p>
            <a:pPr lvl="0"/>
            <a:r>
              <a:rPr lang="en-US" dirty="0"/>
              <a:t>Header</a:t>
            </a:r>
          </a:p>
        </p:txBody>
      </p:sp>
      <p:sp>
        <p:nvSpPr>
          <p:cNvPr id="47" name="Text Placeholder 25">
            <a:extLst>
              <a:ext uri="{FF2B5EF4-FFF2-40B4-BE49-F238E27FC236}">
                <a16:creationId xmlns:a16="http://schemas.microsoft.com/office/drawing/2014/main" id="{0B387609-B795-D844-B647-0F5BA79E9C03}"/>
              </a:ext>
            </a:extLst>
          </p:cNvPr>
          <p:cNvSpPr>
            <a:spLocks noGrp="1"/>
          </p:cNvSpPr>
          <p:nvPr>
            <p:ph type="body" sz="quarter" idx="22" hasCustomPrompt="1"/>
          </p:nvPr>
        </p:nvSpPr>
        <p:spPr>
          <a:xfrm>
            <a:off x="4520761" y="4625397"/>
            <a:ext cx="3193766" cy="1917700"/>
          </a:xfrm>
        </p:spPr>
        <p:txBody>
          <a:bodyPr>
            <a:normAutofit/>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stStyle>
          <a:p>
            <a:pPr algn="ctr"/>
            <a:r>
              <a:rPr lang="en-US" sz="2000" dirty="0">
                <a:solidFill>
                  <a:schemeClr val="bg2">
                    <a:lumMod val="25000"/>
                  </a:schemeClr>
                </a:solidFill>
                <a:latin typeface="Calibri" panose="020F0502020204030204" pitchFamily="34" charset="0"/>
                <a:ea typeface="Arial" charset="0"/>
                <a:cs typeface="Calibri" panose="020F0502020204030204" pitchFamily="34" charset="0"/>
              </a:rPr>
              <a:t>Lorem ipsum dolor sit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amet</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consectetuer</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adipiscing</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elit</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Maecenas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porttitor</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congue</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massa</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Fusce</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posuere</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magna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sed</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pulvinar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ultricies</a:t>
            </a:r>
            <a:endParaRPr lang="en-US" sz="2000" dirty="0">
              <a:solidFill>
                <a:schemeClr val="bg2">
                  <a:lumMod val="25000"/>
                </a:schemeClr>
              </a:solidFill>
              <a:latin typeface="Calibri" panose="020F0502020204030204" pitchFamily="34" charset="0"/>
              <a:ea typeface="Arial" charset="0"/>
              <a:cs typeface="Calibri" panose="020F0502020204030204" pitchFamily="34" charset="0"/>
            </a:endParaRPr>
          </a:p>
        </p:txBody>
      </p:sp>
      <p:sp>
        <p:nvSpPr>
          <p:cNvPr id="48" name="Text Placeholder 32">
            <a:extLst>
              <a:ext uri="{FF2B5EF4-FFF2-40B4-BE49-F238E27FC236}">
                <a16:creationId xmlns:a16="http://schemas.microsoft.com/office/drawing/2014/main" id="{DD5E362E-24E5-7D40-96A7-FA2DEC319884}"/>
              </a:ext>
            </a:extLst>
          </p:cNvPr>
          <p:cNvSpPr>
            <a:spLocks noGrp="1"/>
          </p:cNvSpPr>
          <p:nvPr>
            <p:ph type="body" sz="quarter" idx="23" hasCustomPrompt="1"/>
          </p:nvPr>
        </p:nvSpPr>
        <p:spPr>
          <a:xfrm>
            <a:off x="4576975" y="3990397"/>
            <a:ext cx="3081338" cy="423862"/>
          </a:xfrm>
        </p:spPr>
        <p:txBody>
          <a:bodyPr>
            <a:normAutofit/>
          </a:bodyPr>
          <a:lstStyle>
            <a:lvl1pPr marL="0" indent="0" algn="ctr">
              <a:buNone/>
              <a:defRPr sz="2400" b="1">
                <a:solidFill>
                  <a:srgbClr val="002060"/>
                </a:solidFill>
              </a:defRPr>
            </a:lvl1pPr>
          </a:lstStyle>
          <a:p>
            <a:pPr lvl="0"/>
            <a:r>
              <a:rPr lang="en-US" dirty="0"/>
              <a:t>Header</a:t>
            </a:r>
          </a:p>
        </p:txBody>
      </p:sp>
      <p:sp>
        <p:nvSpPr>
          <p:cNvPr id="49" name="Picture Placeholder 37">
            <a:extLst>
              <a:ext uri="{FF2B5EF4-FFF2-40B4-BE49-F238E27FC236}">
                <a16:creationId xmlns:a16="http://schemas.microsoft.com/office/drawing/2014/main" id="{661F928C-9292-554A-911D-2CF5F07ED9FA}"/>
              </a:ext>
            </a:extLst>
          </p:cNvPr>
          <p:cNvSpPr>
            <a:spLocks noGrp="1"/>
          </p:cNvSpPr>
          <p:nvPr>
            <p:ph type="pic" sz="quarter" idx="24" hasCustomPrompt="1"/>
          </p:nvPr>
        </p:nvSpPr>
        <p:spPr>
          <a:xfrm>
            <a:off x="4284504" y="1331132"/>
            <a:ext cx="3646921" cy="1991878"/>
          </a:xfrm>
        </p:spPr>
        <p:txBody>
          <a:bodyPr>
            <a:normAutofit/>
          </a:bodyPr>
          <a:lstStyle>
            <a:lvl1pPr marL="0" indent="0">
              <a:buNone/>
              <a:defRPr sz="2000" b="1">
                <a:solidFill>
                  <a:schemeClr val="bg1"/>
                </a:solidFill>
              </a:defRPr>
            </a:lvl1pPr>
          </a:lstStyle>
          <a:p>
            <a:r>
              <a:rPr lang="en-US" dirty="0"/>
              <a:t>Picture/icon/text</a:t>
            </a:r>
          </a:p>
        </p:txBody>
      </p:sp>
      <p:sp>
        <p:nvSpPr>
          <p:cNvPr id="55" name="Text Placeholder 25">
            <a:extLst>
              <a:ext uri="{FF2B5EF4-FFF2-40B4-BE49-F238E27FC236}">
                <a16:creationId xmlns:a16="http://schemas.microsoft.com/office/drawing/2014/main" id="{3141CCAE-F80A-FD41-9DB6-A01254D13232}"/>
              </a:ext>
            </a:extLst>
          </p:cNvPr>
          <p:cNvSpPr>
            <a:spLocks noGrp="1"/>
          </p:cNvSpPr>
          <p:nvPr>
            <p:ph type="body" sz="quarter" idx="26" hasCustomPrompt="1"/>
          </p:nvPr>
        </p:nvSpPr>
        <p:spPr>
          <a:xfrm>
            <a:off x="8423688" y="4625397"/>
            <a:ext cx="3193766" cy="1917700"/>
          </a:xfrm>
        </p:spPr>
        <p:txBody>
          <a:bodyPr>
            <a:normAutofit/>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stStyle>
          <a:p>
            <a:pPr algn="ctr"/>
            <a:r>
              <a:rPr lang="en-US" sz="2000" dirty="0">
                <a:solidFill>
                  <a:schemeClr val="bg2">
                    <a:lumMod val="25000"/>
                  </a:schemeClr>
                </a:solidFill>
                <a:latin typeface="Calibri" panose="020F0502020204030204" pitchFamily="34" charset="0"/>
                <a:ea typeface="Arial" charset="0"/>
                <a:cs typeface="Calibri" panose="020F0502020204030204" pitchFamily="34" charset="0"/>
              </a:rPr>
              <a:t>Lorem ipsum dolor sit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amet</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consectetuer</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adipiscing</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elit</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Maecenas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porttitor</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congue</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massa</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Fusce</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posuere</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magna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sed</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pulvinar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ultricies</a:t>
            </a:r>
            <a:endParaRPr lang="en-US" sz="2000" dirty="0">
              <a:solidFill>
                <a:schemeClr val="bg2">
                  <a:lumMod val="25000"/>
                </a:schemeClr>
              </a:solidFill>
              <a:latin typeface="Calibri" panose="020F0502020204030204" pitchFamily="34" charset="0"/>
              <a:ea typeface="Arial" charset="0"/>
              <a:cs typeface="Calibri" panose="020F0502020204030204" pitchFamily="34" charset="0"/>
            </a:endParaRPr>
          </a:p>
        </p:txBody>
      </p:sp>
      <p:sp>
        <p:nvSpPr>
          <p:cNvPr id="56" name="Text Placeholder 32">
            <a:extLst>
              <a:ext uri="{FF2B5EF4-FFF2-40B4-BE49-F238E27FC236}">
                <a16:creationId xmlns:a16="http://schemas.microsoft.com/office/drawing/2014/main" id="{6DE6C436-9B4A-504A-BF61-BB90F44028BE}"/>
              </a:ext>
            </a:extLst>
          </p:cNvPr>
          <p:cNvSpPr>
            <a:spLocks noGrp="1"/>
          </p:cNvSpPr>
          <p:nvPr>
            <p:ph type="body" sz="quarter" idx="27" hasCustomPrompt="1"/>
          </p:nvPr>
        </p:nvSpPr>
        <p:spPr>
          <a:xfrm>
            <a:off x="8479902" y="3990397"/>
            <a:ext cx="3081338" cy="423862"/>
          </a:xfrm>
        </p:spPr>
        <p:txBody>
          <a:bodyPr>
            <a:normAutofit/>
          </a:bodyPr>
          <a:lstStyle>
            <a:lvl1pPr marL="0" indent="0" algn="ctr">
              <a:buNone/>
              <a:defRPr sz="2400" b="1">
                <a:solidFill>
                  <a:srgbClr val="002060"/>
                </a:solidFill>
              </a:defRPr>
            </a:lvl1pPr>
          </a:lstStyle>
          <a:p>
            <a:pPr lvl="0"/>
            <a:r>
              <a:rPr lang="en-US" dirty="0"/>
              <a:t>Header</a:t>
            </a:r>
          </a:p>
        </p:txBody>
      </p:sp>
      <p:sp>
        <p:nvSpPr>
          <p:cNvPr id="31" name="Picture Placeholder 37">
            <a:extLst>
              <a:ext uri="{FF2B5EF4-FFF2-40B4-BE49-F238E27FC236}">
                <a16:creationId xmlns:a16="http://schemas.microsoft.com/office/drawing/2014/main" id="{97844E18-3BE6-C74E-BB09-B81CC159F77D}"/>
              </a:ext>
            </a:extLst>
          </p:cNvPr>
          <p:cNvSpPr>
            <a:spLocks noGrp="1"/>
          </p:cNvSpPr>
          <p:nvPr>
            <p:ph type="pic" sz="quarter" idx="28" hasCustomPrompt="1"/>
          </p:nvPr>
        </p:nvSpPr>
        <p:spPr>
          <a:xfrm>
            <a:off x="8196747" y="1331132"/>
            <a:ext cx="3646921" cy="1991878"/>
          </a:xfrm>
        </p:spPr>
        <p:txBody>
          <a:bodyPr>
            <a:normAutofit/>
          </a:bodyPr>
          <a:lstStyle>
            <a:lvl1pPr marL="0" indent="0">
              <a:buNone/>
              <a:defRPr sz="2000" b="1">
                <a:solidFill>
                  <a:schemeClr val="bg1"/>
                </a:solidFill>
              </a:defRPr>
            </a:lvl1pPr>
          </a:lstStyle>
          <a:p>
            <a:r>
              <a:rPr lang="en-US" dirty="0"/>
              <a:t>Picture/icon/text</a:t>
            </a:r>
          </a:p>
        </p:txBody>
      </p:sp>
      <p:sp>
        <p:nvSpPr>
          <p:cNvPr id="32" name="Picture Placeholder 37">
            <a:extLst>
              <a:ext uri="{FF2B5EF4-FFF2-40B4-BE49-F238E27FC236}">
                <a16:creationId xmlns:a16="http://schemas.microsoft.com/office/drawing/2014/main" id="{EEDCD707-9F20-FF45-B883-BF8A321D6793}"/>
              </a:ext>
            </a:extLst>
          </p:cNvPr>
          <p:cNvSpPr>
            <a:spLocks noGrp="1"/>
          </p:cNvSpPr>
          <p:nvPr>
            <p:ph type="pic" sz="quarter" idx="29" hasCustomPrompt="1"/>
          </p:nvPr>
        </p:nvSpPr>
        <p:spPr>
          <a:xfrm>
            <a:off x="360686" y="1331132"/>
            <a:ext cx="3646921" cy="1991878"/>
          </a:xfrm>
        </p:spPr>
        <p:txBody>
          <a:bodyPr>
            <a:normAutofit/>
          </a:bodyPr>
          <a:lstStyle>
            <a:lvl1pPr marL="0" indent="0">
              <a:buNone/>
              <a:defRPr sz="2000" b="1">
                <a:solidFill>
                  <a:schemeClr val="bg1"/>
                </a:solidFill>
              </a:defRPr>
            </a:lvl1pPr>
          </a:lstStyle>
          <a:p>
            <a:r>
              <a:rPr lang="en-US" dirty="0"/>
              <a:t>Picture/icon/text</a:t>
            </a:r>
          </a:p>
        </p:txBody>
      </p:sp>
    </p:spTree>
    <p:extLst>
      <p:ext uri="{BB962C8B-B14F-4D97-AF65-F5344CB8AC3E}">
        <p14:creationId xmlns:p14="http://schemas.microsoft.com/office/powerpoint/2010/main" val="3280212408"/>
      </p:ext>
    </p:extLst>
  </p:cSld>
  <p:clrMapOvr>
    <a:masterClrMapping/>
  </p:clrMapOvr>
  <p:hf hdr="0" ftr="0" dt="0"/>
  <p:extLst>
    <p:ext uri="{DCECCB84-F9BA-43D5-87BE-67443E8EF086}">
      <p15:sldGuideLst xmlns:p15="http://schemas.microsoft.com/office/powerpoint/2012/main">
        <p15:guide id="1" orient="horz" pos="504">
          <p15:clr>
            <a:srgbClr val="FBAE40"/>
          </p15:clr>
        </p15:guide>
        <p15:guide id="2" pos="432">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DE6EEC3-429B-8A44-983D-A0B899649699}"/>
              </a:ext>
            </a:extLst>
          </p:cNvPr>
          <p:cNvSpPr/>
          <p:nvPr userDrawn="1"/>
        </p:nvSpPr>
        <p:spPr>
          <a:xfrm>
            <a:off x="824753" y="4006449"/>
            <a:ext cx="4870194" cy="5700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7" name="Rectangle 6">
            <a:extLst>
              <a:ext uri="{FF2B5EF4-FFF2-40B4-BE49-F238E27FC236}">
                <a16:creationId xmlns:a16="http://schemas.microsoft.com/office/drawing/2014/main" id="{68790314-C2CB-2543-8A25-EF005E1193E7}"/>
              </a:ext>
            </a:extLst>
          </p:cNvPr>
          <p:cNvSpPr/>
          <p:nvPr userDrawn="1"/>
        </p:nvSpPr>
        <p:spPr>
          <a:xfrm>
            <a:off x="824753" y="1537991"/>
            <a:ext cx="4870194" cy="5700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8" name="Rectangle 7">
            <a:extLst>
              <a:ext uri="{FF2B5EF4-FFF2-40B4-BE49-F238E27FC236}">
                <a16:creationId xmlns:a16="http://schemas.microsoft.com/office/drawing/2014/main" id="{91F2A552-9800-2843-9545-B643B2DB4F85}"/>
              </a:ext>
            </a:extLst>
          </p:cNvPr>
          <p:cNvSpPr/>
          <p:nvPr userDrawn="1"/>
        </p:nvSpPr>
        <p:spPr>
          <a:xfrm>
            <a:off x="6470159" y="4006449"/>
            <a:ext cx="4870194" cy="5700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9" name="Rectangle 8">
            <a:extLst>
              <a:ext uri="{FF2B5EF4-FFF2-40B4-BE49-F238E27FC236}">
                <a16:creationId xmlns:a16="http://schemas.microsoft.com/office/drawing/2014/main" id="{53D2024D-0140-DA45-97C2-9DDF9E1590DD}"/>
              </a:ext>
            </a:extLst>
          </p:cNvPr>
          <p:cNvSpPr/>
          <p:nvPr userDrawn="1"/>
        </p:nvSpPr>
        <p:spPr>
          <a:xfrm>
            <a:off x="6470159" y="1537991"/>
            <a:ext cx="4870194" cy="5700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0" name="Rectangle 9">
            <a:extLst>
              <a:ext uri="{FF2B5EF4-FFF2-40B4-BE49-F238E27FC236}">
                <a16:creationId xmlns:a16="http://schemas.microsoft.com/office/drawing/2014/main" id="{2922E909-D766-154D-BEF2-807FD212D4CF}"/>
              </a:ext>
            </a:extLst>
          </p:cNvPr>
          <p:cNvSpPr/>
          <p:nvPr userDrawn="1"/>
        </p:nvSpPr>
        <p:spPr>
          <a:xfrm>
            <a:off x="824754" y="4006449"/>
            <a:ext cx="624698" cy="570098"/>
          </a:xfrm>
          <a:prstGeom prst="rect">
            <a:avLst/>
          </a:prstGeom>
          <a:solidFill>
            <a:srgbClr val="5D8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1" name="Rectangle 10">
            <a:extLst>
              <a:ext uri="{FF2B5EF4-FFF2-40B4-BE49-F238E27FC236}">
                <a16:creationId xmlns:a16="http://schemas.microsoft.com/office/drawing/2014/main" id="{FB5D3F60-129E-9142-8BD9-F4C41E6DFAAD}"/>
              </a:ext>
            </a:extLst>
          </p:cNvPr>
          <p:cNvSpPr/>
          <p:nvPr userDrawn="1"/>
        </p:nvSpPr>
        <p:spPr>
          <a:xfrm>
            <a:off x="824754" y="1537991"/>
            <a:ext cx="624698" cy="570098"/>
          </a:xfrm>
          <a:prstGeom prst="rect">
            <a:avLst/>
          </a:prstGeom>
          <a:solidFill>
            <a:srgbClr val="5D8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2" name="Rectangle 11">
            <a:extLst>
              <a:ext uri="{FF2B5EF4-FFF2-40B4-BE49-F238E27FC236}">
                <a16:creationId xmlns:a16="http://schemas.microsoft.com/office/drawing/2014/main" id="{3D57F28F-25A6-D147-A0FA-7657391E0C3A}"/>
              </a:ext>
            </a:extLst>
          </p:cNvPr>
          <p:cNvSpPr/>
          <p:nvPr userDrawn="1"/>
        </p:nvSpPr>
        <p:spPr>
          <a:xfrm>
            <a:off x="6470160" y="4006449"/>
            <a:ext cx="624698" cy="570098"/>
          </a:xfrm>
          <a:prstGeom prst="rect">
            <a:avLst/>
          </a:prstGeom>
          <a:solidFill>
            <a:srgbClr val="5D8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3" name="Rectangle 12">
            <a:extLst>
              <a:ext uri="{FF2B5EF4-FFF2-40B4-BE49-F238E27FC236}">
                <a16:creationId xmlns:a16="http://schemas.microsoft.com/office/drawing/2014/main" id="{C7DB7B92-72E2-B44D-9709-6CD2329A9F44}"/>
              </a:ext>
            </a:extLst>
          </p:cNvPr>
          <p:cNvSpPr/>
          <p:nvPr userDrawn="1"/>
        </p:nvSpPr>
        <p:spPr>
          <a:xfrm>
            <a:off x="6470160" y="1537991"/>
            <a:ext cx="624698" cy="570098"/>
          </a:xfrm>
          <a:prstGeom prst="rect">
            <a:avLst/>
          </a:prstGeom>
          <a:solidFill>
            <a:srgbClr val="5D8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4" name="TextBox 13">
            <a:extLst>
              <a:ext uri="{FF2B5EF4-FFF2-40B4-BE49-F238E27FC236}">
                <a16:creationId xmlns:a16="http://schemas.microsoft.com/office/drawing/2014/main" id="{45C150E7-6EE6-0A44-B69D-512C0471E36C}"/>
              </a:ext>
            </a:extLst>
          </p:cNvPr>
          <p:cNvSpPr txBox="1"/>
          <p:nvPr userDrawn="1"/>
        </p:nvSpPr>
        <p:spPr>
          <a:xfrm>
            <a:off x="951202" y="1578331"/>
            <a:ext cx="522784" cy="446276"/>
          </a:xfrm>
          <a:prstGeom prst="rect">
            <a:avLst/>
          </a:prstGeom>
          <a:noFill/>
        </p:spPr>
        <p:txBody>
          <a:bodyPr wrap="square" rtlCol="0">
            <a:spAutoFit/>
          </a:bodyPr>
          <a:lstStyle/>
          <a:p>
            <a:r>
              <a:rPr lang="en-US" sz="2300" b="1" dirty="0">
                <a:solidFill>
                  <a:schemeClr val="bg1"/>
                </a:solidFill>
                <a:latin typeface="Calibri" panose="020F0502020204030204" pitchFamily="34" charset="0"/>
                <a:ea typeface="Arial" charset="0"/>
                <a:cs typeface="Calibri" panose="020F0502020204030204" pitchFamily="34" charset="0"/>
              </a:rPr>
              <a:t>1</a:t>
            </a:r>
          </a:p>
        </p:txBody>
      </p:sp>
      <p:sp>
        <p:nvSpPr>
          <p:cNvPr id="15" name="TextBox 14">
            <a:extLst>
              <a:ext uri="{FF2B5EF4-FFF2-40B4-BE49-F238E27FC236}">
                <a16:creationId xmlns:a16="http://schemas.microsoft.com/office/drawing/2014/main" id="{10898912-181E-454B-9939-32C6A2A454D3}"/>
              </a:ext>
            </a:extLst>
          </p:cNvPr>
          <p:cNvSpPr txBox="1"/>
          <p:nvPr userDrawn="1"/>
        </p:nvSpPr>
        <p:spPr>
          <a:xfrm>
            <a:off x="6612414" y="1578331"/>
            <a:ext cx="522784" cy="446276"/>
          </a:xfrm>
          <a:prstGeom prst="rect">
            <a:avLst/>
          </a:prstGeom>
          <a:noFill/>
        </p:spPr>
        <p:txBody>
          <a:bodyPr wrap="square" rtlCol="0">
            <a:spAutoFit/>
          </a:bodyPr>
          <a:lstStyle/>
          <a:p>
            <a:r>
              <a:rPr lang="en-US" sz="2300" b="1">
                <a:solidFill>
                  <a:schemeClr val="bg1"/>
                </a:solidFill>
                <a:latin typeface="Calibri" panose="020F0502020204030204" pitchFamily="34" charset="0"/>
                <a:ea typeface="Arial" charset="0"/>
                <a:cs typeface="Calibri" panose="020F0502020204030204" pitchFamily="34" charset="0"/>
              </a:rPr>
              <a:t>2</a:t>
            </a:r>
            <a:endParaRPr lang="en-US" sz="2300" b="1" dirty="0">
              <a:solidFill>
                <a:schemeClr val="bg1"/>
              </a:solidFill>
              <a:latin typeface="Calibri" panose="020F0502020204030204" pitchFamily="34" charset="0"/>
              <a:ea typeface="Arial" charset="0"/>
              <a:cs typeface="Calibri" panose="020F0502020204030204" pitchFamily="34" charset="0"/>
            </a:endParaRPr>
          </a:p>
        </p:txBody>
      </p:sp>
      <p:sp>
        <p:nvSpPr>
          <p:cNvPr id="16" name="TextBox 15">
            <a:extLst>
              <a:ext uri="{FF2B5EF4-FFF2-40B4-BE49-F238E27FC236}">
                <a16:creationId xmlns:a16="http://schemas.microsoft.com/office/drawing/2014/main" id="{5EE4FA57-D13E-3747-91A6-72CF997A240F}"/>
              </a:ext>
            </a:extLst>
          </p:cNvPr>
          <p:cNvSpPr txBox="1"/>
          <p:nvPr userDrawn="1"/>
        </p:nvSpPr>
        <p:spPr>
          <a:xfrm>
            <a:off x="951202" y="4053326"/>
            <a:ext cx="522784" cy="446276"/>
          </a:xfrm>
          <a:prstGeom prst="rect">
            <a:avLst/>
          </a:prstGeom>
          <a:noFill/>
        </p:spPr>
        <p:txBody>
          <a:bodyPr wrap="square" rtlCol="0">
            <a:spAutoFit/>
          </a:bodyPr>
          <a:lstStyle/>
          <a:p>
            <a:r>
              <a:rPr lang="en-US" sz="2300" b="1" dirty="0">
                <a:solidFill>
                  <a:schemeClr val="bg1"/>
                </a:solidFill>
                <a:latin typeface="Calibri" panose="020F0502020204030204" pitchFamily="34" charset="0"/>
                <a:ea typeface="Arial" charset="0"/>
                <a:cs typeface="Calibri" panose="020F0502020204030204" pitchFamily="34" charset="0"/>
              </a:rPr>
              <a:t>3</a:t>
            </a:r>
          </a:p>
        </p:txBody>
      </p:sp>
      <p:sp>
        <p:nvSpPr>
          <p:cNvPr id="17" name="TextBox 16">
            <a:extLst>
              <a:ext uri="{FF2B5EF4-FFF2-40B4-BE49-F238E27FC236}">
                <a16:creationId xmlns:a16="http://schemas.microsoft.com/office/drawing/2014/main" id="{363BA8B7-F13E-A84B-AF80-E02975C1DF04}"/>
              </a:ext>
            </a:extLst>
          </p:cNvPr>
          <p:cNvSpPr txBox="1"/>
          <p:nvPr userDrawn="1"/>
        </p:nvSpPr>
        <p:spPr>
          <a:xfrm>
            <a:off x="6612414" y="4053326"/>
            <a:ext cx="522784" cy="446276"/>
          </a:xfrm>
          <a:prstGeom prst="rect">
            <a:avLst/>
          </a:prstGeom>
          <a:noFill/>
        </p:spPr>
        <p:txBody>
          <a:bodyPr wrap="square" rtlCol="0">
            <a:spAutoFit/>
          </a:bodyPr>
          <a:lstStyle/>
          <a:p>
            <a:r>
              <a:rPr lang="en-US" sz="2300" b="1" dirty="0">
                <a:solidFill>
                  <a:schemeClr val="bg1"/>
                </a:solidFill>
                <a:latin typeface="Calibri" panose="020F0502020204030204" pitchFamily="34" charset="0"/>
                <a:ea typeface="Arial" charset="0"/>
                <a:cs typeface="Calibri" panose="020F0502020204030204" pitchFamily="34" charset="0"/>
              </a:rPr>
              <a:t>4</a:t>
            </a:r>
          </a:p>
        </p:txBody>
      </p:sp>
      <p:pic>
        <p:nvPicPr>
          <p:cNvPr id="18" name="Picture 17">
            <a:extLst>
              <a:ext uri="{FF2B5EF4-FFF2-40B4-BE49-F238E27FC236}">
                <a16:creationId xmlns:a16="http://schemas.microsoft.com/office/drawing/2014/main" id="{DFCCC8AC-7D89-C045-8EB3-EB1E2B4C80D1}"/>
              </a:ext>
            </a:extLst>
          </p:cNvPr>
          <p:cNvPicPr>
            <a:picLocks noChangeAspect="1"/>
          </p:cNvPicPr>
          <p:nvPr userDrawn="1"/>
        </p:nvPicPr>
        <p:blipFill>
          <a:blip r:embed="rId2"/>
          <a:stretch>
            <a:fillRect/>
          </a:stretch>
        </p:blipFill>
        <p:spPr>
          <a:xfrm>
            <a:off x="0" y="0"/>
            <a:ext cx="12192000" cy="1087129"/>
          </a:xfrm>
          <a:prstGeom prst="rect">
            <a:avLst/>
          </a:prstGeom>
        </p:spPr>
      </p:pic>
      <p:pic>
        <p:nvPicPr>
          <p:cNvPr id="20" name="Picture 19">
            <a:extLst>
              <a:ext uri="{FF2B5EF4-FFF2-40B4-BE49-F238E27FC236}">
                <a16:creationId xmlns:a16="http://schemas.microsoft.com/office/drawing/2014/main" id="{C76E573C-E38E-964F-A717-EFB3D4B95873}"/>
              </a:ext>
            </a:extLst>
          </p:cNvPr>
          <p:cNvPicPr>
            <a:picLocks noChangeAspect="1"/>
          </p:cNvPicPr>
          <p:nvPr userDrawn="1"/>
        </p:nvPicPr>
        <p:blipFill>
          <a:blip r:embed="rId3">
            <a:alphaModFix amt="70000"/>
          </a:blip>
          <a:stretch>
            <a:fillRect/>
          </a:stretch>
        </p:blipFill>
        <p:spPr>
          <a:xfrm>
            <a:off x="10696074" y="508222"/>
            <a:ext cx="1119415" cy="295401"/>
          </a:xfrm>
          <a:prstGeom prst="rect">
            <a:avLst/>
          </a:prstGeom>
        </p:spPr>
      </p:pic>
      <p:sp>
        <p:nvSpPr>
          <p:cNvPr id="2" name="Title 1">
            <a:extLst>
              <a:ext uri="{FF2B5EF4-FFF2-40B4-BE49-F238E27FC236}">
                <a16:creationId xmlns:a16="http://schemas.microsoft.com/office/drawing/2014/main" id="{851D0381-93D9-9B44-9ADE-F6B4945F561E}"/>
              </a:ext>
            </a:extLst>
          </p:cNvPr>
          <p:cNvSpPr>
            <a:spLocks noGrp="1"/>
          </p:cNvSpPr>
          <p:nvPr>
            <p:ph type="title"/>
          </p:nvPr>
        </p:nvSpPr>
        <p:spPr>
          <a:xfrm>
            <a:off x="573795" y="-10745"/>
            <a:ext cx="10515600" cy="1325563"/>
          </a:xfrm>
        </p:spPr>
        <p:txBody>
          <a:bodyPr>
            <a:normAutofit/>
          </a:bodyPr>
          <a:lstStyle>
            <a:lvl1pPr>
              <a:defRPr sz="4400" b="0" i="0">
                <a:solidFill>
                  <a:schemeClr val="bg1"/>
                </a:solidFill>
                <a:latin typeface="Calibri" panose="020F0502020204030204" pitchFamily="34" charset="0"/>
                <a:cs typeface="Calibri" panose="020F0502020204030204" pitchFamily="34" charset="0"/>
              </a:defRPr>
            </a:lvl1pPr>
          </a:lstStyle>
          <a:p>
            <a:r>
              <a:rPr lang="en-US"/>
              <a:t>Click to edit Master title style</a:t>
            </a:r>
          </a:p>
        </p:txBody>
      </p:sp>
      <p:sp>
        <p:nvSpPr>
          <p:cNvPr id="21" name="Text Placeholder 20">
            <a:extLst>
              <a:ext uri="{FF2B5EF4-FFF2-40B4-BE49-F238E27FC236}">
                <a16:creationId xmlns:a16="http://schemas.microsoft.com/office/drawing/2014/main" id="{0351FF0D-5F37-1B47-9DFF-412BA1B3FD3D}"/>
              </a:ext>
            </a:extLst>
          </p:cNvPr>
          <p:cNvSpPr>
            <a:spLocks noGrp="1"/>
          </p:cNvSpPr>
          <p:nvPr>
            <p:ph type="body" sz="quarter" idx="13" hasCustomPrompt="1"/>
          </p:nvPr>
        </p:nvSpPr>
        <p:spPr>
          <a:xfrm>
            <a:off x="838200" y="2235660"/>
            <a:ext cx="4856163" cy="1506464"/>
          </a:xfrm>
        </p:spPr>
        <p:txBody>
          <a:bodyPr vert="horz">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a:lvl1pPr>
            <a:lvl2pPr>
              <a:defRPr sz="1600"/>
            </a:lvl2pPr>
            <a:lvl3pPr>
              <a:defRPr sz="1400"/>
            </a:lvl3pPr>
            <a:lvl4pPr>
              <a:defRPr sz="1200"/>
            </a:lvl4pPr>
            <a:lvl5pPr>
              <a:defRPr sz="12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latin typeface="Calibri" panose="020F0502020204030204" pitchFamily="34" charset="0"/>
                <a:ea typeface="Arial" charset="0"/>
                <a:cs typeface="Calibri" panose="020F0502020204030204" pitchFamily="34" charset="0"/>
              </a:rPr>
              <a:t>Lorem ipsum dolor sit </a:t>
            </a:r>
            <a:r>
              <a:rPr lang="en-US" dirty="0" err="1">
                <a:latin typeface="Calibri" panose="020F0502020204030204" pitchFamily="34" charset="0"/>
                <a:ea typeface="Arial" charset="0"/>
                <a:cs typeface="Calibri" panose="020F0502020204030204" pitchFamily="34" charset="0"/>
              </a:rPr>
              <a:t>amet</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consectetuer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adipiscing</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elit</a:t>
            </a:r>
            <a:r>
              <a:rPr lang="en-US" dirty="0">
                <a:latin typeface="Calibri" panose="020F0502020204030204" pitchFamily="34" charset="0"/>
                <a:ea typeface="Arial" charset="0"/>
                <a:cs typeface="Calibri" panose="020F0502020204030204" pitchFamily="34" charset="0"/>
              </a:rPr>
              <a:t>. Maecenas </a:t>
            </a:r>
            <a:r>
              <a:rPr lang="en-US" dirty="0" err="1">
                <a:latin typeface="Calibri" panose="020F0502020204030204" pitchFamily="34" charset="0"/>
                <a:ea typeface="Arial" charset="0"/>
                <a:cs typeface="Calibri" panose="020F0502020204030204" pitchFamily="34" charset="0"/>
              </a:rPr>
              <a:t>porttitor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congue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massa</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Fusce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posuere</a:t>
            </a:r>
            <a:r>
              <a:rPr lang="en-US" dirty="0">
                <a:latin typeface="Calibri" panose="020F0502020204030204" pitchFamily="34" charset="0"/>
                <a:ea typeface="Arial" charset="0"/>
                <a:cs typeface="Calibri" panose="020F0502020204030204" pitchFamily="34" charset="0"/>
              </a:rPr>
              <a:t>, magna </a:t>
            </a:r>
            <a:r>
              <a:rPr lang="en-US" dirty="0" err="1">
                <a:latin typeface="Calibri" panose="020F0502020204030204" pitchFamily="34" charset="0"/>
                <a:ea typeface="Arial" charset="0"/>
                <a:cs typeface="Calibri" panose="020F0502020204030204" pitchFamily="34" charset="0"/>
              </a:rPr>
              <a:t>sed</a:t>
            </a:r>
            <a:r>
              <a:rPr lang="en-US" dirty="0">
                <a:latin typeface="Calibri" panose="020F0502020204030204" pitchFamily="34" charset="0"/>
                <a:ea typeface="Arial" charset="0"/>
                <a:cs typeface="Calibri" panose="020F0502020204030204" pitchFamily="34" charset="0"/>
              </a:rPr>
              <a:t> pulvinar. Lorem ipsum dolor sit </a:t>
            </a:r>
            <a:r>
              <a:rPr lang="en-US" dirty="0" err="1">
                <a:latin typeface="Calibri" panose="020F0502020204030204" pitchFamily="34" charset="0"/>
                <a:ea typeface="Arial" charset="0"/>
                <a:cs typeface="Calibri" panose="020F0502020204030204" pitchFamily="34" charset="0"/>
              </a:rPr>
              <a:t>amet</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consectetuer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adipiscing</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elit</a:t>
            </a:r>
            <a:endParaRPr lang="en-US" dirty="0">
              <a:latin typeface="Calibri" panose="020F0502020204030204" pitchFamily="34" charset="0"/>
              <a:ea typeface="Arial" charset="0"/>
              <a:cs typeface="Calibri" panose="020F0502020204030204" pitchFamily="34" charset="0"/>
            </a:endParaRPr>
          </a:p>
        </p:txBody>
      </p:sp>
      <p:sp>
        <p:nvSpPr>
          <p:cNvPr id="22" name="Text Placeholder 20">
            <a:extLst>
              <a:ext uri="{FF2B5EF4-FFF2-40B4-BE49-F238E27FC236}">
                <a16:creationId xmlns:a16="http://schemas.microsoft.com/office/drawing/2014/main" id="{F8B5C75C-2DB5-874D-9398-78CB58F60F48}"/>
              </a:ext>
            </a:extLst>
          </p:cNvPr>
          <p:cNvSpPr>
            <a:spLocks noGrp="1"/>
          </p:cNvSpPr>
          <p:nvPr>
            <p:ph type="body" sz="quarter" idx="14" hasCustomPrompt="1"/>
          </p:nvPr>
        </p:nvSpPr>
        <p:spPr>
          <a:xfrm>
            <a:off x="1575900" y="1641491"/>
            <a:ext cx="4118463" cy="346540"/>
          </a:xfrm>
        </p:spPr>
        <p:txBody>
          <a:bodyPr>
            <a:noAutofit/>
          </a:bodyPr>
          <a:lstStyle>
            <a:lvl1pPr marL="0" indent="0" algn="l">
              <a:buNone/>
              <a:defRPr sz="2400" b="1">
                <a:solidFill>
                  <a:srgbClr val="002060"/>
                </a:solidFill>
              </a:defRPr>
            </a:lvl1pPr>
            <a:lvl2pPr>
              <a:defRPr sz="1600"/>
            </a:lvl2pPr>
            <a:lvl3pPr>
              <a:defRPr sz="1400"/>
            </a:lvl3pPr>
            <a:lvl4pPr>
              <a:defRPr sz="1200"/>
            </a:lvl4pPr>
            <a:lvl5pPr>
              <a:defRPr sz="1200"/>
            </a:lvl5pPr>
          </a:lstStyle>
          <a:p>
            <a:r>
              <a:rPr lang="en-US" dirty="0">
                <a:latin typeface="Calibri" panose="020F0502020204030204" pitchFamily="34" charset="0"/>
                <a:ea typeface="Arial" charset="0"/>
                <a:cs typeface="Calibri" panose="020F0502020204030204" pitchFamily="34" charset="0"/>
              </a:rPr>
              <a:t>Subtitle</a:t>
            </a:r>
          </a:p>
        </p:txBody>
      </p:sp>
      <p:sp>
        <p:nvSpPr>
          <p:cNvPr id="23" name="Text Placeholder 20">
            <a:extLst>
              <a:ext uri="{FF2B5EF4-FFF2-40B4-BE49-F238E27FC236}">
                <a16:creationId xmlns:a16="http://schemas.microsoft.com/office/drawing/2014/main" id="{0F93B5AA-1E6A-A444-8909-390CABF769B2}"/>
              </a:ext>
            </a:extLst>
          </p:cNvPr>
          <p:cNvSpPr>
            <a:spLocks noGrp="1"/>
          </p:cNvSpPr>
          <p:nvPr>
            <p:ph type="body" sz="quarter" idx="15" hasCustomPrompt="1"/>
          </p:nvPr>
        </p:nvSpPr>
        <p:spPr>
          <a:xfrm>
            <a:off x="6461760" y="2235660"/>
            <a:ext cx="4856163" cy="1506464"/>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a:lvl1pPr>
            <a:lvl2pPr>
              <a:defRPr sz="1600"/>
            </a:lvl2pPr>
            <a:lvl3pPr>
              <a:defRPr sz="1400"/>
            </a:lvl3pPr>
            <a:lvl4pPr>
              <a:defRPr sz="1200"/>
            </a:lvl4pPr>
            <a:lvl5pPr>
              <a:defRPr sz="12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latin typeface="Calibri" panose="020F0502020204030204" pitchFamily="34" charset="0"/>
                <a:ea typeface="Arial" charset="0"/>
                <a:cs typeface="Calibri" panose="020F0502020204030204" pitchFamily="34" charset="0"/>
              </a:rPr>
              <a:t>Lorem ipsum dolor sit </a:t>
            </a:r>
            <a:r>
              <a:rPr lang="en-US" dirty="0" err="1">
                <a:latin typeface="Calibri" panose="020F0502020204030204" pitchFamily="34" charset="0"/>
                <a:ea typeface="Arial" charset="0"/>
                <a:cs typeface="Calibri" panose="020F0502020204030204" pitchFamily="34" charset="0"/>
              </a:rPr>
              <a:t>amet</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consectetuer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adipiscing</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elit</a:t>
            </a:r>
            <a:r>
              <a:rPr lang="en-US" dirty="0">
                <a:latin typeface="Calibri" panose="020F0502020204030204" pitchFamily="34" charset="0"/>
                <a:ea typeface="Arial" charset="0"/>
                <a:cs typeface="Calibri" panose="020F0502020204030204" pitchFamily="34" charset="0"/>
              </a:rPr>
              <a:t>. Maecenas </a:t>
            </a:r>
            <a:r>
              <a:rPr lang="en-US" dirty="0" err="1">
                <a:latin typeface="Calibri" panose="020F0502020204030204" pitchFamily="34" charset="0"/>
                <a:ea typeface="Arial" charset="0"/>
                <a:cs typeface="Calibri" panose="020F0502020204030204" pitchFamily="34" charset="0"/>
              </a:rPr>
              <a:t>porttitor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congue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massa</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Fusce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posuere</a:t>
            </a:r>
            <a:r>
              <a:rPr lang="en-US" dirty="0">
                <a:latin typeface="Calibri" panose="020F0502020204030204" pitchFamily="34" charset="0"/>
                <a:ea typeface="Arial" charset="0"/>
                <a:cs typeface="Calibri" panose="020F0502020204030204" pitchFamily="34" charset="0"/>
              </a:rPr>
              <a:t>, magna </a:t>
            </a:r>
            <a:r>
              <a:rPr lang="en-US" dirty="0" err="1">
                <a:latin typeface="Calibri" panose="020F0502020204030204" pitchFamily="34" charset="0"/>
                <a:ea typeface="Arial" charset="0"/>
                <a:cs typeface="Calibri" panose="020F0502020204030204" pitchFamily="34" charset="0"/>
              </a:rPr>
              <a:t>sed</a:t>
            </a:r>
            <a:r>
              <a:rPr lang="en-US" dirty="0">
                <a:latin typeface="Calibri" panose="020F0502020204030204" pitchFamily="34" charset="0"/>
                <a:ea typeface="Arial" charset="0"/>
                <a:cs typeface="Calibri" panose="020F0502020204030204" pitchFamily="34" charset="0"/>
              </a:rPr>
              <a:t> pulvinar. Lorem ipsum dolor sit </a:t>
            </a:r>
            <a:r>
              <a:rPr lang="en-US" dirty="0" err="1">
                <a:latin typeface="Calibri" panose="020F0502020204030204" pitchFamily="34" charset="0"/>
                <a:ea typeface="Arial" charset="0"/>
                <a:cs typeface="Calibri" panose="020F0502020204030204" pitchFamily="34" charset="0"/>
              </a:rPr>
              <a:t>amet</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consectetuer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adipiscing</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elit</a:t>
            </a:r>
            <a:endParaRPr lang="en-US" dirty="0">
              <a:latin typeface="Calibri" panose="020F0502020204030204" pitchFamily="34" charset="0"/>
              <a:ea typeface="Arial" charset="0"/>
              <a:cs typeface="Calibri" panose="020F0502020204030204" pitchFamily="34" charset="0"/>
            </a:endParaRPr>
          </a:p>
        </p:txBody>
      </p:sp>
      <p:sp>
        <p:nvSpPr>
          <p:cNvPr id="24" name="Text Placeholder 20">
            <a:extLst>
              <a:ext uri="{FF2B5EF4-FFF2-40B4-BE49-F238E27FC236}">
                <a16:creationId xmlns:a16="http://schemas.microsoft.com/office/drawing/2014/main" id="{42BC73F6-4B0F-1F48-B94F-464C263AD3BC}"/>
              </a:ext>
            </a:extLst>
          </p:cNvPr>
          <p:cNvSpPr>
            <a:spLocks noGrp="1"/>
          </p:cNvSpPr>
          <p:nvPr>
            <p:ph type="body" sz="quarter" idx="16" hasCustomPrompt="1"/>
          </p:nvPr>
        </p:nvSpPr>
        <p:spPr>
          <a:xfrm>
            <a:off x="7199460" y="1641491"/>
            <a:ext cx="4118463" cy="346540"/>
          </a:xfrm>
        </p:spPr>
        <p:txBody>
          <a:bodyPr>
            <a:noAutofit/>
          </a:bodyPr>
          <a:lstStyle>
            <a:lvl1pPr marL="0" indent="0" algn="l">
              <a:buNone/>
              <a:defRPr sz="2400" b="1">
                <a:solidFill>
                  <a:srgbClr val="002060"/>
                </a:solidFill>
              </a:defRPr>
            </a:lvl1pPr>
            <a:lvl2pPr>
              <a:defRPr sz="1600"/>
            </a:lvl2pPr>
            <a:lvl3pPr>
              <a:defRPr sz="1400"/>
            </a:lvl3pPr>
            <a:lvl4pPr>
              <a:defRPr sz="1200"/>
            </a:lvl4pPr>
            <a:lvl5pPr>
              <a:defRPr sz="1200"/>
            </a:lvl5pPr>
          </a:lstStyle>
          <a:p>
            <a:r>
              <a:rPr lang="en-US" dirty="0">
                <a:latin typeface="Calibri" panose="020F0502020204030204" pitchFamily="34" charset="0"/>
                <a:ea typeface="Arial" charset="0"/>
                <a:cs typeface="Calibri" panose="020F0502020204030204" pitchFamily="34" charset="0"/>
              </a:rPr>
              <a:t>Subtitle</a:t>
            </a:r>
          </a:p>
        </p:txBody>
      </p:sp>
      <p:sp>
        <p:nvSpPr>
          <p:cNvPr id="25" name="Text Placeholder 20">
            <a:extLst>
              <a:ext uri="{FF2B5EF4-FFF2-40B4-BE49-F238E27FC236}">
                <a16:creationId xmlns:a16="http://schemas.microsoft.com/office/drawing/2014/main" id="{34FB15A2-BAF7-954C-B4E3-810AA952D86D}"/>
              </a:ext>
            </a:extLst>
          </p:cNvPr>
          <p:cNvSpPr>
            <a:spLocks noGrp="1"/>
          </p:cNvSpPr>
          <p:nvPr>
            <p:ph type="body" sz="quarter" idx="17" hasCustomPrompt="1"/>
          </p:nvPr>
        </p:nvSpPr>
        <p:spPr>
          <a:xfrm>
            <a:off x="838200" y="4714958"/>
            <a:ext cx="4856163" cy="1551088"/>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a:lvl1pPr>
            <a:lvl2pPr>
              <a:defRPr sz="1600"/>
            </a:lvl2pPr>
            <a:lvl3pPr>
              <a:defRPr sz="1400"/>
            </a:lvl3pPr>
            <a:lvl4pPr>
              <a:defRPr sz="1200"/>
            </a:lvl4pPr>
            <a:lvl5pPr>
              <a:defRPr sz="12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latin typeface="Calibri" panose="020F0502020204030204" pitchFamily="34" charset="0"/>
                <a:ea typeface="Arial" charset="0"/>
                <a:cs typeface="Calibri" panose="020F0502020204030204" pitchFamily="34" charset="0"/>
              </a:rPr>
              <a:t>Lorem ipsum dolor sit </a:t>
            </a:r>
            <a:r>
              <a:rPr lang="en-US" dirty="0" err="1">
                <a:latin typeface="Calibri" panose="020F0502020204030204" pitchFamily="34" charset="0"/>
                <a:ea typeface="Arial" charset="0"/>
                <a:cs typeface="Calibri" panose="020F0502020204030204" pitchFamily="34" charset="0"/>
              </a:rPr>
              <a:t>amet</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consectetuer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adipiscing</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elit</a:t>
            </a:r>
            <a:r>
              <a:rPr lang="en-US" dirty="0">
                <a:latin typeface="Calibri" panose="020F0502020204030204" pitchFamily="34" charset="0"/>
                <a:ea typeface="Arial" charset="0"/>
                <a:cs typeface="Calibri" panose="020F0502020204030204" pitchFamily="34" charset="0"/>
              </a:rPr>
              <a:t>. Maecenas </a:t>
            </a:r>
            <a:r>
              <a:rPr lang="en-US" dirty="0" err="1">
                <a:latin typeface="Calibri" panose="020F0502020204030204" pitchFamily="34" charset="0"/>
                <a:ea typeface="Arial" charset="0"/>
                <a:cs typeface="Calibri" panose="020F0502020204030204" pitchFamily="34" charset="0"/>
              </a:rPr>
              <a:t>porttitor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congue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massa</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Fusce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posuere</a:t>
            </a:r>
            <a:r>
              <a:rPr lang="en-US" dirty="0">
                <a:latin typeface="Calibri" panose="020F0502020204030204" pitchFamily="34" charset="0"/>
                <a:ea typeface="Arial" charset="0"/>
                <a:cs typeface="Calibri" panose="020F0502020204030204" pitchFamily="34" charset="0"/>
              </a:rPr>
              <a:t>, magna </a:t>
            </a:r>
            <a:r>
              <a:rPr lang="en-US" dirty="0" err="1">
                <a:latin typeface="Calibri" panose="020F0502020204030204" pitchFamily="34" charset="0"/>
                <a:ea typeface="Arial" charset="0"/>
                <a:cs typeface="Calibri" panose="020F0502020204030204" pitchFamily="34" charset="0"/>
              </a:rPr>
              <a:t>sed</a:t>
            </a:r>
            <a:r>
              <a:rPr lang="en-US" dirty="0">
                <a:latin typeface="Calibri" panose="020F0502020204030204" pitchFamily="34" charset="0"/>
                <a:ea typeface="Arial" charset="0"/>
                <a:cs typeface="Calibri" panose="020F0502020204030204" pitchFamily="34" charset="0"/>
              </a:rPr>
              <a:t> pulvinar. Lorem ipsum dolor sit </a:t>
            </a:r>
            <a:r>
              <a:rPr lang="en-US" dirty="0" err="1">
                <a:latin typeface="Calibri" panose="020F0502020204030204" pitchFamily="34" charset="0"/>
                <a:ea typeface="Arial" charset="0"/>
                <a:cs typeface="Calibri" panose="020F0502020204030204" pitchFamily="34" charset="0"/>
              </a:rPr>
              <a:t>amet</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consectetuer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adipiscing</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elit</a:t>
            </a:r>
            <a:endParaRPr lang="en-US" dirty="0">
              <a:latin typeface="Calibri" panose="020F0502020204030204" pitchFamily="34" charset="0"/>
              <a:ea typeface="Arial" charset="0"/>
              <a:cs typeface="Calibri" panose="020F0502020204030204" pitchFamily="34" charset="0"/>
            </a:endParaRPr>
          </a:p>
        </p:txBody>
      </p:sp>
      <p:sp>
        <p:nvSpPr>
          <p:cNvPr id="26" name="Text Placeholder 20">
            <a:extLst>
              <a:ext uri="{FF2B5EF4-FFF2-40B4-BE49-F238E27FC236}">
                <a16:creationId xmlns:a16="http://schemas.microsoft.com/office/drawing/2014/main" id="{844C94BE-9D37-5041-8D54-2852848E1347}"/>
              </a:ext>
            </a:extLst>
          </p:cNvPr>
          <p:cNvSpPr>
            <a:spLocks noGrp="1"/>
          </p:cNvSpPr>
          <p:nvPr>
            <p:ph type="body" sz="quarter" idx="18" hasCustomPrompt="1"/>
          </p:nvPr>
        </p:nvSpPr>
        <p:spPr>
          <a:xfrm>
            <a:off x="1575900" y="4120789"/>
            <a:ext cx="4118463" cy="346540"/>
          </a:xfrm>
        </p:spPr>
        <p:txBody>
          <a:bodyPr>
            <a:noAutofit/>
          </a:bodyPr>
          <a:lstStyle>
            <a:lvl1pPr marL="0" indent="0" algn="l">
              <a:buNone/>
              <a:defRPr sz="2400" b="1">
                <a:solidFill>
                  <a:srgbClr val="002060"/>
                </a:solidFill>
              </a:defRPr>
            </a:lvl1pPr>
            <a:lvl2pPr>
              <a:defRPr sz="1600"/>
            </a:lvl2pPr>
            <a:lvl3pPr>
              <a:defRPr sz="1400"/>
            </a:lvl3pPr>
            <a:lvl4pPr>
              <a:defRPr sz="1200"/>
            </a:lvl4pPr>
            <a:lvl5pPr>
              <a:defRPr sz="1200"/>
            </a:lvl5pPr>
          </a:lstStyle>
          <a:p>
            <a:r>
              <a:rPr lang="en-US" dirty="0">
                <a:latin typeface="Calibri" panose="020F0502020204030204" pitchFamily="34" charset="0"/>
                <a:ea typeface="Arial" charset="0"/>
                <a:cs typeface="Calibri" panose="020F0502020204030204" pitchFamily="34" charset="0"/>
              </a:rPr>
              <a:t>Subtitle</a:t>
            </a:r>
          </a:p>
        </p:txBody>
      </p:sp>
      <p:sp>
        <p:nvSpPr>
          <p:cNvPr id="27" name="Text Placeholder 20">
            <a:extLst>
              <a:ext uri="{FF2B5EF4-FFF2-40B4-BE49-F238E27FC236}">
                <a16:creationId xmlns:a16="http://schemas.microsoft.com/office/drawing/2014/main" id="{5ADF7230-F2ED-A343-9E70-2EA6DA1B1878}"/>
              </a:ext>
            </a:extLst>
          </p:cNvPr>
          <p:cNvSpPr>
            <a:spLocks noGrp="1"/>
          </p:cNvSpPr>
          <p:nvPr>
            <p:ph type="body" sz="quarter" idx="19" hasCustomPrompt="1"/>
          </p:nvPr>
        </p:nvSpPr>
        <p:spPr>
          <a:xfrm>
            <a:off x="6461760" y="4714958"/>
            <a:ext cx="4856163" cy="1551088"/>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a:lvl1pPr>
            <a:lvl2pPr>
              <a:defRPr sz="1600"/>
            </a:lvl2pPr>
            <a:lvl3pPr>
              <a:defRPr sz="1400"/>
            </a:lvl3pPr>
            <a:lvl4pPr>
              <a:defRPr sz="1200"/>
            </a:lvl4pPr>
            <a:lvl5pPr>
              <a:defRPr sz="12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latin typeface="Calibri" panose="020F0502020204030204" pitchFamily="34" charset="0"/>
                <a:ea typeface="Arial" charset="0"/>
                <a:cs typeface="Calibri" panose="020F0502020204030204" pitchFamily="34" charset="0"/>
              </a:rPr>
              <a:t>Lorem ipsum dolor sit </a:t>
            </a:r>
            <a:r>
              <a:rPr lang="en-US" dirty="0" err="1">
                <a:latin typeface="Calibri" panose="020F0502020204030204" pitchFamily="34" charset="0"/>
                <a:ea typeface="Arial" charset="0"/>
                <a:cs typeface="Calibri" panose="020F0502020204030204" pitchFamily="34" charset="0"/>
              </a:rPr>
              <a:t>amet</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consectetuer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adipiscing</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elit</a:t>
            </a:r>
            <a:r>
              <a:rPr lang="en-US" dirty="0">
                <a:latin typeface="Calibri" panose="020F0502020204030204" pitchFamily="34" charset="0"/>
                <a:ea typeface="Arial" charset="0"/>
                <a:cs typeface="Calibri" panose="020F0502020204030204" pitchFamily="34" charset="0"/>
              </a:rPr>
              <a:t>. Maecenas </a:t>
            </a:r>
            <a:r>
              <a:rPr lang="en-US" dirty="0" err="1">
                <a:latin typeface="Calibri" panose="020F0502020204030204" pitchFamily="34" charset="0"/>
                <a:ea typeface="Arial" charset="0"/>
                <a:cs typeface="Calibri" panose="020F0502020204030204" pitchFamily="34" charset="0"/>
              </a:rPr>
              <a:t>porttitor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congue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massa</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Fusce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posuere</a:t>
            </a:r>
            <a:r>
              <a:rPr lang="en-US" dirty="0">
                <a:latin typeface="Calibri" panose="020F0502020204030204" pitchFamily="34" charset="0"/>
                <a:ea typeface="Arial" charset="0"/>
                <a:cs typeface="Calibri" panose="020F0502020204030204" pitchFamily="34" charset="0"/>
              </a:rPr>
              <a:t>, magna </a:t>
            </a:r>
            <a:r>
              <a:rPr lang="en-US" dirty="0" err="1">
                <a:latin typeface="Calibri" panose="020F0502020204030204" pitchFamily="34" charset="0"/>
                <a:ea typeface="Arial" charset="0"/>
                <a:cs typeface="Calibri" panose="020F0502020204030204" pitchFamily="34" charset="0"/>
              </a:rPr>
              <a:t>sed</a:t>
            </a:r>
            <a:r>
              <a:rPr lang="en-US" dirty="0">
                <a:latin typeface="Calibri" panose="020F0502020204030204" pitchFamily="34" charset="0"/>
                <a:ea typeface="Arial" charset="0"/>
                <a:cs typeface="Calibri" panose="020F0502020204030204" pitchFamily="34" charset="0"/>
              </a:rPr>
              <a:t> pulvinar. Lorem ipsum dolor sit </a:t>
            </a:r>
            <a:r>
              <a:rPr lang="en-US" dirty="0" err="1">
                <a:latin typeface="Calibri" panose="020F0502020204030204" pitchFamily="34" charset="0"/>
                <a:ea typeface="Arial" charset="0"/>
                <a:cs typeface="Calibri" panose="020F0502020204030204" pitchFamily="34" charset="0"/>
              </a:rPr>
              <a:t>amet</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consectetuer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adipiscing</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elit</a:t>
            </a:r>
            <a:endParaRPr lang="en-US" dirty="0">
              <a:latin typeface="Calibri" panose="020F0502020204030204" pitchFamily="34" charset="0"/>
              <a:ea typeface="Arial" charset="0"/>
              <a:cs typeface="Calibri" panose="020F0502020204030204" pitchFamily="34" charset="0"/>
            </a:endParaRPr>
          </a:p>
        </p:txBody>
      </p:sp>
      <p:sp>
        <p:nvSpPr>
          <p:cNvPr id="28" name="Text Placeholder 20">
            <a:extLst>
              <a:ext uri="{FF2B5EF4-FFF2-40B4-BE49-F238E27FC236}">
                <a16:creationId xmlns:a16="http://schemas.microsoft.com/office/drawing/2014/main" id="{B7561818-C1AE-7E43-B51D-3A1DFEA05D41}"/>
              </a:ext>
            </a:extLst>
          </p:cNvPr>
          <p:cNvSpPr>
            <a:spLocks noGrp="1"/>
          </p:cNvSpPr>
          <p:nvPr>
            <p:ph type="body" sz="quarter" idx="20" hasCustomPrompt="1"/>
          </p:nvPr>
        </p:nvSpPr>
        <p:spPr>
          <a:xfrm>
            <a:off x="7199460" y="4120789"/>
            <a:ext cx="4118463" cy="346540"/>
          </a:xfrm>
        </p:spPr>
        <p:txBody>
          <a:bodyPr>
            <a:noAutofit/>
          </a:bodyPr>
          <a:lstStyle>
            <a:lvl1pPr marL="0" indent="0" algn="l">
              <a:buNone/>
              <a:defRPr sz="2400" b="1">
                <a:solidFill>
                  <a:srgbClr val="002060"/>
                </a:solidFill>
              </a:defRPr>
            </a:lvl1pPr>
            <a:lvl2pPr>
              <a:defRPr sz="1600"/>
            </a:lvl2pPr>
            <a:lvl3pPr>
              <a:defRPr sz="1400"/>
            </a:lvl3pPr>
            <a:lvl4pPr>
              <a:defRPr sz="1200"/>
            </a:lvl4pPr>
            <a:lvl5pPr>
              <a:defRPr sz="1200"/>
            </a:lvl5pPr>
          </a:lstStyle>
          <a:p>
            <a:r>
              <a:rPr lang="en-US" dirty="0">
                <a:latin typeface="Calibri" panose="020F0502020204030204" pitchFamily="34" charset="0"/>
                <a:ea typeface="Arial" charset="0"/>
                <a:cs typeface="Calibri" panose="020F0502020204030204" pitchFamily="34" charset="0"/>
              </a:rPr>
              <a:t>Subtitle</a:t>
            </a:r>
          </a:p>
        </p:txBody>
      </p:sp>
      <p:sp>
        <p:nvSpPr>
          <p:cNvPr id="29" name="TextBox 28">
            <a:extLst>
              <a:ext uri="{FF2B5EF4-FFF2-40B4-BE49-F238E27FC236}">
                <a16:creationId xmlns:a16="http://schemas.microsoft.com/office/drawing/2014/main" id="{4E448B1F-8D14-0E4A-A4D0-3CDCE890E9F9}"/>
              </a:ext>
            </a:extLst>
          </p:cNvPr>
          <p:cNvSpPr txBox="1"/>
          <p:nvPr userDrawn="1"/>
        </p:nvSpPr>
        <p:spPr>
          <a:xfrm>
            <a:off x="334537" y="-557561"/>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057742784"/>
      </p:ext>
    </p:extLst>
  </p:cSld>
  <p:clrMapOvr>
    <a:masterClrMapping/>
  </p:clrMapOvr>
  <p:hf hdr="0" ftr="0" dt="0"/>
  <p:extLst>
    <p:ext uri="{DCECCB84-F9BA-43D5-87BE-67443E8EF086}">
      <p15:sldGuideLst xmlns:p15="http://schemas.microsoft.com/office/powerpoint/2012/main">
        <p15:guide id="1" orient="horz" pos="504">
          <p15:clr>
            <a:srgbClr val="FBAE40"/>
          </p15:clr>
        </p15:guide>
        <p15:guide id="2" pos="432">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83EC4B84-A98F-0F44-B6DE-12EBBF62B4AB}"/>
              </a:ext>
            </a:extLst>
          </p:cNvPr>
          <p:cNvSpPr/>
          <p:nvPr userDrawn="1"/>
        </p:nvSpPr>
        <p:spPr>
          <a:xfrm>
            <a:off x="5767136" y="3560068"/>
            <a:ext cx="1020264" cy="1020264"/>
          </a:xfrm>
          <a:prstGeom prst="ellipse">
            <a:avLst/>
          </a:prstGeom>
          <a:solidFill>
            <a:srgbClr val="193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04E79"/>
              </a:solidFill>
            </a:endParaRPr>
          </a:p>
        </p:txBody>
      </p:sp>
      <p:sp>
        <p:nvSpPr>
          <p:cNvPr id="7" name="Oval 6">
            <a:extLst>
              <a:ext uri="{FF2B5EF4-FFF2-40B4-BE49-F238E27FC236}">
                <a16:creationId xmlns:a16="http://schemas.microsoft.com/office/drawing/2014/main" id="{D20C6F94-E210-4C49-B3C7-4700816740EA}"/>
              </a:ext>
            </a:extLst>
          </p:cNvPr>
          <p:cNvSpPr/>
          <p:nvPr userDrawn="1"/>
        </p:nvSpPr>
        <p:spPr>
          <a:xfrm>
            <a:off x="5767136" y="5041877"/>
            <a:ext cx="1020264" cy="1020264"/>
          </a:xfrm>
          <a:prstGeom prst="ellipse">
            <a:avLst/>
          </a:prstGeom>
          <a:solidFill>
            <a:srgbClr val="5D8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04E79"/>
              </a:solidFill>
            </a:endParaRPr>
          </a:p>
        </p:txBody>
      </p:sp>
      <p:cxnSp>
        <p:nvCxnSpPr>
          <p:cNvPr id="8" name="Straight Connector 7">
            <a:extLst>
              <a:ext uri="{FF2B5EF4-FFF2-40B4-BE49-F238E27FC236}">
                <a16:creationId xmlns:a16="http://schemas.microsoft.com/office/drawing/2014/main" id="{5F295090-8F67-B845-B18F-11F4AEAEB572}"/>
              </a:ext>
            </a:extLst>
          </p:cNvPr>
          <p:cNvCxnSpPr/>
          <p:nvPr userDrawn="1"/>
        </p:nvCxnSpPr>
        <p:spPr>
          <a:xfrm>
            <a:off x="5741894" y="4801334"/>
            <a:ext cx="5611906" cy="0"/>
          </a:xfrm>
          <a:prstGeom prst="line">
            <a:avLst/>
          </a:prstGeom>
          <a:ln>
            <a:solidFill>
              <a:srgbClr val="20273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2C8AF190-518E-CC44-8D9D-2EC7C01B2464}"/>
              </a:ext>
            </a:extLst>
          </p:cNvPr>
          <p:cNvPicPr>
            <a:picLocks noChangeAspect="1"/>
          </p:cNvPicPr>
          <p:nvPr userDrawn="1"/>
        </p:nvPicPr>
        <p:blipFill>
          <a:blip r:embed="rId2"/>
          <a:stretch>
            <a:fillRect/>
          </a:stretch>
        </p:blipFill>
        <p:spPr>
          <a:xfrm>
            <a:off x="0" y="0"/>
            <a:ext cx="12192000" cy="1087129"/>
          </a:xfrm>
          <a:prstGeom prst="rect">
            <a:avLst/>
          </a:prstGeom>
        </p:spPr>
      </p:pic>
      <p:pic>
        <p:nvPicPr>
          <p:cNvPr id="10" name="Picture 9">
            <a:extLst>
              <a:ext uri="{FF2B5EF4-FFF2-40B4-BE49-F238E27FC236}">
                <a16:creationId xmlns:a16="http://schemas.microsoft.com/office/drawing/2014/main" id="{5B33A9FA-E6B3-DE40-BDFB-918D40F20944}"/>
              </a:ext>
            </a:extLst>
          </p:cNvPr>
          <p:cNvPicPr>
            <a:picLocks noChangeAspect="1"/>
          </p:cNvPicPr>
          <p:nvPr userDrawn="1"/>
        </p:nvPicPr>
        <p:blipFill>
          <a:blip r:embed="rId3">
            <a:alphaModFix amt="70000"/>
          </a:blip>
          <a:stretch>
            <a:fillRect/>
          </a:stretch>
        </p:blipFill>
        <p:spPr>
          <a:xfrm>
            <a:off x="10696074" y="508222"/>
            <a:ext cx="1119415" cy="295401"/>
          </a:xfrm>
          <a:prstGeom prst="rect">
            <a:avLst/>
          </a:prstGeom>
        </p:spPr>
      </p:pic>
      <p:sp>
        <p:nvSpPr>
          <p:cNvPr id="2" name="Title 1">
            <a:extLst>
              <a:ext uri="{FF2B5EF4-FFF2-40B4-BE49-F238E27FC236}">
                <a16:creationId xmlns:a16="http://schemas.microsoft.com/office/drawing/2014/main" id="{30B9F768-B26D-6E46-B98E-667D6AF46A34}"/>
              </a:ext>
            </a:extLst>
          </p:cNvPr>
          <p:cNvSpPr>
            <a:spLocks noGrp="1"/>
          </p:cNvSpPr>
          <p:nvPr>
            <p:ph type="title"/>
          </p:nvPr>
        </p:nvSpPr>
        <p:spPr>
          <a:xfrm>
            <a:off x="573795" y="-10746"/>
            <a:ext cx="10515600" cy="1325563"/>
          </a:xfrm>
        </p:spPr>
        <p:txBody>
          <a:bodyPr>
            <a:normAutofit/>
          </a:bodyPr>
          <a:lstStyle>
            <a:lvl1pPr>
              <a:defRPr sz="4400" b="0" i="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14" name="Content Placeholder 5">
            <a:extLst>
              <a:ext uri="{FF2B5EF4-FFF2-40B4-BE49-F238E27FC236}">
                <a16:creationId xmlns:a16="http://schemas.microsoft.com/office/drawing/2014/main" id="{6AB05E60-EBBC-2F44-BA0E-BE0C1657DF42}"/>
              </a:ext>
            </a:extLst>
          </p:cNvPr>
          <p:cNvSpPr>
            <a:spLocks noGrp="1"/>
          </p:cNvSpPr>
          <p:nvPr>
            <p:ph sz="quarter" idx="13" hasCustomPrompt="1"/>
          </p:nvPr>
        </p:nvSpPr>
        <p:spPr>
          <a:xfrm>
            <a:off x="573796" y="1344765"/>
            <a:ext cx="4691542" cy="4914863"/>
          </a:xfrm>
        </p:spPr>
        <p:txBody>
          <a:bodyPr>
            <a:normAutofit/>
          </a:bodyPr>
          <a:lstStyle>
            <a:lvl1pPr marL="0" indent="0">
              <a:buNone/>
              <a:defRPr sz="2800" b="0">
                <a:solidFill>
                  <a:schemeClr val="tx1"/>
                </a:solidFill>
              </a:defRPr>
            </a:lvl1pPr>
            <a:lvl2pPr marL="800100" indent="-342900">
              <a:buClr>
                <a:srgbClr val="5D8B72"/>
              </a:buClr>
              <a:buFont typeface="Wingdings" pitchFamily="2" charset="2"/>
              <a:buChar char="§"/>
              <a:defRPr sz="2800">
                <a:solidFill>
                  <a:schemeClr val="tx1"/>
                </a:solidFill>
              </a:defRPr>
            </a:lvl2pPr>
            <a:lvl3pPr marL="914400" indent="0">
              <a:buNone/>
              <a:defRPr/>
            </a:lvl3pPr>
            <a:lvl4pPr marL="1371600" indent="0">
              <a:buNone/>
              <a:defRPr/>
            </a:lvl4pPr>
            <a:lvl5pPr marL="1828800" indent="0">
              <a:buNone/>
              <a:defRPr/>
            </a:lvl5pPr>
          </a:lstStyle>
          <a:p>
            <a:pPr lvl="0"/>
            <a:r>
              <a:rPr lang="en-US" dirty="0"/>
              <a:t>Object/Photo</a:t>
            </a:r>
          </a:p>
        </p:txBody>
      </p:sp>
      <p:sp>
        <p:nvSpPr>
          <p:cNvPr id="12" name="Text Placeholder 11">
            <a:extLst>
              <a:ext uri="{FF2B5EF4-FFF2-40B4-BE49-F238E27FC236}">
                <a16:creationId xmlns:a16="http://schemas.microsoft.com/office/drawing/2014/main" id="{AE9811A0-BF24-EE44-818F-427AF0FFA815}"/>
              </a:ext>
            </a:extLst>
          </p:cNvPr>
          <p:cNvSpPr>
            <a:spLocks noGrp="1"/>
          </p:cNvSpPr>
          <p:nvPr>
            <p:ph type="body" sz="quarter" idx="14" hasCustomPrompt="1"/>
          </p:nvPr>
        </p:nvSpPr>
        <p:spPr>
          <a:xfrm>
            <a:off x="7032625" y="3634662"/>
            <a:ext cx="4782864" cy="1019568"/>
          </a:xfrm>
        </p:spPr>
        <p:txBody>
          <a:bodyPr>
            <a:noAutofit/>
          </a:bodyPr>
          <a:lstStyle>
            <a:lvl1pPr marL="0" indent="0">
              <a:buNone/>
              <a:defRPr sz="2000">
                <a:solidFill>
                  <a:schemeClr val="tx1">
                    <a:lumMod val="85000"/>
                    <a:lumOff val="15000"/>
                  </a:schemeClr>
                </a:solidFill>
              </a:defRPr>
            </a:lvl1pPr>
            <a:lvl2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2000"/>
            </a:lvl2pPr>
          </a:lstStyle>
          <a:p>
            <a:r>
              <a:rPr lang="en-US" dirty="0">
                <a:latin typeface="Calibri" panose="020F0502020204030204" pitchFamily="34" charset="0"/>
                <a:ea typeface="Arial" charset="0"/>
                <a:cs typeface="Calibri" panose="020F0502020204030204" pitchFamily="34" charset="0"/>
              </a:rPr>
              <a:t>Lorem ipsum dolor sit </a:t>
            </a:r>
            <a:r>
              <a:rPr lang="en-US" dirty="0" err="1">
                <a:latin typeface="Calibri" panose="020F0502020204030204" pitchFamily="34" charset="0"/>
                <a:ea typeface="Arial" charset="0"/>
                <a:cs typeface="Calibri" panose="020F0502020204030204" pitchFamily="34" charset="0"/>
              </a:rPr>
              <a:t>amet</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consectetuer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adipiscing</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elit</a:t>
            </a:r>
            <a:r>
              <a:rPr lang="en-US" dirty="0">
                <a:latin typeface="Calibri" panose="020F0502020204030204" pitchFamily="34" charset="0"/>
                <a:ea typeface="Arial" charset="0"/>
                <a:cs typeface="Calibri" panose="020F0502020204030204" pitchFamily="34" charset="0"/>
              </a:rPr>
              <a:t>. Maecenas </a:t>
            </a:r>
            <a:r>
              <a:rPr lang="en-US" dirty="0" err="1">
                <a:latin typeface="Calibri" panose="020F0502020204030204" pitchFamily="34" charset="0"/>
                <a:ea typeface="Arial" charset="0"/>
                <a:cs typeface="Calibri" panose="020F0502020204030204" pitchFamily="34" charset="0"/>
              </a:rPr>
              <a:t>porttitor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congue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massa</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Fusce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posuere</a:t>
            </a:r>
            <a:r>
              <a:rPr lang="en-US" dirty="0">
                <a:latin typeface="Calibri" panose="020F0502020204030204" pitchFamily="34" charset="0"/>
                <a:ea typeface="Arial" charset="0"/>
                <a:cs typeface="Calibri" panose="020F0502020204030204" pitchFamily="34" charset="0"/>
              </a:rPr>
              <a:t>, magna </a:t>
            </a:r>
            <a:r>
              <a:rPr lang="en-US" dirty="0" err="1">
                <a:latin typeface="Calibri" panose="020F0502020204030204" pitchFamily="34" charset="0"/>
                <a:ea typeface="Arial" charset="0"/>
                <a:cs typeface="Calibri" panose="020F0502020204030204" pitchFamily="34" charset="0"/>
              </a:rPr>
              <a:t>sed</a:t>
            </a:r>
            <a:r>
              <a:rPr lang="en-US" dirty="0">
                <a:latin typeface="Calibri" panose="020F0502020204030204" pitchFamily="34" charset="0"/>
                <a:ea typeface="Arial" charset="0"/>
                <a:cs typeface="Calibri" panose="020F0502020204030204" pitchFamily="34" charset="0"/>
              </a:rPr>
              <a:t> pulvinar.</a:t>
            </a:r>
          </a:p>
        </p:txBody>
      </p:sp>
      <p:sp>
        <p:nvSpPr>
          <p:cNvPr id="15" name="Text Placeholder 11">
            <a:extLst>
              <a:ext uri="{FF2B5EF4-FFF2-40B4-BE49-F238E27FC236}">
                <a16:creationId xmlns:a16="http://schemas.microsoft.com/office/drawing/2014/main" id="{679B51C1-5A11-704A-9126-A7BCD43D65E1}"/>
              </a:ext>
            </a:extLst>
          </p:cNvPr>
          <p:cNvSpPr>
            <a:spLocks noGrp="1"/>
          </p:cNvSpPr>
          <p:nvPr>
            <p:ph type="body" sz="quarter" idx="15" hasCustomPrompt="1"/>
          </p:nvPr>
        </p:nvSpPr>
        <p:spPr>
          <a:xfrm>
            <a:off x="7032625" y="5069058"/>
            <a:ext cx="4782864" cy="1019568"/>
          </a:xfrm>
        </p:spPr>
        <p:txBody>
          <a:bodyPr>
            <a:noAutofit/>
          </a:bodyPr>
          <a:lstStyle>
            <a:lvl1pPr marL="0" indent="0">
              <a:buNone/>
              <a:defRPr sz="2000">
                <a:solidFill>
                  <a:schemeClr val="tx1">
                    <a:lumMod val="85000"/>
                    <a:lumOff val="15000"/>
                  </a:schemeClr>
                </a:solidFill>
              </a:defRPr>
            </a:lvl1pPr>
            <a:lvl2pPr marL="457200" indent="0">
              <a:buNone/>
              <a:defRPr sz="2000"/>
            </a:lvl2pPr>
          </a:lstStyle>
          <a:p>
            <a:r>
              <a:rPr lang="en-US" dirty="0">
                <a:latin typeface="Calibri" panose="020F0502020204030204" pitchFamily="34" charset="0"/>
                <a:ea typeface="Arial" charset="0"/>
                <a:cs typeface="Calibri" panose="020F0502020204030204" pitchFamily="34" charset="0"/>
              </a:rPr>
              <a:t>Lorem ipsum dolor sit </a:t>
            </a:r>
            <a:r>
              <a:rPr lang="en-US" dirty="0" err="1">
                <a:latin typeface="Calibri" panose="020F0502020204030204" pitchFamily="34" charset="0"/>
                <a:ea typeface="Arial" charset="0"/>
                <a:cs typeface="Calibri" panose="020F0502020204030204" pitchFamily="34" charset="0"/>
              </a:rPr>
              <a:t>amet</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consectetuer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adipiscing</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elit</a:t>
            </a:r>
            <a:r>
              <a:rPr lang="en-US" dirty="0">
                <a:latin typeface="Calibri" panose="020F0502020204030204" pitchFamily="34" charset="0"/>
                <a:ea typeface="Arial" charset="0"/>
                <a:cs typeface="Calibri" panose="020F0502020204030204" pitchFamily="34" charset="0"/>
              </a:rPr>
              <a:t>. Maecenas </a:t>
            </a:r>
            <a:r>
              <a:rPr lang="en-US" dirty="0" err="1">
                <a:latin typeface="Calibri" panose="020F0502020204030204" pitchFamily="34" charset="0"/>
                <a:ea typeface="Arial" charset="0"/>
                <a:cs typeface="Calibri" panose="020F0502020204030204" pitchFamily="34" charset="0"/>
              </a:rPr>
              <a:t>porttitor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congue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massa</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Fusce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posuere</a:t>
            </a:r>
            <a:r>
              <a:rPr lang="en-US" dirty="0">
                <a:latin typeface="Calibri" panose="020F0502020204030204" pitchFamily="34" charset="0"/>
                <a:ea typeface="Arial" charset="0"/>
                <a:cs typeface="Calibri" panose="020F0502020204030204" pitchFamily="34" charset="0"/>
              </a:rPr>
              <a:t>, magna </a:t>
            </a:r>
            <a:r>
              <a:rPr lang="en-US" dirty="0" err="1">
                <a:latin typeface="Calibri" panose="020F0502020204030204" pitchFamily="34" charset="0"/>
                <a:ea typeface="Arial" charset="0"/>
                <a:cs typeface="Calibri" panose="020F0502020204030204" pitchFamily="34" charset="0"/>
              </a:rPr>
              <a:t>sed</a:t>
            </a:r>
            <a:r>
              <a:rPr lang="en-US" dirty="0">
                <a:latin typeface="Calibri" panose="020F0502020204030204" pitchFamily="34" charset="0"/>
                <a:ea typeface="Arial" charset="0"/>
                <a:cs typeface="Calibri" panose="020F0502020204030204" pitchFamily="34" charset="0"/>
              </a:rPr>
              <a:t> pulvinar.</a:t>
            </a:r>
          </a:p>
        </p:txBody>
      </p:sp>
      <p:sp>
        <p:nvSpPr>
          <p:cNvPr id="17" name="Text Placeholder 16">
            <a:extLst>
              <a:ext uri="{FF2B5EF4-FFF2-40B4-BE49-F238E27FC236}">
                <a16:creationId xmlns:a16="http://schemas.microsoft.com/office/drawing/2014/main" id="{DEFBF497-66E0-6B46-A04D-F4606FEB8702}"/>
              </a:ext>
            </a:extLst>
          </p:cNvPr>
          <p:cNvSpPr>
            <a:spLocks noGrp="1"/>
          </p:cNvSpPr>
          <p:nvPr>
            <p:ph type="body" sz="quarter" idx="16" hasCustomPrompt="1"/>
          </p:nvPr>
        </p:nvSpPr>
        <p:spPr>
          <a:xfrm>
            <a:off x="5741987" y="1546225"/>
            <a:ext cx="6073501" cy="1762125"/>
          </a:xfrm>
        </p:spPr>
        <p:txBody>
          <a:bodyPr/>
          <a:lstStyle>
            <a:lvl1pPr>
              <a:defRPr/>
            </a:lvl1pPr>
          </a:lstStyle>
          <a:p>
            <a:r>
              <a:rPr lang="en-US" dirty="0">
                <a:latin typeface="Calibri" panose="020F0502020204030204" pitchFamily="34" charset="0"/>
                <a:ea typeface="Arial" charset="0"/>
                <a:cs typeface="Calibri" panose="020F0502020204030204" pitchFamily="34" charset="0"/>
              </a:rPr>
              <a:t>Lorem ipsum dolor sit </a:t>
            </a:r>
            <a:r>
              <a:rPr lang="en-US" dirty="0" err="1">
                <a:latin typeface="Calibri" panose="020F0502020204030204" pitchFamily="34" charset="0"/>
                <a:ea typeface="Arial" charset="0"/>
                <a:cs typeface="Calibri" panose="020F0502020204030204" pitchFamily="34" charset="0"/>
              </a:rPr>
              <a:t>amet</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consectetuer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adipiscing</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elit</a:t>
            </a:r>
            <a:r>
              <a:rPr lang="en-US" dirty="0">
                <a:latin typeface="Calibri" panose="020F0502020204030204" pitchFamily="34" charset="0"/>
                <a:ea typeface="Arial" charset="0"/>
                <a:cs typeface="Calibri" panose="020F0502020204030204" pitchFamily="34" charset="0"/>
              </a:rPr>
              <a:t>. Maecenas </a:t>
            </a:r>
            <a:r>
              <a:rPr lang="en-US" dirty="0" err="1">
                <a:latin typeface="Calibri" panose="020F0502020204030204" pitchFamily="34" charset="0"/>
                <a:ea typeface="Arial" charset="0"/>
                <a:cs typeface="Calibri" panose="020F0502020204030204" pitchFamily="34" charset="0"/>
              </a:rPr>
              <a:t>porttitor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congue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massa</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Fusce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posuere</a:t>
            </a:r>
            <a:r>
              <a:rPr lang="en-US" dirty="0">
                <a:latin typeface="Calibri" panose="020F0502020204030204" pitchFamily="34" charset="0"/>
                <a:ea typeface="Arial" charset="0"/>
                <a:cs typeface="Calibri" panose="020F0502020204030204" pitchFamily="34" charset="0"/>
              </a:rPr>
              <a:t>, magna </a:t>
            </a:r>
            <a:r>
              <a:rPr lang="en-US" dirty="0" err="1">
                <a:latin typeface="Calibri" panose="020F0502020204030204" pitchFamily="34" charset="0"/>
                <a:ea typeface="Arial" charset="0"/>
                <a:cs typeface="Calibri" panose="020F0502020204030204" pitchFamily="34" charset="0"/>
              </a:rPr>
              <a:t>sed</a:t>
            </a:r>
            <a:r>
              <a:rPr lang="en-US" dirty="0">
                <a:latin typeface="Calibri" panose="020F0502020204030204" pitchFamily="34" charset="0"/>
                <a:ea typeface="Arial" charset="0"/>
                <a:cs typeface="Calibri" panose="020F0502020204030204" pitchFamily="34" charset="0"/>
              </a:rPr>
              <a:t> pulvinar.</a:t>
            </a:r>
          </a:p>
        </p:txBody>
      </p:sp>
    </p:spTree>
    <p:extLst>
      <p:ext uri="{BB962C8B-B14F-4D97-AF65-F5344CB8AC3E}">
        <p14:creationId xmlns:p14="http://schemas.microsoft.com/office/powerpoint/2010/main" val="2915957590"/>
      </p:ext>
    </p:extLst>
  </p:cSld>
  <p:clrMapOvr>
    <a:masterClrMapping/>
  </p:clrMapOvr>
  <p:hf hdr="0" ftr="0" dt="0"/>
  <p:extLst>
    <p:ext uri="{DCECCB84-F9BA-43D5-87BE-67443E8EF086}">
      <p15:sldGuideLst xmlns:p15="http://schemas.microsoft.com/office/powerpoint/2012/main">
        <p15:guide id="1" orient="horz" pos="504">
          <p15:clr>
            <a:srgbClr val="FBAE40"/>
          </p15:clr>
        </p15:guide>
        <p15:guide id="2" pos="432">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18" name="Picture Placeholder 37">
            <a:extLst>
              <a:ext uri="{FF2B5EF4-FFF2-40B4-BE49-F238E27FC236}">
                <a16:creationId xmlns:a16="http://schemas.microsoft.com/office/drawing/2014/main" id="{4BFA3B63-745D-FD46-B23D-AE41ECEB8C60}"/>
              </a:ext>
            </a:extLst>
          </p:cNvPr>
          <p:cNvSpPr>
            <a:spLocks noGrp="1"/>
          </p:cNvSpPr>
          <p:nvPr>
            <p:ph type="pic" sz="quarter" idx="20" hasCustomPrompt="1"/>
          </p:nvPr>
        </p:nvSpPr>
        <p:spPr>
          <a:xfrm>
            <a:off x="0" y="1093699"/>
            <a:ext cx="6337300" cy="5759148"/>
          </a:xfrm>
        </p:spPr>
        <p:txBody>
          <a:bodyPr>
            <a:normAutofit/>
          </a:bodyPr>
          <a:lstStyle>
            <a:lvl1pPr marL="0" indent="0">
              <a:buNone/>
              <a:defRPr sz="2000" b="1">
                <a:solidFill>
                  <a:schemeClr val="tx1"/>
                </a:solidFill>
              </a:defRPr>
            </a:lvl1pPr>
          </a:lstStyle>
          <a:p>
            <a:r>
              <a:rPr lang="en-US" dirty="0"/>
              <a:t>Picture/icon/text</a:t>
            </a:r>
          </a:p>
        </p:txBody>
      </p:sp>
      <p:sp>
        <p:nvSpPr>
          <p:cNvPr id="6" name="Rectangle 5">
            <a:extLst>
              <a:ext uri="{FF2B5EF4-FFF2-40B4-BE49-F238E27FC236}">
                <a16:creationId xmlns:a16="http://schemas.microsoft.com/office/drawing/2014/main" id="{33A44FA1-D70D-FF4B-B79E-E7CCBFAB3202}"/>
              </a:ext>
            </a:extLst>
          </p:cNvPr>
          <p:cNvSpPr/>
          <p:nvPr userDrawn="1"/>
        </p:nvSpPr>
        <p:spPr>
          <a:xfrm>
            <a:off x="6337300" y="1059718"/>
            <a:ext cx="5854700" cy="5793129"/>
          </a:xfrm>
          <a:prstGeom prst="rect">
            <a:avLst/>
          </a:prstGeom>
          <a:solidFill>
            <a:srgbClr val="153259">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3F6DDC68-D8F5-AF4B-89AB-B29650489BB6}"/>
              </a:ext>
            </a:extLst>
          </p:cNvPr>
          <p:cNvPicPr>
            <a:picLocks noChangeAspect="1"/>
          </p:cNvPicPr>
          <p:nvPr userDrawn="1"/>
        </p:nvPicPr>
        <p:blipFill>
          <a:blip r:embed="rId2"/>
          <a:stretch>
            <a:fillRect/>
          </a:stretch>
        </p:blipFill>
        <p:spPr>
          <a:xfrm>
            <a:off x="0" y="0"/>
            <a:ext cx="12192000" cy="1087129"/>
          </a:xfrm>
          <a:prstGeom prst="rect">
            <a:avLst/>
          </a:prstGeom>
        </p:spPr>
      </p:pic>
      <p:pic>
        <p:nvPicPr>
          <p:cNvPr id="11" name="Picture 10">
            <a:extLst>
              <a:ext uri="{FF2B5EF4-FFF2-40B4-BE49-F238E27FC236}">
                <a16:creationId xmlns:a16="http://schemas.microsoft.com/office/drawing/2014/main" id="{AD348BBA-2F0F-4242-8BB9-3C9A72616400}"/>
              </a:ext>
            </a:extLst>
          </p:cNvPr>
          <p:cNvPicPr>
            <a:picLocks noChangeAspect="1"/>
          </p:cNvPicPr>
          <p:nvPr userDrawn="1"/>
        </p:nvPicPr>
        <p:blipFill>
          <a:blip r:embed="rId3">
            <a:alphaModFix amt="70000"/>
          </a:blip>
          <a:stretch>
            <a:fillRect/>
          </a:stretch>
        </p:blipFill>
        <p:spPr>
          <a:xfrm>
            <a:off x="10696074" y="508222"/>
            <a:ext cx="1119415" cy="295401"/>
          </a:xfrm>
          <a:prstGeom prst="rect">
            <a:avLst/>
          </a:prstGeom>
        </p:spPr>
      </p:pic>
      <p:sp>
        <p:nvSpPr>
          <p:cNvPr id="13" name="Title 1">
            <a:extLst>
              <a:ext uri="{FF2B5EF4-FFF2-40B4-BE49-F238E27FC236}">
                <a16:creationId xmlns:a16="http://schemas.microsoft.com/office/drawing/2014/main" id="{9D3463DA-2488-474E-A818-B889BD3A43E4}"/>
              </a:ext>
            </a:extLst>
          </p:cNvPr>
          <p:cNvSpPr>
            <a:spLocks noGrp="1"/>
          </p:cNvSpPr>
          <p:nvPr>
            <p:ph type="title"/>
          </p:nvPr>
        </p:nvSpPr>
        <p:spPr>
          <a:xfrm>
            <a:off x="573795" y="-10746"/>
            <a:ext cx="10515600" cy="1325563"/>
          </a:xfrm>
        </p:spPr>
        <p:txBody>
          <a:bodyPr>
            <a:normAutofit/>
          </a:bodyPr>
          <a:lstStyle>
            <a:lvl1pPr>
              <a:defRPr sz="4400" b="0" i="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15" name="Text Placeholder 11">
            <a:extLst>
              <a:ext uri="{FF2B5EF4-FFF2-40B4-BE49-F238E27FC236}">
                <a16:creationId xmlns:a16="http://schemas.microsoft.com/office/drawing/2014/main" id="{F1B680D7-67E6-E348-95D1-A86A30675A84}"/>
              </a:ext>
            </a:extLst>
          </p:cNvPr>
          <p:cNvSpPr>
            <a:spLocks noGrp="1"/>
          </p:cNvSpPr>
          <p:nvPr>
            <p:ph type="body" sz="quarter" idx="14" hasCustomPrompt="1"/>
          </p:nvPr>
        </p:nvSpPr>
        <p:spPr>
          <a:xfrm>
            <a:off x="7190670" y="1672640"/>
            <a:ext cx="4538663" cy="1236250"/>
          </a:xfrm>
        </p:spPr>
        <p:txBody>
          <a:bodyPr wrap="square">
            <a:noAutofit/>
          </a:bodyPr>
          <a:lstStyle>
            <a:lvl1pPr marL="0" indent="0">
              <a:buNone/>
              <a:defRPr sz="2200">
                <a:solidFill>
                  <a:schemeClr val="bg1"/>
                </a:solidFill>
              </a:defRPr>
            </a:lvl1pPr>
            <a:lvl2pPr marL="457200" indent="0">
              <a:buNone/>
              <a:defRPr sz="2000"/>
            </a:lvl2pPr>
          </a:lstStyle>
          <a:p>
            <a:r>
              <a:rPr lang="en-US" dirty="0">
                <a:latin typeface="Calibri" panose="020F0502020204030204" pitchFamily="34" charset="0"/>
                <a:ea typeface="Arial" charset="0"/>
                <a:cs typeface="Calibri" panose="020F0502020204030204" pitchFamily="34" charset="0"/>
              </a:rPr>
              <a:t>Lorem ipsum dolor sit </a:t>
            </a:r>
            <a:r>
              <a:rPr lang="en-US" dirty="0" err="1">
                <a:latin typeface="Calibri" panose="020F0502020204030204" pitchFamily="34" charset="0"/>
                <a:ea typeface="Arial" charset="0"/>
                <a:cs typeface="Calibri" panose="020F0502020204030204" pitchFamily="34" charset="0"/>
              </a:rPr>
              <a:t>amet</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consectetuer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adipiscing</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elit</a:t>
            </a:r>
            <a:r>
              <a:rPr lang="en-US" dirty="0">
                <a:latin typeface="Calibri" panose="020F0502020204030204" pitchFamily="34" charset="0"/>
                <a:ea typeface="Arial" charset="0"/>
                <a:cs typeface="Calibri" panose="020F0502020204030204" pitchFamily="34" charset="0"/>
              </a:rPr>
              <a:t>. Maecenas </a:t>
            </a:r>
            <a:r>
              <a:rPr lang="en-US" dirty="0" err="1">
                <a:latin typeface="Calibri" panose="020F0502020204030204" pitchFamily="34" charset="0"/>
                <a:ea typeface="Arial" charset="0"/>
                <a:cs typeface="Calibri" panose="020F0502020204030204" pitchFamily="34" charset="0"/>
              </a:rPr>
              <a:t>porttitor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congue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massa</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Fusce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posuere</a:t>
            </a:r>
            <a:r>
              <a:rPr lang="en-US" dirty="0">
                <a:latin typeface="Calibri" panose="020F0502020204030204" pitchFamily="34" charset="0"/>
                <a:ea typeface="Arial" charset="0"/>
                <a:cs typeface="Calibri" panose="020F0502020204030204" pitchFamily="34" charset="0"/>
              </a:rPr>
              <a:t>, magna </a:t>
            </a:r>
            <a:r>
              <a:rPr lang="en-US" dirty="0" err="1">
                <a:latin typeface="Calibri" panose="020F0502020204030204" pitchFamily="34" charset="0"/>
                <a:ea typeface="Arial" charset="0"/>
                <a:cs typeface="Calibri" panose="020F0502020204030204" pitchFamily="34" charset="0"/>
              </a:rPr>
              <a:t>sed</a:t>
            </a:r>
            <a:r>
              <a:rPr lang="en-US" dirty="0">
                <a:latin typeface="Calibri" panose="020F0502020204030204" pitchFamily="34" charset="0"/>
                <a:ea typeface="Arial" charset="0"/>
                <a:cs typeface="Calibri" panose="020F0502020204030204" pitchFamily="34" charset="0"/>
              </a:rPr>
              <a:t> pulvinar.</a:t>
            </a:r>
          </a:p>
        </p:txBody>
      </p:sp>
      <p:sp>
        <p:nvSpPr>
          <p:cNvPr id="16" name="Text Placeholder 11">
            <a:extLst>
              <a:ext uri="{FF2B5EF4-FFF2-40B4-BE49-F238E27FC236}">
                <a16:creationId xmlns:a16="http://schemas.microsoft.com/office/drawing/2014/main" id="{3ECCD6F6-3E81-154F-90A5-626A7FB970E9}"/>
              </a:ext>
            </a:extLst>
          </p:cNvPr>
          <p:cNvSpPr>
            <a:spLocks noGrp="1"/>
          </p:cNvSpPr>
          <p:nvPr>
            <p:ph type="body" sz="quarter" idx="15" hasCustomPrompt="1"/>
          </p:nvPr>
        </p:nvSpPr>
        <p:spPr>
          <a:xfrm>
            <a:off x="7190670" y="3237189"/>
            <a:ext cx="4538663" cy="1236250"/>
          </a:xfrm>
        </p:spPr>
        <p:txBody>
          <a:bodyPr wrap="square">
            <a:noAutofit/>
          </a:bodyPr>
          <a:lstStyle>
            <a:lvl1pPr marL="0" indent="0">
              <a:buNone/>
              <a:defRPr sz="2200">
                <a:solidFill>
                  <a:schemeClr val="bg1"/>
                </a:solidFill>
              </a:defRPr>
            </a:lvl1pPr>
            <a:lvl2pPr marL="457200" indent="0">
              <a:buNone/>
              <a:defRPr sz="2000"/>
            </a:lvl2pPr>
          </a:lstStyle>
          <a:p>
            <a:r>
              <a:rPr lang="en-US" dirty="0">
                <a:latin typeface="Calibri" panose="020F0502020204030204" pitchFamily="34" charset="0"/>
                <a:ea typeface="Arial" charset="0"/>
                <a:cs typeface="Calibri" panose="020F0502020204030204" pitchFamily="34" charset="0"/>
              </a:rPr>
              <a:t>Lorem ipsum dolor sit </a:t>
            </a:r>
            <a:r>
              <a:rPr lang="en-US" dirty="0" err="1">
                <a:latin typeface="Calibri" panose="020F0502020204030204" pitchFamily="34" charset="0"/>
                <a:ea typeface="Arial" charset="0"/>
                <a:cs typeface="Calibri" panose="020F0502020204030204" pitchFamily="34" charset="0"/>
              </a:rPr>
              <a:t>amet</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consectetuer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adipiscing</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elit</a:t>
            </a:r>
            <a:r>
              <a:rPr lang="en-US" dirty="0">
                <a:latin typeface="Calibri" panose="020F0502020204030204" pitchFamily="34" charset="0"/>
                <a:ea typeface="Arial" charset="0"/>
                <a:cs typeface="Calibri" panose="020F0502020204030204" pitchFamily="34" charset="0"/>
              </a:rPr>
              <a:t>. Maecenas </a:t>
            </a:r>
            <a:r>
              <a:rPr lang="en-US" dirty="0" err="1">
                <a:latin typeface="Calibri" panose="020F0502020204030204" pitchFamily="34" charset="0"/>
                <a:ea typeface="Arial" charset="0"/>
                <a:cs typeface="Calibri" panose="020F0502020204030204" pitchFamily="34" charset="0"/>
              </a:rPr>
              <a:t>porttitor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congue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massa</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Fusce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posuere</a:t>
            </a:r>
            <a:r>
              <a:rPr lang="en-US" dirty="0">
                <a:latin typeface="Calibri" panose="020F0502020204030204" pitchFamily="34" charset="0"/>
                <a:ea typeface="Arial" charset="0"/>
                <a:cs typeface="Calibri" panose="020F0502020204030204" pitchFamily="34" charset="0"/>
              </a:rPr>
              <a:t>, magna </a:t>
            </a:r>
            <a:r>
              <a:rPr lang="en-US" dirty="0" err="1">
                <a:latin typeface="Calibri" panose="020F0502020204030204" pitchFamily="34" charset="0"/>
                <a:ea typeface="Arial" charset="0"/>
                <a:cs typeface="Calibri" panose="020F0502020204030204" pitchFamily="34" charset="0"/>
              </a:rPr>
              <a:t>sed</a:t>
            </a:r>
            <a:r>
              <a:rPr lang="en-US" dirty="0">
                <a:latin typeface="Calibri" panose="020F0502020204030204" pitchFamily="34" charset="0"/>
                <a:ea typeface="Arial" charset="0"/>
                <a:cs typeface="Calibri" panose="020F0502020204030204" pitchFamily="34" charset="0"/>
              </a:rPr>
              <a:t> pulvinar.</a:t>
            </a:r>
          </a:p>
        </p:txBody>
      </p:sp>
      <p:sp>
        <p:nvSpPr>
          <p:cNvPr id="17" name="Text Placeholder 11">
            <a:extLst>
              <a:ext uri="{FF2B5EF4-FFF2-40B4-BE49-F238E27FC236}">
                <a16:creationId xmlns:a16="http://schemas.microsoft.com/office/drawing/2014/main" id="{8D3109A5-92FC-5344-B194-90F8584B0E8E}"/>
              </a:ext>
            </a:extLst>
          </p:cNvPr>
          <p:cNvSpPr>
            <a:spLocks noGrp="1"/>
          </p:cNvSpPr>
          <p:nvPr>
            <p:ph type="body" sz="quarter" idx="16" hasCustomPrompt="1"/>
          </p:nvPr>
        </p:nvSpPr>
        <p:spPr>
          <a:xfrm>
            <a:off x="7190670" y="4791801"/>
            <a:ext cx="4538663" cy="1236250"/>
          </a:xfrm>
        </p:spPr>
        <p:txBody>
          <a:bodyPr wrap="square">
            <a:noAutofit/>
          </a:bodyPr>
          <a:lstStyle>
            <a:lvl1pPr marL="0" indent="0">
              <a:buNone/>
              <a:defRPr sz="2200">
                <a:solidFill>
                  <a:schemeClr val="bg1"/>
                </a:solidFill>
              </a:defRPr>
            </a:lvl1pPr>
            <a:lvl2pPr marL="457200" indent="0">
              <a:buNone/>
              <a:defRPr sz="2000"/>
            </a:lvl2pPr>
          </a:lstStyle>
          <a:p>
            <a:r>
              <a:rPr lang="en-US" dirty="0">
                <a:latin typeface="Calibri" panose="020F0502020204030204" pitchFamily="34" charset="0"/>
                <a:ea typeface="Arial" charset="0"/>
                <a:cs typeface="Calibri" panose="020F0502020204030204" pitchFamily="34" charset="0"/>
              </a:rPr>
              <a:t>Lorem ipsum dolor sit </a:t>
            </a:r>
            <a:r>
              <a:rPr lang="en-US" dirty="0" err="1">
                <a:latin typeface="Calibri" panose="020F0502020204030204" pitchFamily="34" charset="0"/>
                <a:ea typeface="Arial" charset="0"/>
                <a:cs typeface="Calibri" panose="020F0502020204030204" pitchFamily="34" charset="0"/>
              </a:rPr>
              <a:t>amet</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consectetuer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adipiscing</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elit</a:t>
            </a:r>
            <a:r>
              <a:rPr lang="en-US" dirty="0">
                <a:latin typeface="Calibri" panose="020F0502020204030204" pitchFamily="34" charset="0"/>
                <a:ea typeface="Arial" charset="0"/>
                <a:cs typeface="Calibri" panose="020F0502020204030204" pitchFamily="34" charset="0"/>
              </a:rPr>
              <a:t>. Maecenas </a:t>
            </a:r>
            <a:r>
              <a:rPr lang="en-US" dirty="0" err="1">
                <a:latin typeface="Calibri" panose="020F0502020204030204" pitchFamily="34" charset="0"/>
                <a:ea typeface="Arial" charset="0"/>
                <a:cs typeface="Calibri" panose="020F0502020204030204" pitchFamily="34" charset="0"/>
              </a:rPr>
              <a:t>porttitor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congue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massa</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Fusce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posuere</a:t>
            </a:r>
            <a:r>
              <a:rPr lang="en-US" dirty="0">
                <a:latin typeface="Calibri" panose="020F0502020204030204" pitchFamily="34" charset="0"/>
                <a:ea typeface="Arial" charset="0"/>
                <a:cs typeface="Calibri" panose="020F0502020204030204" pitchFamily="34" charset="0"/>
              </a:rPr>
              <a:t>, magna </a:t>
            </a:r>
            <a:r>
              <a:rPr lang="en-US" dirty="0" err="1">
                <a:latin typeface="Calibri" panose="020F0502020204030204" pitchFamily="34" charset="0"/>
                <a:ea typeface="Arial" charset="0"/>
                <a:cs typeface="Calibri" panose="020F0502020204030204" pitchFamily="34" charset="0"/>
              </a:rPr>
              <a:t>sed</a:t>
            </a:r>
            <a:r>
              <a:rPr lang="en-US" dirty="0">
                <a:latin typeface="Calibri" panose="020F0502020204030204" pitchFamily="34" charset="0"/>
                <a:ea typeface="Arial" charset="0"/>
                <a:cs typeface="Calibri" panose="020F0502020204030204" pitchFamily="34" charset="0"/>
              </a:rPr>
              <a:t> pulvinar.</a:t>
            </a:r>
          </a:p>
        </p:txBody>
      </p:sp>
      <p:sp>
        <p:nvSpPr>
          <p:cNvPr id="7" name="Oval 6">
            <a:extLst>
              <a:ext uri="{FF2B5EF4-FFF2-40B4-BE49-F238E27FC236}">
                <a16:creationId xmlns:a16="http://schemas.microsoft.com/office/drawing/2014/main" id="{20ED8AF2-A6B5-BA4B-97C1-D5E22582614E}"/>
              </a:ext>
            </a:extLst>
          </p:cNvPr>
          <p:cNvSpPr/>
          <p:nvPr userDrawn="1"/>
        </p:nvSpPr>
        <p:spPr>
          <a:xfrm>
            <a:off x="5810537" y="1685983"/>
            <a:ext cx="1215251" cy="1215251"/>
          </a:xfrm>
          <a:prstGeom prst="ellipse">
            <a:avLst/>
          </a:prstGeom>
          <a:solidFill>
            <a:srgbClr val="153259"/>
          </a:solidFill>
          <a:ln w="76200">
            <a:solidFill>
              <a:srgbClr val="5D95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6928F1E-3ECE-204F-8EFA-E9873587C0A6}"/>
              </a:ext>
            </a:extLst>
          </p:cNvPr>
          <p:cNvSpPr/>
          <p:nvPr userDrawn="1"/>
        </p:nvSpPr>
        <p:spPr>
          <a:xfrm>
            <a:off x="5810537" y="3258188"/>
            <a:ext cx="1215251" cy="1215251"/>
          </a:xfrm>
          <a:prstGeom prst="ellipse">
            <a:avLst/>
          </a:prstGeom>
          <a:solidFill>
            <a:srgbClr val="153259"/>
          </a:solidFill>
          <a:ln w="76200">
            <a:solidFill>
              <a:srgbClr val="5D95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62F1E90-BBE6-8344-BD69-6B6EC5623D8B}"/>
              </a:ext>
            </a:extLst>
          </p:cNvPr>
          <p:cNvSpPr/>
          <p:nvPr userDrawn="1"/>
        </p:nvSpPr>
        <p:spPr>
          <a:xfrm>
            <a:off x="5810537" y="4831198"/>
            <a:ext cx="1215251" cy="1215251"/>
          </a:xfrm>
          <a:prstGeom prst="ellipse">
            <a:avLst/>
          </a:prstGeom>
          <a:solidFill>
            <a:srgbClr val="153259"/>
          </a:solidFill>
          <a:ln w="76200">
            <a:solidFill>
              <a:srgbClr val="5D95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7258264"/>
      </p:ext>
    </p:extLst>
  </p:cSld>
  <p:clrMapOvr>
    <a:masterClrMapping/>
  </p:clrMapOvr>
  <p:hf hdr="0" ftr="0" dt="0"/>
  <p:extLst>
    <p:ext uri="{DCECCB84-F9BA-43D5-87BE-67443E8EF086}">
      <p15:sldGuideLst xmlns:p15="http://schemas.microsoft.com/office/powerpoint/2012/main">
        <p15:guide id="1" orient="horz" pos="504">
          <p15:clr>
            <a:srgbClr val="FBAE40"/>
          </p15:clr>
        </p15:guide>
        <p15:guide id="2" pos="43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_personal_mai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C69E64F-3518-6443-83D9-B05718EA0430}"/>
              </a:ext>
            </a:extLst>
          </p:cNvPr>
          <p:cNvPicPr>
            <a:picLocks noChangeAspect="1"/>
          </p:cNvPicPr>
          <p:nvPr userDrawn="1"/>
        </p:nvPicPr>
        <p:blipFill>
          <a:blip r:embed="rId2"/>
          <a:stretch>
            <a:fillRect/>
          </a:stretch>
        </p:blipFill>
        <p:spPr>
          <a:xfrm>
            <a:off x="0" y="0"/>
            <a:ext cx="12192000" cy="6085417"/>
          </a:xfrm>
          <a:prstGeom prst="rect">
            <a:avLst/>
          </a:prstGeom>
        </p:spPr>
      </p:pic>
      <p:pic>
        <p:nvPicPr>
          <p:cNvPr id="7" name="Picture 6">
            <a:extLst>
              <a:ext uri="{FF2B5EF4-FFF2-40B4-BE49-F238E27FC236}">
                <a16:creationId xmlns:a16="http://schemas.microsoft.com/office/drawing/2014/main" id="{11E0493E-BF3F-BB45-AA8B-B5CC0BCE5233}"/>
              </a:ext>
            </a:extLst>
          </p:cNvPr>
          <p:cNvPicPr>
            <a:picLocks noChangeAspect="1"/>
          </p:cNvPicPr>
          <p:nvPr userDrawn="1"/>
        </p:nvPicPr>
        <p:blipFill>
          <a:blip r:embed="rId3"/>
          <a:stretch>
            <a:fillRect/>
          </a:stretch>
        </p:blipFill>
        <p:spPr>
          <a:xfrm>
            <a:off x="0" y="5590113"/>
            <a:ext cx="12192001" cy="1267887"/>
          </a:xfrm>
          <a:prstGeom prst="rect">
            <a:avLst/>
          </a:prstGeom>
        </p:spPr>
      </p:pic>
      <p:cxnSp>
        <p:nvCxnSpPr>
          <p:cNvPr id="8" name="Straight Connector 7">
            <a:extLst>
              <a:ext uri="{FF2B5EF4-FFF2-40B4-BE49-F238E27FC236}">
                <a16:creationId xmlns:a16="http://schemas.microsoft.com/office/drawing/2014/main" id="{17CAAED3-6E58-C048-8DCC-F1DC236879DA}"/>
              </a:ext>
            </a:extLst>
          </p:cNvPr>
          <p:cNvCxnSpPr>
            <a:cxnSpLocks/>
          </p:cNvCxnSpPr>
          <p:nvPr userDrawn="1"/>
        </p:nvCxnSpPr>
        <p:spPr>
          <a:xfrm>
            <a:off x="0" y="5590112"/>
            <a:ext cx="12186197" cy="0"/>
          </a:xfrm>
          <a:prstGeom prst="line">
            <a:avLst/>
          </a:prstGeom>
          <a:ln w="25400">
            <a:solidFill>
              <a:srgbClr val="27549C"/>
            </a:solidFill>
          </a:ln>
        </p:spPr>
        <p:style>
          <a:lnRef idx="1">
            <a:schemeClr val="accent1"/>
          </a:lnRef>
          <a:fillRef idx="0">
            <a:schemeClr val="accent1"/>
          </a:fillRef>
          <a:effectRef idx="0">
            <a:schemeClr val="accent1"/>
          </a:effectRef>
          <a:fontRef idx="minor">
            <a:schemeClr val="tx1"/>
          </a:fontRef>
        </p:style>
      </p:cxnSp>
      <p:pic>
        <p:nvPicPr>
          <p:cNvPr id="4" name="Picture 3" descr="Text&#10;&#10;Description automatically generated">
            <a:extLst>
              <a:ext uri="{FF2B5EF4-FFF2-40B4-BE49-F238E27FC236}">
                <a16:creationId xmlns:a16="http://schemas.microsoft.com/office/drawing/2014/main" id="{E4E9DEB7-227E-EB10-93A8-AE0B3DA711E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7328" t="21919" r="14442" b="27513"/>
          <a:stretch/>
        </p:blipFill>
        <p:spPr>
          <a:xfrm>
            <a:off x="152400" y="5858296"/>
            <a:ext cx="4754899" cy="731520"/>
          </a:xfrm>
          <a:prstGeom prst="rect">
            <a:avLst/>
          </a:prstGeom>
        </p:spPr>
      </p:pic>
      <p:pic>
        <p:nvPicPr>
          <p:cNvPr id="3" name="Picture 2" descr="Text&#10;&#10;Description automatically generated">
            <a:extLst>
              <a:ext uri="{FF2B5EF4-FFF2-40B4-BE49-F238E27FC236}">
                <a16:creationId xmlns:a16="http://schemas.microsoft.com/office/drawing/2014/main" id="{6F48A90F-E583-0974-4754-01560860C24E}"/>
              </a:ext>
            </a:extLst>
          </p:cNvPr>
          <p:cNvPicPr>
            <a:picLocks noChangeAspect="1"/>
          </p:cNvPicPr>
          <p:nvPr userDrawn="1"/>
        </p:nvPicPr>
        <p:blipFill rotWithShape="1">
          <a:blip r:embed="rId5"/>
          <a:srcRect l="7323" t="20453" r="31658" b="28414"/>
          <a:stretch/>
        </p:blipFill>
        <p:spPr>
          <a:xfrm>
            <a:off x="8229600" y="5858296"/>
            <a:ext cx="3718560" cy="731520"/>
          </a:xfrm>
          <a:prstGeom prst="rect">
            <a:avLst/>
          </a:prstGeom>
        </p:spPr>
      </p:pic>
      <p:sp>
        <p:nvSpPr>
          <p:cNvPr id="5" name="Title 1">
            <a:extLst>
              <a:ext uri="{FF2B5EF4-FFF2-40B4-BE49-F238E27FC236}">
                <a16:creationId xmlns:a16="http://schemas.microsoft.com/office/drawing/2014/main" id="{CC8FEB3F-D1DC-89C1-2E70-1CEEA76D9A9A}"/>
              </a:ext>
            </a:extLst>
          </p:cNvPr>
          <p:cNvSpPr>
            <a:spLocks noGrp="1"/>
          </p:cNvSpPr>
          <p:nvPr>
            <p:ph type="title"/>
          </p:nvPr>
        </p:nvSpPr>
        <p:spPr>
          <a:xfrm>
            <a:off x="838200" y="1253810"/>
            <a:ext cx="10515600" cy="1325563"/>
          </a:xfrm>
        </p:spPr>
        <p:txBody>
          <a:bodyPr>
            <a:normAutofit/>
          </a:bodyPr>
          <a:lstStyle>
            <a:lvl1pPr>
              <a:defRPr sz="6000" b="1" i="0">
                <a:solidFill>
                  <a:schemeClr val="bg1"/>
                </a:solidFill>
                <a:latin typeface="Calibri" panose="020F0502020204030204" pitchFamily="34" charset="0"/>
                <a:cs typeface="Calibri" panose="020F0502020204030204" pitchFamily="34" charset="0"/>
              </a:defRPr>
            </a:lvl1pPr>
          </a:lstStyle>
          <a:p>
            <a:r>
              <a:rPr lang="en-US"/>
              <a:t>Click to edit Master title style</a:t>
            </a:r>
          </a:p>
        </p:txBody>
      </p:sp>
      <p:sp>
        <p:nvSpPr>
          <p:cNvPr id="9" name="Subtitle 2">
            <a:extLst>
              <a:ext uri="{FF2B5EF4-FFF2-40B4-BE49-F238E27FC236}">
                <a16:creationId xmlns:a16="http://schemas.microsoft.com/office/drawing/2014/main" id="{E85D96DB-F6AD-972A-1944-0DCB43B2DF8F}"/>
              </a:ext>
            </a:extLst>
          </p:cNvPr>
          <p:cNvSpPr>
            <a:spLocks noGrp="1"/>
          </p:cNvSpPr>
          <p:nvPr>
            <p:ph type="subTitle" idx="1" hasCustomPrompt="1"/>
          </p:nvPr>
        </p:nvSpPr>
        <p:spPr>
          <a:xfrm>
            <a:off x="4343400" y="2577916"/>
            <a:ext cx="3126510" cy="480131"/>
          </a:xfrm>
        </p:spPr>
        <p:txBody>
          <a:bodyPr wrap="square" lIns="108000" rIns="0" anchor="t">
            <a:spAutoFit/>
          </a:bodyPr>
          <a:lstStyle>
            <a:lvl1pPr marL="0" indent="0" algn="ctr">
              <a:buNone/>
              <a:defRPr sz="2800" b="1" cap="none" baseline="0">
                <a:solidFill>
                  <a:schemeClr val="bg1"/>
                </a:solidFill>
              </a:defRPr>
            </a:lvl1pPr>
            <a:lvl2pPr marL="548626" indent="0" algn="ctr">
              <a:buNone/>
              <a:defRPr>
                <a:solidFill>
                  <a:schemeClr val="tx1">
                    <a:tint val="75000"/>
                  </a:schemeClr>
                </a:solidFill>
              </a:defRPr>
            </a:lvl2pPr>
            <a:lvl3pPr marL="1097253" indent="0" algn="ctr">
              <a:buNone/>
              <a:defRPr>
                <a:solidFill>
                  <a:schemeClr val="tx1">
                    <a:tint val="75000"/>
                  </a:schemeClr>
                </a:solidFill>
              </a:defRPr>
            </a:lvl3pPr>
            <a:lvl4pPr marL="1645879" indent="0" algn="ctr">
              <a:buNone/>
              <a:defRPr>
                <a:solidFill>
                  <a:schemeClr val="tx1">
                    <a:tint val="75000"/>
                  </a:schemeClr>
                </a:solidFill>
              </a:defRPr>
            </a:lvl4pPr>
            <a:lvl5pPr marL="2194505" indent="0" algn="ctr">
              <a:buNone/>
              <a:defRPr>
                <a:solidFill>
                  <a:schemeClr val="tx1">
                    <a:tint val="75000"/>
                  </a:schemeClr>
                </a:solidFill>
              </a:defRPr>
            </a:lvl5pPr>
            <a:lvl6pPr marL="2743131" indent="0" algn="ctr">
              <a:buNone/>
              <a:defRPr>
                <a:solidFill>
                  <a:schemeClr val="tx1">
                    <a:tint val="75000"/>
                  </a:schemeClr>
                </a:solidFill>
              </a:defRPr>
            </a:lvl6pPr>
            <a:lvl7pPr marL="3291758" indent="0" algn="ctr">
              <a:buNone/>
              <a:defRPr>
                <a:solidFill>
                  <a:schemeClr val="tx1">
                    <a:tint val="75000"/>
                  </a:schemeClr>
                </a:solidFill>
              </a:defRPr>
            </a:lvl7pPr>
            <a:lvl8pPr marL="3840384" indent="0" algn="ctr">
              <a:buNone/>
              <a:defRPr>
                <a:solidFill>
                  <a:schemeClr val="tx1">
                    <a:tint val="75000"/>
                  </a:schemeClr>
                </a:solidFill>
              </a:defRPr>
            </a:lvl8pPr>
            <a:lvl9pPr marL="4389010" indent="0" algn="ctr">
              <a:buNone/>
              <a:defRPr>
                <a:solidFill>
                  <a:schemeClr val="tx1">
                    <a:tint val="75000"/>
                  </a:schemeClr>
                </a:solidFill>
              </a:defRPr>
            </a:lvl9pPr>
          </a:lstStyle>
          <a:p>
            <a:r>
              <a:rPr lang="nl-BE"/>
              <a:t>Your Name here</a:t>
            </a:r>
            <a:endParaRPr lang="en-US"/>
          </a:p>
        </p:txBody>
      </p:sp>
    </p:spTree>
    <p:extLst>
      <p:ext uri="{BB962C8B-B14F-4D97-AF65-F5344CB8AC3E}">
        <p14:creationId xmlns:p14="http://schemas.microsoft.com/office/powerpoint/2010/main" val="1902301313"/>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395D86F-0D51-C543-A9F3-1822D886FBDC}"/>
              </a:ext>
            </a:extLst>
          </p:cNvPr>
          <p:cNvPicPr>
            <a:picLocks noChangeAspect="1"/>
          </p:cNvPicPr>
          <p:nvPr userDrawn="1"/>
        </p:nvPicPr>
        <p:blipFill>
          <a:blip r:embed="rId2"/>
          <a:stretch>
            <a:fillRect/>
          </a:stretch>
        </p:blipFill>
        <p:spPr>
          <a:xfrm>
            <a:off x="0" y="0"/>
            <a:ext cx="12192000" cy="1087129"/>
          </a:xfrm>
          <a:prstGeom prst="rect">
            <a:avLst/>
          </a:prstGeom>
        </p:spPr>
      </p:pic>
      <p:sp>
        <p:nvSpPr>
          <p:cNvPr id="6" name="Rectangle 5">
            <a:extLst>
              <a:ext uri="{FF2B5EF4-FFF2-40B4-BE49-F238E27FC236}">
                <a16:creationId xmlns:a16="http://schemas.microsoft.com/office/drawing/2014/main" id="{8E325D5F-6A34-A546-AFAF-5C93905736DD}"/>
              </a:ext>
            </a:extLst>
          </p:cNvPr>
          <p:cNvSpPr/>
          <p:nvPr userDrawn="1"/>
        </p:nvSpPr>
        <p:spPr>
          <a:xfrm>
            <a:off x="1062317" y="2810435"/>
            <a:ext cx="3007659" cy="1290918"/>
          </a:xfrm>
          <a:prstGeom prst="rect">
            <a:avLst/>
          </a:prstGeom>
          <a:solidFill>
            <a:srgbClr val="193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44B8DE59-E2FF-0B40-B602-1C3A76CC5EC1}"/>
              </a:ext>
            </a:extLst>
          </p:cNvPr>
          <p:cNvSpPr/>
          <p:nvPr userDrawn="1"/>
        </p:nvSpPr>
        <p:spPr>
          <a:xfrm>
            <a:off x="2751970" y="4583392"/>
            <a:ext cx="3007659" cy="1290918"/>
          </a:xfrm>
          <a:prstGeom prst="rect">
            <a:avLst/>
          </a:prstGeom>
          <a:solidFill>
            <a:srgbClr val="5D8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9A2C1E64-3D20-2E4C-876E-4063674422F9}"/>
              </a:ext>
            </a:extLst>
          </p:cNvPr>
          <p:cNvSpPr/>
          <p:nvPr userDrawn="1"/>
        </p:nvSpPr>
        <p:spPr>
          <a:xfrm>
            <a:off x="6277341" y="4583392"/>
            <a:ext cx="3007659" cy="1290918"/>
          </a:xfrm>
          <a:prstGeom prst="rect">
            <a:avLst/>
          </a:prstGeom>
          <a:solidFill>
            <a:srgbClr val="5D8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1958FA1-D623-2B46-B9E3-FF112353B1ED}"/>
              </a:ext>
            </a:extLst>
          </p:cNvPr>
          <p:cNvSpPr/>
          <p:nvPr userDrawn="1"/>
        </p:nvSpPr>
        <p:spPr>
          <a:xfrm>
            <a:off x="4587688" y="2810435"/>
            <a:ext cx="3007659" cy="1290918"/>
          </a:xfrm>
          <a:prstGeom prst="rect">
            <a:avLst/>
          </a:prstGeom>
          <a:solidFill>
            <a:srgbClr val="5D8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AB088D1-2231-C046-ABD2-14C5F2A323D9}"/>
              </a:ext>
            </a:extLst>
          </p:cNvPr>
          <p:cNvSpPr/>
          <p:nvPr userDrawn="1"/>
        </p:nvSpPr>
        <p:spPr>
          <a:xfrm>
            <a:off x="8104094" y="2810435"/>
            <a:ext cx="3007659" cy="1290918"/>
          </a:xfrm>
          <a:prstGeom prst="rect">
            <a:avLst/>
          </a:prstGeom>
          <a:solidFill>
            <a:srgbClr val="193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1CCA612F-57AB-F642-95E1-3CB7D7F6D7A0}"/>
              </a:ext>
            </a:extLst>
          </p:cNvPr>
          <p:cNvPicPr>
            <a:picLocks noChangeAspect="1"/>
          </p:cNvPicPr>
          <p:nvPr userDrawn="1"/>
        </p:nvPicPr>
        <p:blipFill>
          <a:blip r:embed="rId3">
            <a:alphaModFix amt="70000"/>
          </a:blip>
          <a:stretch>
            <a:fillRect/>
          </a:stretch>
        </p:blipFill>
        <p:spPr>
          <a:xfrm>
            <a:off x="10696074" y="508222"/>
            <a:ext cx="1119415" cy="295401"/>
          </a:xfrm>
          <a:prstGeom prst="rect">
            <a:avLst/>
          </a:prstGeom>
        </p:spPr>
      </p:pic>
      <p:sp>
        <p:nvSpPr>
          <p:cNvPr id="12" name="Title 1">
            <a:extLst>
              <a:ext uri="{FF2B5EF4-FFF2-40B4-BE49-F238E27FC236}">
                <a16:creationId xmlns:a16="http://schemas.microsoft.com/office/drawing/2014/main" id="{3C41CA43-4C3A-D348-BCD9-F09494DD1A3F}"/>
              </a:ext>
            </a:extLst>
          </p:cNvPr>
          <p:cNvSpPr>
            <a:spLocks noGrp="1"/>
          </p:cNvSpPr>
          <p:nvPr>
            <p:ph type="title"/>
          </p:nvPr>
        </p:nvSpPr>
        <p:spPr>
          <a:xfrm>
            <a:off x="573795" y="-10746"/>
            <a:ext cx="10515600" cy="1325563"/>
          </a:xfrm>
        </p:spPr>
        <p:txBody>
          <a:bodyPr>
            <a:normAutofit/>
          </a:bodyPr>
          <a:lstStyle>
            <a:lvl1pPr>
              <a:defRPr sz="4400" b="0" i="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14" name="Text Placeholder 3">
            <a:extLst>
              <a:ext uri="{FF2B5EF4-FFF2-40B4-BE49-F238E27FC236}">
                <a16:creationId xmlns:a16="http://schemas.microsoft.com/office/drawing/2014/main" id="{517151F1-D7E5-AF48-B4CD-433E76184C6F}"/>
              </a:ext>
            </a:extLst>
          </p:cNvPr>
          <p:cNvSpPr>
            <a:spLocks noGrp="1"/>
          </p:cNvSpPr>
          <p:nvPr>
            <p:ph type="body" sz="quarter" idx="10" hasCustomPrompt="1"/>
          </p:nvPr>
        </p:nvSpPr>
        <p:spPr>
          <a:xfrm>
            <a:off x="1419971" y="3032825"/>
            <a:ext cx="2292350" cy="846137"/>
          </a:xfrm>
        </p:spPr>
        <p:txBody>
          <a:bodyPr anchor="ctr"/>
          <a:lstStyle>
            <a:lvl1pPr marL="0" indent="0"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15" name="Text Placeholder 3">
            <a:extLst>
              <a:ext uri="{FF2B5EF4-FFF2-40B4-BE49-F238E27FC236}">
                <a16:creationId xmlns:a16="http://schemas.microsoft.com/office/drawing/2014/main" id="{AD9CB3F9-A570-A941-93FE-A8B5DA4961EB}"/>
              </a:ext>
            </a:extLst>
          </p:cNvPr>
          <p:cNvSpPr>
            <a:spLocks noGrp="1"/>
          </p:cNvSpPr>
          <p:nvPr>
            <p:ph type="body" sz="quarter" idx="11" hasCustomPrompt="1"/>
          </p:nvPr>
        </p:nvSpPr>
        <p:spPr>
          <a:xfrm>
            <a:off x="4964682" y="3032825"/>
            <a:ext cx="2292350" cy="846137"/>
          </a:xfrm>
        </p:spPr>
        <p:txBody>
          <a:bodyPr anchor="ctr"/>
          <a:lstStyle>
            <a:lvl1pPr marL="0" indent="0"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16" name="Text Placeholder 3">
            <a:extLst>
              <a:ext uri="{FF2B5EF4-FFF2-40B4-BE49-F238E27FC236}">
                <a16:creationId xmlns:a16="http://schemas.microsoft.com/office/drawing/2014/main" id="{90DD4577-90CA-0144-8FB0-CB529F9A97F2}"/>
              </a:ext>
            </a:extLst>
          </p:cNvPr>
          <p:cNvSpPr>
            <a:spLocks noGrp="1"/>
          </p:cNvSpPr>
          <p:nvPr>
            <p:ph type="body" sz="quarter" idx="12" hasCustomPrompt="1"/>
          </p:nvPr>
        </p:nvSpPr>
        <p:spPr>
          <a:xfrm>
            <a:off x="8419082" y="3032825"/>
            <a:ext cx="2292350" cy="846137"/>
          </a:xfr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Text</a:t>
            </a:r>
          </a:p>
        </p:txBody>
      </p:sp>
      <p:sp>
        <p:nvSpPr>
          <p:cNvPr id="17" name="Text Placeholder 3">
            <a:extLst>
              <a:ext uri="{FF2B5EF4-FFF2-40B4-BE49-F238E27FC236}">
                <a16:creationId xmlns:a16="http://schemas.microsoft.com/office/drawing/2014/main" id="{FAD0103B-A93B-E543-964C-79D5B20E15A7}"/>
              </a:ext>
            </a:extLst>
          </p:cNvPr>
          <p:cNvSpPr>
            <a:spLocks noGrp="1"/>
          </p:cNvSpPr>
          <p:nvPr>
            <p:ph type="body" sz="quarter" idx="13" hasCustomPrompt="1"/>
          </p:nvPr>
        </p:nvSpPr>
        <p:spPr>
          <a:xfrm>
            <a:off x="3109624" y="4816469"/>
            <a:ext cx="2292350" cy="846137"/>
          </a:xfrm>
        </p:spPr>
        <p:txBody>
          <a:bodyPr anchor="ctr"/>
          <a:lstStyle>
            <a:lvl1pPr marL="0" indent="0"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18" name="Text Placeholder 3">
            <a:extLst>
              <a:ext uri="{FF2B5EF4-FFF2-40B4-BE49-F238E27FC236}">
                <a16:creationId xmlns:a16="http://schemas.microsoft.com/office/drawing/2014/main" id="{7D1BB9A9-0045-C345-A842-1E3AAFF1D320}"/>
              </a:ext>
            </a:extLst>
          </p:cNvPr>
          <p:cNvSpPr>
            <a:spLocks noGrp="1"/>
          </p:cNvSpPr>
          <p:nvPr>
            <p:ph type="body" sz="quarter" idx="14" hasCustomPrompt="1"/>
          </p:nvPr>
        </p:nvSpPr>
        <p:spPr>
          <a:xfrm>
            <a:off x="6634995" y="4816469"/>
            <a:ext cx="2292350" cy="846137"/>
          </a:xfrm>
        </p:spPr>
        <p:txBody>
          <a:bodyPr anchor="ctr"/>
          <a:lstStyle>
            <a:lvl1pPr marL="0" indent="0"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Tree>
    <p:extLst>
      <p:ext uri="{BB962C8B-B14F-4D97-AF65-F5344CB8AC3E}">
        <p14:creationId xmlns:p14="http://schemas.microsoft.com/office/powerpoint/2010/main" val="1408209437"/>
      </p:ext>
    </p:extLst>
  </p:cSld>
  <p:clrMapOvr>
    <a:masterClrMapping/>
  </p:clrMapOvr>
  <p:hf hdr="0" ftr="0" dt="0"/>
  <p:extLst>
    <p:ext uri="{DCECCB84-F9BA-43D5-87BE-67443E8EF086}">
      <p15:sldGuideLst xmlns:p15="http://schemas.microsoft.com/office/powerpoint/2012/main">
        <p15:guide id="1" orient="horz" pos="504">
          <p15:clr>
            <a:srgbClr val="FBAE40"/>
          </p15:clr>
        </p15:guide>
        <p15:guide id="2" pos="432">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52813FCF-E2C5-7E4B-8BFA-4141D8FEB615}"/>
              </a:ext>
            </a:extLst>
          </p:cNvPr>
          <p:cNvPicPr>
            <a:picLocks noChangeAspect="1"/>
          </p:cNvPicPr>
          <p:nvPr userDrawn="1"/>
        </p:nvPicPr>
        <p:blipFill>
          <a:blip r:embed="rId2"/>
          <a:stretch>
            <a:fillRect/>
          </a:stretch>
        </p:blipFill>
        <p:spPr>
          <a:xfrm>
            <a:off x="0" y="0"/>
            <a:ext cx="12192000" cy="1087129"/>
          </a:xfrm>
          <a:prstGeom prst="rect">
            <a:avLst/>
          </a:prstGeom>
        </p:spPr>
      </p:pic>
      <p:sp>
        <p:nvSpPr>
          <p:cNvPr id="24" name="Content Placeholder 5">
            <a:extLst>
              <a:ext uri="{FF2B5EF4-FFF2-40B4-BE49-F238E27FC236}">
                <a16:creationId xmlns:a16="http://schemas.microsoft.com/office/drawing/2014/main" id="{BE87B1E8-154D-B642-B0E3-CB225694EAB1}"/>
              </a:ext>
            </a:extLst>
          </p:cNvPr>
          <p:cNvSpPr>
            <a:spLocks noGrp="1"/>
          </p:cNvSpPr>
          <p:nvPr>
            <p:ph sz="quarter" idx="13" hasCustomPrompt="1"/>
          </p:nvPr>
        </p:nvSpPr>
        <p:spPr>
          <a:xfrm>
            <a:off x="600864" y="1187125"/>
            <a:ext cx="6189675" cy="5534350"/>
          </a:xfrm>
        </p:spPr>
        <p:txBody>
          <a:bodyPr>
            <a:normAutofit/>
          </a:bodyPr>
          <a:lstStyle>
            <a:lvl1pPr marL="0" indent="0">
              <a:buNone/>
              <a:defRPr sz="2800" b="0">
                <a:solidFill>
                  <a:schemeClr val="tx1"/>
                </a:solidFill>
              </a:defRPr>
            </a:lvl1pPr>
            <a:lvl2pPr marL="800100" indent="-342900">
              <a:buClr>
                <a:srgbClr val="5D8B72"/>
              </a:buClr>
              <a:buFont typeface="Wingdings" pitchFamily="2" charset="2"/>
              <a:buChar char="§"/>
              <a:defRPr sz="2800">
                <a:solidFill>
                  <a:schemeClr val="tx1"/>
                </a:solidFill>
              </a:defRPr>
            </a:lvl2pPr>
            <a:lvl3pPr marL="914400" indent="0">
              <a:buNone/>
              <a:defRPr/>
            </a:lvl3pPr>
            <a:lvl4pPr marL="1371600" indent="0">
              <a:buNone/>
              <a:defRPr/>
            </a:lvl4pPr>
            <a:lvl5pPr marL="1828800" indent="0">
              <a:buNone/>
              <a:defRPr/>
            </a:lvl5pPr>
          </a:lstStyle>
          <a:p>
            <a:pPr lvl="0"/>
            <a:r>
              <a:rPr lang="en-US" dirty="0"/>
              <a:t>Object/Photo</a:t>
            </a:r>
          </a:p>
        </p:txBody>
      </p:sp>
      <p:sp>
        <p:nvSpPr>
          <p:cNvPr id="10" name="Rectangle 9">
            <a:extLst>
              <a:ext uri="{FF2B5EF4-FFF2-40B4-BE49-F238E27FC236}">
                <a16:creationId xmlns:a16="http://schemas.microsoft.com/office/drawing/2014/main" id="{4F11A4F0-C896-2C45-AF4C-65C24DC83BD6}"/>
              </a:ext>
            </a:extLst>
          </p:cNvPr>
          <p:cNvSpPr/>
          <p:nvPr userDrawn="1"/>
        </p:nvSpPr>
        <p:spPr>
          <a:xfrm>
            <a:off x="7113494" y="1208434"/>
            <a:ext cx="4706471" cy="12817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8D020C7-4327-164A-92D2-59639A9A6FF7}"/>
              </a:ext>
            </a:extLst>
          </p:cNvPr>
          <p:cNvSpPr/>
          <p:nvPr userDrawn="1"/>
        </p:nvSpPr>
        <p:spPr>
          <a:xfrm>
            <a:off x="7109018" y="2611441"/>
            <a:ext cx="4706471" cy="12817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6E2CA69-0512-5143-9A99-AE6C3AEE82F6}"/>
              </a:ext>
            </a:extLst>
          </p:cNvPr>
          <p:cNvSpPr/>
          <p:nvPr userDrawn="1"/>
        </p:nvSpPr>
        <p:spPr>
          <a:xfrm>
            <a:off x="7113494" y="4021729"/>
            <a:ext cx="4706471" cy="12817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B5BB34B-7A0F-FB4E-AD3E-E5CF32FEC69D}"/>
              </a:ext>
            </a:extLst>
          </p:cNvPr>
          <p:cNvSpPr/>
          <p:nvPr userDrawn="1"/>
        </p:nvSpPr>
        <p:spPr>
          <a:xfrm>
            <a:off x="7113494" y="5432017"/>
            <a:ext cx="4706471" cy="12817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C45D82B-1BD0-0D49-A105-472A9A496481}"/>
              </a:ext>
            </a:extLst>
          </p:cNvPr>
          <p:cNvSpPr/>
          <p:nvPr userDrawn="1"/>
        </p:nvSpPr>
        <p:spPr>
          <a:xfrm>
            <a:off x="994856" y="1521903"/>
            <a:ext cx="1811322" cy="1775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CE88C1E-B6B3-D94F-8A35-26CBD90F79F1}"/>
              </a:ext>
            </a:extLst>
          </p:cNvPr>
          <p:cNvSpPr txBox="1"/>
          <p:nvPr userDrawn="1"/>
        </p:nvSpPr>
        <p:spPr>
          <a:xfrm>
            <a:off x="1115367" y="7235826"/>
            <a:ext cx="184731" cy="369332"/>
          </a:xfrm>
          <a:prstGeom prst="rect">
            <a:avLst/>
          </a:prstGeom>
          <a:noFill/>
        </p:spPr>
        <p:txBody>
          <a:bodyPr wrap="none" rtlCol="0">
            <a:spAutoFit/>
          </a:bodyPr>
          <a:lstStyle/>
          <a:p>
            <a:endParaRPr lang="en-US" dirty="0"/>
          </a:p>
        </p:txBody>
      </p:sp>
      <p:pic>
        <p:nvPicPr>
          <p:cNvPr id="20" name="Picture 19">
            <a:extLst>
              <a:ext uri="{FF2B5EF4-FFF2-40B4-BE49-F238E27FC236}">
                <a16:creationId xmlns:a16="http://schemas.microsoft.com/office/drawing/2014/main" id="{48B52403-E8F6-1348-8400-5DD896E01B80}"/>
              </a:ext>
            </a:extLst>
          </p:cNvPr>
          <p:cNvPicPr>
            <a:picLocks noChangeAspect="1"/>
          </p:cNvPicPr>
          <p:nvPr userDrawn="1"/>
        </p:nvPicPr>
        <p:blipFill>
          <a:blip r:embed="rId3">
            <a:alphaModFix amt="70000"/>
          </a:blip>
          <a:stretch>
            <a:fillRect/>
          </a:stretch>
        </p:blipFill>
        <p:spPr>
          <a:xfrm>
            <a:off x="10696074" y="508222"/>
            <a:ext cx="1119415" cy="295401"/>
          </a:xfrm>
          <a:prstGeom prst="rect">
            <a:avLst/>
          </a:prstGeom>
        </p:spPr>
      </p:pic>
      <p:sp>
        <p:nvSpPr>
          <p:cNvPr id="21" name="Title 1">
            <a:extLst>
              <a:ext uri="{FF2B5EF4-FFF2-40B4-BE49-F238E27FC236}">
                <a16:creationId xmlns:a16="http://schemas.microsoft.com/office/drawing/2014/main" id="{A504DCD0-2911-334A-A4CA-90626FEC88F8}"/>
              </a:ext>
            </a:extLst>
          </p:cNvPr>
          <p:cNvSpPr>
            <a:spLocks noGrp="1"/>
          </p:cNvSpPr>
          <p:nvPr>
            <p:ph type="title"/>
          </p:nvPr>
        </p:nvSpPr>
        <p:spPr>
          <a:xfrm>
            <a:off x="573795" y="-10746"/>
            <a:ext cx="10515600" cy="1325563"/>
          </a:xfrm>
        </p:spPr>
        <p:txBody>
          <a:bodyPr>
            <a:normAutofit/>
          </a:bodyPr>
          <a:lstStyle>
            <a:lvl1pPr>
              <a:defRPr sz="4400" b="0" i="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1100F723-B55C-A641-86F8-DC4E5B51AC3C}"/>
              </a:ext>
            </a:extLst>
          </p:cNvPr>
          <p:cNvSpPr>
            <a:spLocks noGrp="1"/>
          </p:cNvSpPr>
          <p:nvPr>
            <p:ph type="body" sz="quarter" idx="14" hasCustomPrompt="1"/>
          </p:nvPr>
        </p:nvSpPr>
        <p:spPr>
          <a:xfrm>
            <a:off x="7843416" y="1462331"/>
            <a:ext cx="3806717" cy="851580"/>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900"/>
            </a:lvl1pPr>
            <a:lvl2pPr marL="800100" indent="-342900">
              <a:buFont typeface="Arial" panose="020B0604020202020204" pitchFamily="34" charset="0"/>
              <a:buChar char="•"/>
              <a:defRPr sz="2000"/>
            </a:lvl2pPr>
            <a:lvl3pPr marL="1200150" indent="-285750">
              <a:buFont typeface="Arial" panose="020B0604020202020204" pitchFamily="34" charset="0"/>
              <a:buChar char="•"/>
              <a:defRPr sz="1800"/>
            </a:lvl3pPr>
            <a:lvl4pPr>
              <a:defRPr sz="1600"/>
            </a:lvl4pPr>
            <a:lvl5pPr>
              <a:defRPr sz="1600"/>
            </a:lvl5pPr>
          </a:lstStyle>
          <a:p>
            <a:r>
              <a:rPr lang="en-US" dirty="0">
                <a:latin typeface="Calibri" panose="020F0502020204030204" pitchFamily="34" charset="0"/>
                <a:ea typeface="Arial" charset="0"/>
                <a:cs typeface="Calibri" panose="020F0502020204030204" pitchFamily="34" charset="0"/>
              </a:rPr>
              <a:t>Lorem ipsum dolor sit </a:t>
            </a:r>
            <a:r>
              <a:rPr lang="en-US" dirty="0" err="1">
                <a:latin typeface="Calibri" panose="020F0502020204030204" pitchFamily="34" charset="0"/>
                <a:ea typeface="Arial" charset="0"/>
                <a:cs typeface="Calibri" panose="020F0502020204030204" pitchFamily="34" charset="0"/>
              </a:rPr>
              <a:t>amet</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consectetuer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adipiscing</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elit</a:t>
            </a:r>
            <a:r>
              <a:rPr lang="en-US" dirty="0">
                <a:latin typeface="Calibri" panose="020F0502020204030204" pitchFamily="34" charset="0"/>
                <a:ea typeface="Arial" charset="0"/>
                <a:cs typeface="Calibri" panose="020F0502020204030204" pitchFamily="34" charset="0"/>
              </a:rPr>
              <a:t>. Maecenas </a:t>
            </a:r>
            <a:r>
              <a:rPr lang="en-US" dirty="0" err="1">
                <a:latin typeface="Calibri" panose="020F0502020204030204" pitchFamily="34" charset="0"/>
                <a:ea typeface="Arial" charset="0"/>
                <a:cs typeface="Calibri" panose="020F0502020204030204" pitchFamily="34" charset="0"/>
              </a:rPr>
              <a:t>porttitor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congue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massa</a:t>
            </a:r>
            <a:r>
              <a:rPr lang="en-US" dirty="0">
                <a:latin typeface="Calibri" panose="020F0502020204030204" pitchFamily="34" charset="0"/>
                <a:ea typeface="Arial" charset="0"/>
                <a:cs typeface="Calibri" panose="020F0502020204030204" pitchFamily="34" charset="0"/>
              </a:rPr>
              <a:t>. </a:t>
            </a:r>
          </a:p>
        </p:txBody>
      </p:sp>
      <p:sp>
        <p:nvSpPr>
          <p:cNvPr id="25" name="Text Placeholder 3">
            <a:extLst>
              <a:ext uri="{FF2B5EF4-FFF2-40B4-BE49-F238E27FC236}">
                <a16:creationId xmlns:a16="http://schemas.microsoft.com/office/drawing/2014/main" id="{10102017-EDA8-DB45-ACFE-4CE03EBEFAE6}"/>
              </a:ext>
            </a:extLst>
          </p:cNvPr>
          <p:cNvSpPr>
            <a:spLocks noGrp="1"/>
          </p:cNvSpPr>
          <p:nvPr>
            <p:ph type="body" sz="quarter" idx="15" hasCustomPrompt="1"/>
          </p:nvPr>
        </p:nvSpPr>
        <p:spPr>
          <a:xfrm>
            <a:off x="7843416" y="2871129"/>
            <a:ext cx="3806717" cy="851580"/>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900"/>
            </a:lvl1pPr>
            <a:lvl2pPr marL="800100" indent="-342900">
              <a:buFont typeface="Arial" panose="020B0604020202020204" pitchFamily="34" charset="0"/>
              <a:buChar char="•"/>
              <a:defRPr sz="2000"/>
            </a:lvl2pPr>
            <a:lvl3pPr marL="1200150" indent="-285750">
              <a:buFont typeface="Arial" panose="020B0604020202020204" pitchFamily="34" charset="0"/>
              <a:buChar char="•"/>
              <a:defRPr sz="1800"/>
            </a:lvl3pPr>
            <a:lvl4pPr>
              <a:defRPr sz="1600"/>
            </a:lvl4pPr>
            <a:lvl5pPr>
              <a:defRPr sz="1600"/>
            </a:lvl5pPr>
          </a:lstStyle>
          <a:p>
            <a:r>
              <a:rPr lang="en-US" dirty="0">
                <a:latin typeface="Calibri" panose="020F0502020204030204" pitchFamily="34" charset="0"/>
                <a:ea typeface="Arial" charset="0"/>
                <a:cs typeface="Calibri" panose="020F0502020204030204" pitchFamily="34" charset="0"/>
              </a:rPr>
              <a:t>Lorem ipsum dolor sit </a:t>
            </a:r>
            <a:r>
              <a:rPr lang="en-US" dirty="0" err="1">
                <a:latin typeface="Calibri" panose="020F0502020204030204" pitchFamily="34" charset="0"/>
                <a:ea typeface="Arial" charset="0"/>
                <a:cs typeface="Calibri" panose="020F0502020204030204" pitchFamily="34" charset="0"/>
              </a:rPr>
              <a:t>amet</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consectetuer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adipiscing</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elit</a:t>
            </a:r>
            <a:r>
              <a:rPr lang="en-US" dirty="0">
                <a:latin typeface="Calibri" panose="020F0502020204030204" pitchFamily="34" charset="0"/>
                <a:ea typeface="Arial" charset="0"/>
                <a:cs typeface="Calibri" panose="020F0502020204030204" pitchFamily="34" charset="0"/>
              </a:rPr>
              <a:t>. Maecenas </a:t>
            </a:r>
            <a:r>
              <a:rPr lang="en-US" dirty="0" err="1">
                <a:latin typeface="Calibri" panose="020F0502020204030204" pitchFamily="34" charset="0"/>
                <a:ea typeface="Arial" charset="0"/>
                <a:cs typeface="Calibri" panose="020F0502020204030204" pitchFamily="34" charset="0"/>
              </a:rPr>
              <a:t>porttitor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congue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massa</a:t>
            </a:r>
            <a:r>
              <a:rPr lang="en-US" dirty="0">
                <a:latin typeface="Calibri" panose="020F0502020204030204" pitchFamily="34" charset="0"/>
                <a:ea typeface="Arial" charset="0"/>
                <a:cs typeface="Calibri" panose="020F0502020204030204" pitchFamily="34" charset="0"/>
              </a:rPr>
              <a:t>. </a:t>
            </a:r>
          </a:p>
        </p:txBody>
      </p:sp>
      <p:sp>
        <p:nvSpPr>
          <p:cNvPr id="26" name="Text Placeholder 3">
            <a:extLst>
              <a:ext uri="{FF2B5EF4-FFF2-40B4-BE49-F238E27FC236}">
                <a16:creationId xmlns:a16="http://schemas.microsoft.com/office/drawing/2014/main" id="{80DD8EC6-C423-694C-A886-EA99136918A4}"/>
              </a:ext>
            </a:extLst>
          </p:cNvPr>
          <p:cNvSpPr>
            <a:spLocks noGrp="1"/>
          </p:cNvSpPr>
          <p:nvPr>
            <p:ph type="body" sz="quarter" idx="16" hasCustomPrompt="1"/>
          </p:nvPr>
        </p:nvSpPr>
        <p:spPr>
          <a:xfrm>
            <a:off x="7843416" y="4248373"/>
            <a:ext cx="3806717" cy="851580"/>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900"/>
            </a:lvl1pPr>
            <a:lvl2pPr marL="800100" indent="-342900">
              <a:buFont typeface="Arial" panose="020B0604020202020204" pitchFamily="34" charset="0"/>
              <a:buChar char="•"/>
              <a:defRPr sz="2000"/>
            </a:lvl2pPr>
            <a:lvl3pPr marL="1200150" indent="-285750">
              <a:buFont typeface="Arial" panose="020B0604020202020204" pitchFamily="34" charset="0"/>
              <a:buChar char="•"/>
              <a:defRPr sz="1800"/>
            </a:lvl3pPr>
            <a:lvl4pPr>
              <a:defRPr sz="1600"/>
            </a:lvl4pPr>
            <a:lvl5pPr>
              <a:defRPr sz="1600"/>
            </a:lvl5pPr>
          </a:lstStyle>
          <a:p>
            <a:r>
              <a:rPr lang="en-US" dirty="0">
                <a:latin typeface="Calibri" panose="020F0502020204030204" pitchFamily="34" charset="0"/>
                <a:ea typeface="Arial" charset="0"/>
                <a:cs typeface="Calibri" panose="020F0502020204030204" pitchFamily="34" charset="0"/>
              </a:rPr>
              <a:t>Lorem ipsum dolor sit </a:t>
            </a:r>
            <a:r>
              <a:rPr lang="en-US" dirty="0" err="1">
                <a:latin typeface="Calibri" panose="020F0502020204030204" pitchFamily="34" charset="0"/>
                <a:ea typeface="Arial" charset="0"/>
                <a:cs typeface="Calibri" panose="020F0502020204030204" pitchFamily="34" charset="0"/>
              </a:rPr>
              <a:t>amet</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consectetuer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adipiscing</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elit</a:t>
            </a:r>
            <a:r>
              <a:rPr lang="en-US" dirty="0">
                <a:latin typeface="Calibri" panose="020F0502020204030204" pitchFamily="34" charset="0"/>
                <a:ea typeface="Arial" charset="0"/>
                <a:cs typeface="Calibri" panose="020F0502020204030204" pitchFamily="34" charset="0"/>
              </a:rPr>
              <a:t>. Maecenas </a:t>
            </a:r>
            <a:r>
              <a:rPr lang="en-US" dirty="0" err="1">
                <a:latin typeface="Calibri" panose="020F0502020204030204" pitchFamily="34" charset="0"/>
                <a:ea typeface="Arial" charset="0"/>
                <a:cs typeface="Calibri" panose="020F0502020204030204" pitchFamily="34" charset="0"/>
              </a:rPr>
              <a:t>porttitor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congue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massa</a:t>
            </a:r>
            <a:r>
              <a:rPr lang="en-US" dirty="0">
                <a:latin typeface="Calibri" panose="020F0502020204030204" pitchFamily="34" charset="0"/>
                <a:ea typeface="Arial" charset="0"/>
                <a:cs typeface="Calibri" panose="020F0502020204030204" pitchFamily="34" charset="0"/>
              </a:rPr>
              <a:t>. </a:t>
            </a:r>
          </a:p>
        </p:txBody>
      </p:sp>
      <p:sp>
        <p:nvSpPr>
          <p:cNvPr id="28" name="Text Placeholder 3">
            <a:extLst>
              <a:ext uri="{FF2B5EF4-FFF2-40B4-BE49-F238E27FC236}">
                <a16:creationId xmlns:a16="http://schemas.microsoft.com/office/drawing/2014/main" id="{F1516595-223C-0A4B-9F5B-FC0852AE3AF7}"/>
              </a:ext>
            </a:extLst>
          </p:cNvPr>
          <p:cNvSpPr>
            <a:spLocks noGrp="1"/>
          </p:cNvSpPr>
          <p:nvPr>
            <p:ph type="body" sz="quarter" idx="17" hasCustomPrompt="1"/>
          </p:nvPr>
        </p:nvSpPr>
        <p:spPr>
          <a:xfrm>
            <a:off x="7843416" y="5659484"/>
            <a:ext cx="3806717" cy="851580"/>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900"/>
            </a:lvl1pPr>
            <a:lvl2pPr marL="800100" indent="-342900">
              <a:buFont typeface="Arial" panose="020B0604020202020204" pitchFamily="34" charset="0"/>
              <a:buChar char="•"/>
              <a:defRPr sz="2000"/>
            </a:lvl2pPr>
            <a:lvl3pPr marL="1200150" indent="-285750">
              <a:buFont typeface="Arial" panose="020B0604020202020204" pitchFamily="34" charset="0"/>
              <a:buChar char="•"/>
              <a:defRPr sz="1800"/>
            </a:lvl3pPr>
            <a:lvl4pPr>
              <a:defRPr sz="1600"/>
            </a:lvl4pPr>
            <a:lvl5pPr>
              <a:defRPr sz="1600"/>
            </a:lvl5pPr>
          </a:lstStyle>
          <a:p>
            <a:r>
              <a:rPr lang="en-US" dirty="0">
                <a:latin typeface="Calibri" panose="020F0502020204030204" pitchFamily="34" charset="0"/>
                <a:ea typeface="Arial" charset="0"/>
                <a:cs typeface="Calibri" panose="020F0502020204030204" pitchFamily="34" charset="0"/>
              </a:rPr>
              <a:t>Lorem ipsum dolor sit </a:t>
            </a:r>
            <a:r>
              <a:rPr lang="en-US" dirty="0" err="1">
                <a:latin typeface="Calibri" panose="020F0502020204030204" pitchFamily="34" charset="0"/>
                <a:ea typeface="Arial" charset="0"/>
                <a:cs typeface="Calibri" panose="020F0502020204030204" pitchFamily="34" charset="0"/>
              </a:rPr>
              <a:t>amet</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consectetuer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adipiscing</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elit</a:t>
            </a:r>
            <a:r>
              <a:rPr lang="en-US" dirty="0">
                <a:latin typeface="Calibri" panose="020F0502020204030204" pitchFamily="34" charset="0"/>
                <a:ea typeface="Arial" charset="0"/>
                <a:cs typeface="Calibri" panose="020F0502020204030204" pitchFamily="34" charset="0"/>
              </a:rPr>
              <a:t>. Maecenas </a:t>
            </a:r>
            <a:r>
              <a:rPr lang="en-US" dirty="0" err="1">
                <a:latin typeface="Calibri" panose="020F0502020204030204" pitchFamily="34" charset="0"/>
                <a:ea typeface="Arial" charset="0"/>
                <a:cs typeface="Calibri" panose="020F0502020204030204" pitchFamily="34" charset="0"/>
              </a:rPr>
              <a:t>porttitor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congue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massa</a:t>
            </a:r>
            <a:r>
              <a:rPr lang="en-US" dirty="0">
                <a:latin typeface="Calibri" panose="020F0502020204030204" pitchFamily="34" charset="0"/>
                <a:ea typeface="Arial" charset="0"/>
                <a:cs typeface="Calibri" panose="020F0502020204030204" pitchFamily="34" charset="0"/>
              </a:rPr>
              <a:t>. </a:t>
            </a:r>
          </a:p>
        </p:txBody>
      </p:sp>
      <p:sp>
        <p:nvSpPr>
          <p:cNvPr id="8" name="Text Placeholder 7">
            <a:extLst>
              <a:ext uri="{FF2B5EF4-FFF2-40B4-BE49-F238E27FC236}">
                <a16:creationId xmlns:a16="http://schemas.microsoft.com/office/drawing/2014/main" id="{C342C554-F2CB-0743-A9E6-A6F1457B7F94}"/>
              </a:ext>
            </a:extLst>
          </p:cNvPr>
          <p:cNvSpPr>
            <a:spLocks noGrp="1"/>
          </p:cNvSpPr>
          <p:nvPr>
            <p:ph type="body" sz="quarter" idx="18" hasCustomPrompt="1"/>
          </p:nvPr>
        </p:nvSpPr>
        <p:spPr>
          <a:xfrm>
            <a:off x="7210142" y="1462331"/>
            <a:ext cx="619125" cy="851580"/>
          </a:xfrm>
        </p:spPr>
        <p:txBody>
          <a:bodyPr anchor="ctr">
            <a:normAutofit/>
          </a:bodyPr>
          <a:lstStyle>
            <a:lvl1pPr marL="0" indent="0" algn="ctr">
              <a:buNone/>
              <a:defRPr sz="3200" b="1">
                <a:solidFill>
                  <a:srgbClr val="002060"/>
                </a:solidFill>
              </a:defRPr>
            </a:lvl1pPr>
          </a:lstStyle>
          <a:p>
            <a:pPr lvl="0"/>
            <a:r>
              <a:rPr lang="en-US" dirty="0"/>
              <a:t>1.</a:t>
            </a:r>
          </a:p>
        </p:txBody>
      </p:sp>
      <p:sp>
        <p:nvSpPr>
          <p:cNvPr id="30" name="Text Placeholder 7">
            <a:extLst>
              <a:ext uri="{FF2B5EF4-FFF2-40B4-BE49-F238E27FC236}">
                <a16:creationId xmlns:a16="http://schemas.microsoft.com/office/drawing/2014/main" id="{6178F9A6-0A00-1342-8F58-83BFC1D08EE3}"/>
              </a:ext>
            </a:extLst>
          </p:cNvPr>
          <p:cNvSpPr>
            <a:spLocks noGrp="1"/>
          </p:cNvSpPr>
          <p:nvPr>
            <p:ph type="body" sz="quarter" idx="19" hasCustomPrompt="1"/>
          </p:nvPr>
        </p:nvSpPr>
        <p:spPr>
          <a:xfrm>
            <a:off x="7210142" y="2873442"/>
            <a:ext cx="619125" cy="851580"/>
          </a:xfrm>
        </p:spPr>
        <p:txBody>
          <a:bodyPr anchor="ctr">
            <a:normAutofit/>
          </a:bodyPr>
          <a:lstStyle>
            <a:lvl1pPr marL="0" indent="0" algn="ctr">
              <a:buNone/>
              <a:defRPr sz="3200" b="1">
                <a:solidFill>
                  <a:srgbClr val="002060"/>
                </a:solidFill>
              </a:defRPr>
            </a:lvl1pPr>
          </a:lstStyle>
          <a:p>
            <a:pPr lvl="0"/>
            <a:r>
              <a:rPr lang="en-US" dirty="0"/>
              <a:t>2.</a:t>
            </a:r>
          </a:p>
        </p:txBody>
      </p:sp>
      <p:sp>
        <p:nvSpPr>
          <p:cNvPr id="33" name="Text Placeholder 7">
            <a:extLst>
              <a:ext uri="{FF2B5EF4-FFF2-40B4-BE49-F238E27FC236}">
                <a16:creationId xmlns:a16="http://schemas.microsoft.com/office/drawing/2014/main" id="{E98E5A91-69E0-2447-9397-8BFC91465373}"/>
              </a:ext>
            </a:extLst>
          </p:cNvPr>
          <p:cNvSpPr>
            <a:spLocks noGrp="1"/>
          </p:cNvSpPr>
          <p:nvPr>
            <p:ph type="body" sz="quarter" idx="21" hasCustomPrompt="1"/>
          </p:nvPr>
        </p:nvSpPr>
        <p:spPr>
          <a:xfrm>
            <a:off x="7210142" y="5661797"/>
            <a:ext cx="619125" cy="851580"/>
          </a:xfrm>
        </p:spPr>
        <p:txBody>
          <a:bodyPr anchor="ctr">
            <a:normAutofit/>
          </a:bodyPr>
          <a:lstStyle>
            <a:lvl1pPr marL="0" indent="0" algn="ctr">
              <a:buNone/>
              <a:defRPr sz="3200" b="1">
                <a:solidFill>
                  <a:srgbClr val="002060"/>
                </a:solidFill>
              </a:defRPr>
            </a:lvl1pPr>
          </a:lstStyle>
          <a:p>
            <a:pPr lvl="0"/>
            <a:r>
              <a:rPr lang="en-US" dirty="0"/>
              <a:t>4.</a:t>
            </a:r>
          </a:p>
        </p:txBody>
      </p:sp>
      <p:sp>
        <p:nvSpPr>
          <p:cNvPr id="34" name="Text Placeholder 7">
            <a:extLst>
              <a:ext uri="{FF2B5EF4-FFF2-40B4-BE49-F238E27FC236}">
                <a16:creationId xmlns:a16="http://schemas.microsoft.com/office/drawing/2014/main" id="{896F4BB3-C700-4E4F-9739-32F1CF237CC0}"/>
              </a:ext>
            </a:extLst>
          </p:cNvPr>
          <p:cNvSpPr>
            <a:spLocks noGrp="1"/>
          </p:cNvSpPr>
          <p:nvPr>
            <p:ph type="body" sz="quarter" idx="20" hasCustomPrompt="1"/>
          </p:nvPr>
        </p:nvSpPr>
        <p:spPr>
          <a:xfrm>
            <a:off x="7210142" y="4250686"/>
            <a:ext cx="619125" cy="851580"/>
          </a:xfrm>
        </p:spPr>
        <p:txBody>
          <a:bodyPr anchor="ctr">
            <a:normAutofit/>
          </a:bodyPr>
          <a:lstStyle>
            <a:lvl1pPr marL="0" indent="0" algn="ctr">
              <a:buNone/>
              <a:defRPr sz="3200" b="1">
                <a:solidFill>
                  <a:srgbClr val="002060"/>
                </a:solidFill>
              </a:defRPr>
            </a:lvl1pPr>
          </a:lstStyle>
          <a:p>
            <a:pPr lvl="0"/>
            <a:r>
              <a:rPr lang="en-US" dirty="0"/>
              <a:t>3.</a:t>
            </a:r>
          </a:p>
        </p:txBody>
      </p:sp>
    </p:spTree>
    <p:extLst>
      <p:ext uri="{BB962C8B-B14F-4D97-AF65-F5344CB8AC3E}">
        <p14:creationId xmlns:p14="http://schemas.microsoft.com/office/powerpoint/2010/main" val="1813199406"/>
      </p:ext>
    </p:extLst>
  </p:cSld>
  <p:clrMapOvr>
    <a:masterClrMapping/>
  </p:clrMapOvr>
  <p:hf hdr="0" ftr="0" dt="0"/>
  <p:extLst>
    <p:ext uri="{DCECCB84-F9BA-43D5-87BE-67443E8EF086}">
      <p15:sldGuideLst xmlns:p15="http://schemas.microsoft.com/office/powerpoint/2012/main">
        <p15:guide id="1" orient="horz" pos="504">
          <p15:clr>
            <a:srgbClr val="FBAE40"/>
          </p15:clr>
        </p15:guide>
        <p15:guide id="2" pos="432">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52813FCF-E2C5-7E4B-8BFA-4141D8FEB615}"/>
              </a:ext>
            </a:extLst>
          </p:cNvPr>
          <p:cNvPicPr>
            <a:picLocks noChangeAspect="1"/>
          </p:cNvPicPr>
          <p:nvPr userDrawn="1"/>
        </p:nvPicPr>
        <p:blipFill>
          <a:blip r:embed="rId2"/>
          <a:stretch>
            <a:fillRect/>
          </a:stretch>
        </p:blipFill>
        <p:spPr>
          <a:xfrm>
            <a:off x="0" y="0"/>
            <a:ext cx="12192000" cy="1087129"/>
          </a:xfrm>
          <a:prstGeom prst="rect">
            <a:avLst/>
          </a:prstGeom>
        </p:spPr>
      </p:pic>
      <p:sp>
        <p:nvSpPr>
          <p:cNvPr id="24" name="Content Placeholder 5">
            <a:extLst>
              <a:ext uri="{FF2B5EF4-FFF2-40B4-BE49-F238E27FC236}">
                <a16:creationId xmlns:a16="http://schemas.microsoft.com/office/drawing/2014/main" id="{BE87B1E8-154D-B642-B0E3-CB225694EAB1}"/>
              </a:ext>
            </a:extLst>
          </p:cNvPr>
          <p:cNvSpPr>
            <a:spLocks noGrp="1"/>
          </p:cNvSpPr>
          <p:nvPr>
            <p:ph sz="quarter" idx="13" hasCustomPrompt="1"/>
          </p:nvPr>
        </p:nvSpPr>
        <p:spPr>
          <a:xfrm>
            <a:off x="600864" y="1187125"/>
            <a:ext cx="6189675" cy="5534350"/>
          </a:xfrm>
        </p:spPr>
        <p:txBody>
          <a:bodyPr>
            <a:normAutofit/>
          </a:bodyPr>
          <a:lstStyle>
            <a:lvl1pPr marL="0" indent="0">
              <a:buNone/>
              <a:defRPr sz="2800" b="0">
                <a:solidFill>
                  <a:schemeClr val="tx1"/>
                </a:solidFill>
              </a:defRPr>
            </a:lvl1pPr>
            <a:lvl2pPr marL="800100" indent="-342900">
              <a:buClr>
                <a:srgbClr val="5D8B72"/>
              </a:buClr>
              <a:buFont typeface="Wingdings" pitchFamily="2" charset="2"/>
              <a:buChar char="§"/>
              <a:defRPr sz="2800">
                <a:solidFill>
                  <a:schemeClr val="tx1"/>
                </a:solidFill>
              </a:defRPr>
            </a:lvl2pPr>
            <a:lvl3pPr marL="914400" indent="0">
              <a:buNone/>
              <a:defRPr/>
            </a:lvl3pPr>
            <a:lvl4pPr marL="1371600" indent="0">
              <a:buNone/>
              <a:defRPr/>
            </a:lvl4pPr>
            <a:lvl5pPr marL="1828800" indent="0">
              <a:buNone/>
              <a:defRPr/>
            </a:lvl5pPr>
          </a:lstStyle>
          <a:p>
            <a:pPr lvl="0"/>
            <a:r>
              <a:rPr lang="en-US" dirty="0"/>
              <a:t>Object/Photo</a:t>
            </a:r>
          </a:p>
        </p:txBody>
      </p:sp>
      <p:sp>
        <p:nvSpPr>
          <p:cNvPr id="10" name="Rectangle 9">
            <a:extLst>
              <a:ext uri="{FF2B5EF4-FFF2-40B4-BE49-F238E27FC236}">
                <a16:creationId xmlns:a16="http://schemas.microsoft.com/office/drawing/2014/main" id="{4F11A4F0-C896-2C45-AF4C-65C24DC83BD6}"/>
              </a:ext>
            </a:extLst>
          </p:cNvPr>
          <p:cNvSpPr/>
          <p:nvPr userDrawn="1"/>
        </p:nvSpPr>
        <p:spPr>
          <a:xfrm>
            <a:off x="7113494" y="1208433"/>
            <a:ext cx="4706471" cy="55052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C45D82B-1BD0-0D49-A105-472A9A496481}"/>
              </a:ext>
            </a:extLst>
          </p:cNvPr>
          <p:cNvSpPr/>
          <p:nvPr userDrawn="1"/>
        </p:nvSpPr>
        <p:spPr>
          <a:xfrm>
            <a:off x="994856" y="1521903"/>
            <a:ext cx="1811322" cy="1775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CE88C1E-B6B3-D94F-8A35-26CBD90F79F1}"/>
              </a:ext>
            </a:extLst>
          </p:cNvPr>
          <p:cNvSpPr txBox="1"/>
          <p:nvPr userDrawn="1"/>
        </p:nvSpPr>
        <p:spPr>
          <a:xfrm>
            <a:off x="1115367" y="7235826"/>
            <a:ext cx="184731" cy="369332"/>
          </a:xfrm>
          <a:prstGeom prst="rect">
            <a:avLst/>
          </a:prstGeom>
          <a:noFill/>
        </p:spPr>
        <p:txBody>
          <a:bodyPr wrap="none" rtlCol="0">
            <a:spAutoFit/>
          </a:bodyPr>
          <a:lstStyle/>
          <a:p>
            <a:endParaRPr lang="en-US" dirty="0"/>
          </a:p>
        </p:txBody>
      </p:sp>
      <p:pic>
        <p:nvPicPr>
          <p:cNvPr id="20" name="Picture 19">
            <a:extLst>
              <a:ext uri="{FF2B5EF4-FFF2-40B4-BE49-F238E27FC236}">
                <a16:creationId xmlns:a16="http://schemas.microsoft.com/office/drawing/2014/main" id="{48B52403-E8F6-1348-8400-5DD896E01B80}"/>
              </a:ext>
            </a:extLst>
          </p:cNvPr>
          <p:cNvPicPr>
            <a:picLocks noChangeAspect="1"/>
          </p:cNvPicPr>
          <p:nvPr userDrawn="1"/>
        </p:nvPicPr>
        <p:blipFill>
          <a:blip r:embed="rId3">
            <a:alphaModFix amt="70000"/>
          </a:blip>
          <a:stretch>
            <a:fillRect/>
          </a:stretch>
        </p:blipFill>
        <p:spPr>
          <a:xfrm>
            <a:off x="10696074" y="508222"/>
            <a:ext cx="1119415" cy="295401"/>
          </a:xfrm>
          <a:prstGeom prst="rect">
            <a:avLst/>
          </a:prstGeom>
        </p:spPr>
      </p:pic>
      <p:sp>
        <p:nvSpPr>
          <p:cNvPr id="21" name="Title 1">
            <a:extLst>
              <a:ext uri="{FF2B5EF4-FFF2-40B4-BE49-F238E27FC236}">
                <a16:creationId xmlns:a16="http://schemas.microsoft.com/office/drawing/2014/main" id="{A504DCD0-2911-334A-A4CA-90626FEC88F8}"/>
              </a:ext>
            </a:extLst>
          </p:cNvPr>
          <p:cNvSpPr>
            <a:spLocks noGrp="1"/>
          </p:cNvSpPr>
          <p:nvPr>
            <p:ph type="title"/>
          </p:nvPr>
        </p:nvSpPr>
        <p:spPr>
          <a:xfrm>
            <a:off x="573795" y="-10746"/>
            <a:ext cx="10515600" cy="1325563"/>
          </a:xfrm>
        </p:spPr>
        <p:txBody>
          <a:bodyPr>
            <a:normAutofit/>
          </a:bodyPr>
          <a:lstStyle>
            <a:lvl1pPr>
              <a:defRPr sz="4400" b="0" i="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9158C4A-902E-0740-8B67-826791ADC31C}"/>
              </a:ext>
            </a:extLst>
          </p:cNvPr>
          <p:cNvSpPr>
            <a:spLocks noGrp="1"/>
          </p:cNvSpPr>
          <p:nvPr>
            <p:ph type="body" sz="quarter" idx="19" hasCustomPrompt="1"/>
          </p:nvPr>
        </p:nvSpPr>
        <p:spPr>
          <a:xfrm>
            <a:off x="7303912" y="1470556"/>
            <a:ext cx="4357864" cy="1577293"/>
          </a:xfrm>
        </p:spPr>
        <p:txBody>
          <a:bodyPr>
            <a:normAutofit/>
          </a:bodyPr>
          <a:lstStyle>
            <a:lvl1pPr marL="514350" indent="-514350">
              <a:buFont typeface="Arial" panose="020B0604020202020204" pitchFamily="34" charset="0"/>
              <a:buChar char="•"/>
              <a:defRPr sz="2400"/>
            </a:lvl1pPr>
            <a:lvl2pPr marL="914400" indent="-457200">
              <a:buFont typeface="+mj-lt"/>
              <a:buAutoNum type="arabicParenR"/>
              <a:defRPr/>
            </a:lvl2pPr>
            <a:lvl3pPr marL="1371600" indent="-457200">
              <a:buFont typeface="+mj-lt"/>
              <a:buAutoNum type="arabicParenR"/>
              <a:defRPr/>
            </a:lvl3pPr>
            <a:lvl4pPr marL="1714500" indent="-342900">
              <a:buFont typeface="+mj-lt"/>
              <a:buAutoNum type="arabicParenR"/>
              <a:defRPr/>
            </a:lvl4pPr>
            <a:lvl5pPr marL="2171700" indent="-342900">
              <a:buFont typeface="+mj-lt"/>
              <a:buAutoNum type="arabicParenR"/>
              <a:defRPr/>
            </a:lvl5pPr>
          </a:lstStyle>
          <a:p>
            <a:r>
              <a:rPr lang="en-US" dirty="0">
                <a:latin typeface="Calibri" panose="020F0502020204030204" pitchFamily="34" charset="0"/>
                <a:ea typeface="Arial" charset="0"/>
                <a:cs typeface="Calibri" panose="020F0502020204030204" pitchFamily="34" charset="0"/>
              </a:rPr>
              <a:t>Lorem ipsum dolor sit </a:t>
            </a:r>
            <a:r>
              <a:rPr lang="en-US" dirty="0" err="1">
                <a:latin typeface="Calibri" panose="020F0502020204030204" pitchFamily="34" charset="0"/>
                <a:ea typeface="Arial" charset="0"/>
                <a:cs typeface="Calibri" panose="020F0502020204030204" pitchFamily="34" charset="0"/>
              </a:rPr>
              <a:t>amet</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consectetuer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adipiscing</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elit</a:t>
            </a:r>
            <a:r>
              <a:rPr lang="en-US" dirty="0">
                <a:latin typeface="Calibri" panose="020F0502020204030204" pitchFamily="34" charset="0"/>
                <a:ea typeface="Arial" charset="0"/>
                <a:cs typeface="Calibri" panose="020F0502020204030204" pitchFamily="34" charset="0"/>
              </a:rPr>
              <a:t>. Maecenas </a:t>
            </a:r>
            <a:r>
              <a:rPr lang="en-US" dirty="0" err="1">
                <a:latin typeface="Calibri" panose="020F0502020204030204" pitchFamily="34" charset="0"/>
                <a:ea typeface="Arial" charset="0"/>
                <a:cs typeface="Calibri" panose="020F0502020204030204" pitchFamily="34" charset="0"/>
              </a:rPr>
              <a:t>porttitor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congue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massa</a:t>
            </a:r>
            <a:r>
              <a:rPr lang="en-US" dirty="0">
                <a:latin typeface="Calibri" panose="020F0502020204030204" pitchFamily="34" charset="0"/>
                <a:ea typeface="Arial" charset="0"/>
                <a:cs typeface="Calibri" panose="020F0502020204030204" pitchFamily="34" charset="0"/>
              </a:rPr>
              <a:t>. </a:t>
            </a:r>
          </a:p>
        </p:txBody>
      </p:sp>
      <p:sp>
        <p:nvSpPr>
          <p:cNvPr id="23" name="Text Placeholder 2">
            <a:extLst>
              <a:ext uri="{FF2B5EF4-FFF2-40B4-BE49-F238E27FC236}">
                <a16:creationId xmlns:a16="http://schemas.microsoft.com/office/drawing/2014/main" id="{D55A46A6-EBDD-1648-8270-C28827C03011}"/>
              </a:ext>
            </a:extLst>
          </p:cNvPr>
          <p:cNvSpPr>
            <a:spLocks noGrp="1"/>
          </p:cNvSpPr>
          <p:nvPr>
            <p:ph type="body" sz="quarter" idx="20" hasCustomPrompt="1"/>
          </p:nvPr>
        </p:nvSpPr>
        <p:spPr>
          <a:xfrm>
            <a:off x="7303912" y="3203588"/>
            <a:ext cx="4357864" cy="1605479"/>
          </a:xfrm>
        </p:spPr>
        <p:txBody>
          <a:bodyPr>
            <a:normAutofit/>
          </a:bodyPr>
          <a:lstStyle>
            <a:lvl1pPr marL="514350" indent="-514350">
              <a:buFont typeface="Arial" panose="020B0604020202020204" pitchFamily="34" charset="0"/>
              <a:buChar char="•"/>
              <a:defRPr sz="2400"/>
            </a:lvl1pPr>
            <a:lvl2pPr marL="914400" indent="-457200">
              <a:buFont typeface="+mj-lt"/>
              <a:buAutoNum type="arabicParenR"/>
              <a:defRPr/>
            </a:lvl2pPr>
            <a:lvl3pPr marL="1371600" indent="-457200">
              <a:buFont typeface="+mj-lt"/>
              <a:buAutoNum type="arabicParenR"/>
              <a:defRPr/>
            </a:lvl3pPr>
            <a:lvl4pPr marL="1714500" indent="-342900">
              <a:buFont typeface="+mj-lt"/>
              <a:buAutoNum type="arabicParenR"/>
              <a:defRPr/>
            </a:lvl4pPr>
            <a:lvl5pPr marL="2171700" indent="-342900">
              <a:buFont typeface="+mj-lt"/>
              <a:buAutoNum type="arabicParenR"/>
              <a:defRPr/>
            </a:lvl5pPr>
          </a:lstStyle>
          <a:p>
            <a:r>
              <a:rPr lang="en-US" dirty="0">
                <a:latin typeface="Calibri" panose="020F0502020204030204" pitchFamily="34" charset="0"/>
                <a:ea typeface="Arial" charset="0"/>
                <a:cs typeface="Calibri" panose="020F0502020204030204" pitchFamily="34" charset="0"/>
              </a:rPr>
              <a:t>Lorem ipsum dolor sit </a:t>
            </a:r>
            <a:r>
              <a:rPr lang="en-US" dirty="0" err="1">
                <a:latin typeface="Calibri" panose="020F0502020204030204" pitchFamily="34" charset="0"/>
                <a:ea typeface="Arial" charset="0"/>
                <a:cs typeface="Calibri" panose="020F0502020204030204" pitchFamily="34" charset="0"/>
              </a:rPr>
              <a:t>amet</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consectetuer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adipiscing</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elit</a:t>
            </a:r>
            <a:r>
              <a:rPr lang="en-US" dirty="0">
                <a:latin typeface="Calibri" panose="020F0502020204030204" pitchFamily="34" charset="0"/>
                <a:ea typeface="Arial" charset="0"/>
                <a:cs typeface="Calibri" panose="020F0502020204030204" pitchFamily="34" charset="0"/>
              </a:rPr>
              <a:t>. Maecenas </a:t>
            </a:r>
            <a:r>
              <a:rPr lang="en-US" dirty="0" err="1">
                <a:latin typeface="Calibri" panose="020F0502020204030204" pitchFamily="34" charset="0"/>
                <a:ea typeface="Arial" charset="0"/>
                <a:cs typeface="Calibri" panose="020F0502020204030204" pitchFamily="34" charset="0"/>
              </a:rPr>
              <a:t>porttitor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congue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massa</a:t>
            </a:r>
            <a:r>
              <a:rPr lang="en-US" dirty="0">
                <a:latin typeface="Calibri" panose="020F0502020204030204" pitchFamily="34" charset="0"/>
                <a:ea typeface="Arial" charset="0"/>
                <a:cs typeface="Calibri" panose="020F0502020204030204" pitchFamily="34" charset="0"/>
              </a:rPr>
              <a:t>. </a:t>
            </a:r>
          </a:p>
        </p:txBody>
      </p:sp>
      <p:sp>
        <p:nvSpPr>
          <p:cNvPr id="29" name="Text Placeholder 2">
            <a:extLst>
              <a:ext uri="{FF2B5EF4-FFF2-40B4-BE49-F238E27FC236}">
                <a16:creationId xmlns:a16="http://schemas.microsoft.com/office/drawing/2014/main" id="{BEFD1E58-A36C-7945-83BC-0C23AB550DB9}"/>
              </a:ext>
            </a:extLst>
          </p:cNvPr>
          <p:cNvSpPr>
            <a:spLocks noGrp="1"/>
          </p:cNvSpPr>
          <p:nvPr>
            <p:ph type="body" sz="quarter" idx="21" hasCustomPrompt="1"/>
          </p:nvPr>
        </p:nvSpPr>
        <p:spPr>
          <a:xfrm>
            <a:off x="7303912" y="4975944"/>
            <a:ext cx="4357864" cy="1605479"/>
          </a:xfrm>
        </p:spPr>
        <p:txBody>
          <a:bodyPr>
            <a:normAutofit/>
          </a:bodyPr>
          <a:lstStyle>
            <a:lvl1pPr marL="514350" indent="-514350">
              <a:buFont typeface="Arial" panose="020B0604020202020204" pitchFamily="34" charset="0"/>
              <a:buChar char="•"/>
              <a:defRPr sz="2400"/>
            </a:lvl1pPr>
            <a:lvl2pPr marL="914400" indent="-457200">
              <a:buFont typeface="+mj-lt"/>
              <a:buAutoNum type="arabicParenR"/>
              <a:defRPr/>
            </a:lvl2pPr>
            <a:lvl3pPr marL="1371600" indent="-457200">
              <a:buFont typeface="+mj-lt"/>
              <a:buAutoNum type="arabicParenR"/>
              <a:defRPr/>
            </a:lvl3pPr>
            <a:lvl4pPr marL="1714500" indent="-342900">
              <a:buFont typeface="+mj-lt"/>
              <a:buAutoNum type="arabicParenR"/>
              <a:defRPr/>
            </a:lvl4pPr>
            <a:lvl5pPr marL="2171700" indent="-342900">
              <a:buFont typeface="+mj-lt"/>
              <a:buAutoNum type="arabicParenR"/>
              <a:defRPr/>
            </a:lvl5pPr>
          </a:lstStyle>
          <a:p>
            <a:r>
              <a:rPr lang="en-US" dirty="0">
                <a:latin typeface="Calibri" panose="020F0502020204030204" pitchFamily="34" charset="0"/>
                <a:ea typeface="Arial" charset="0"/>
                <a:cs typeface="Calibri" panose="020F0502020204030204" pitchFamily="34" charset="0"/>
              </a:rPr>
              <a:t>Lorem ipsum dolor sit </a:t>
            </a:r>
            <a:r>
              <a:rPr lang="en-US" dirty="0" err="1">
                <a:latin typeface="Calibri" panose="020F0502020204030204" pitchFamily="34" charset="0"/>
                <a:ea typeface="Arial" charset="0"/>
                <a:cs typeface="Calibri" panose="020F0502020204030204" pitchFamily="34" charset="0"/>
              </a:rPr>
              <a:t>amet</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consectetuer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adipiscing</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elit</a:t>
            </a:r>
            <a:r>
              <a:rPr lang="en-US" dirty="0">
                <a:latin typeface="Calibri" panose="020F0502020204030204" pitchFamily="34" charset="0"/>
                <a:ea typeface="Arial" charset="0"/>
                <a:cs typeface="Calibri" panose="020F0502020204030204" pitchFamily="34" charset="0"/>
              </a:rPr>
              <a:t>. Maecenas </a:t>
            </a:r>
            <a:r>
              <a:rPr lang="en-US" dirty="0" err="1">
                <a:latin typeface="Calibri" panose="020F0502020204030204" pitchFamily="34" charset="0"/>
                <a:ea typeface="Arial" charset="0"/>
                <a:cs typeface="Calibri" panose="020F0502020204030204" pitchFamily="34" charset="0"/>
              </a:rPr>
              <a:t>porttitor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congue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massa</a:t>
            </a:r>
            <a:r>
              <a:rPr lang="en-US" dirty="0">
                <a:latin typeface="Calibri" panose="020F0502020204030204" pitchFamily="34" charset="0"/>
                <a:ea typeface="Arial" charset="0"/>
                <a:cs typeface="Calibri" panose="020F0502020204030204" pitchFamily="34" charset="0"/>
              </a:rPr>
              <a:t>. </a:t>
            </a:r>
          </a:p>
        </p:txBody>
      </p:sp>
    </p:spTree>
    <p:extLst>
      <p:ext uri="{BB962C8B-B14F-4D97-AF65-F5344CB8AC3E}">
        <p14:creationId xmlns:p14="http://schemas.microsoft.com/office/powerpoint/2010/main" val="442382520"/>
      </p:ext>
    </p:extLst>
  </p:cSld>
  <p:clrMapOvr>
    <a:masterClrMapping/>
  </p:clrMapOvr>
  <p:hf hdr="0" ftr="0" dt="0"/>
  <p:extLst>
    <p:ext uri="{DCECCB84-F9BA-43D5-87BE-67443E8EF086}">
      <p15:sldGuideLst xmlns:p15="http://schemas.microsoft.com/office/powerpoint/2012/main">
        <p15:guide id="1" orient="horz" pos="504">
          <p15:clr>
            <a:srgbClr val="FBAE40"/>
          </p15:clr>
        </p15:guide>
        <p15:guide id="2" pos="432">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9B12862A-4A85-3245-A857-DDF868D04F06}"/>
              </a:ext>
            </a:extLst>
          </p:cNvPr>
          <p:cNvSpPr/>
          <p:nvPr userDrawn="1"/>
        </p:nvSpPr>
        <p:spPr>
          <a:xfrm>
            <a:off x="7113494" y="1208433"/>
            <a:ext cx="4706471" cy="55052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FBB21C8A-102D-7E47-B058-9A5C7AB03B97}"/>
              </a:ext>
            </a:extLst>
          </p:cNvPr>
          <p:cNvPicPr>
            <a:picLocks noChangeAspect="1"/>
          </p:cNvPicPr>
          <p:nvPr userDrawn="1"/>
        </p:nvPicPr>
        <p:blipFill>
          <a:blip r:embed="rId2"/>
          <a:stretch>
            <a:fillRect/>
          </a:stretch>
        </p:blipFill>
        <p:spPr>
          <a:xfrm>
            <a:off x="0" y="0"/>
            <a:ext cx="12192000" cy="1087129"/>
          </a:xfrm>
          <a:prstGeom prst="rect">
            <a:avLst/>
          </a:prstGeom>
        </p:spPr>
      </p:pic>
      <p:sp>
        <p:nvSpPr>
          <p:cNvPr id="8" name="Rectangle 7">
            <a:extLst>
              <a:ext uri="{FF2B5EF4-FFF2-40B4-BE49-F238E27FC236}">
                <a16:creationId xmlns:a16="http://schemas.microsoft.com/office/drawing/2014/main" id="{FEB6E947-52CF-B041-925C-7EBFBF9C06E2}"/>
              </a:ext>
            </a:extLst>
          </p:cNvPr>
          <p:cNvSpPr/>
          <p:nvPr userDrawn="1"/>
        </p:nvSpPr>
        <p:spPr>
          <a:xfrm>
            <a:off x="600865" y="1187125"/>
            <a:ext cx="6189674" cy="5526594"/>
          </a:xfrm>
          <a:prstGeom prst="rect">
            <a:avLst/>
          </a:prstGeom>
          <a:solidFill>
            <a:srgbClr val="5D8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04BA54BC-3581-9444-8FF4-D1073D55E969}"/>
              </a:ext>
            </a:extLst>
          </p:cNvPr>
          <p:cNvSpPr txBox="1"/>
          <p:nvPr userDrawn="1"/>
        </p:nvSpPr>
        <p:spPr>
          <a:xfrm>
            <a:off x="1115367" y="7235826"/>
            <a:ext cx="184731" cy="369332"/>
          </a:xfrm>
          <a:prstGeom prst="rect">
            <a:avLst/>
          </a:prstGeom>
          <a:noFill/>
        </p:spPr>
        <p:txBody>
          <a:bodyPr wrap="none" rtlCol="0">
            <a:spAutoFit/>
          </a:bodyPr>
          <a:lstStyle/>
          <a:p>
            <a:endParaRPr lang="en-US" dirty="0"/>
          </a:p>
        </p:txBody>
      </p:sp>
      <p:pic>
        <p:nvPicPr>
          <p:cNvPr id="20" name="Picture 19">
            <a:extLst>
              <a:ext uri="{FF2B5EF4-FFF2-40B4-BE49-F238E27FC236}">
                <a16:creationId xmlns:a16="http://schemas.microsoft.com/office/drawing/2014/main" id="{59B894B2-364A-114E-88B5-42EBFD3FBB66}"/>
              </a:ext>
            </a:extLst>
          </p:cNvPr>
          <p:cNvPicPr>
            <a:picLocks noChangeAspect="1"/>
          </p:cNvPicPr>
          <p:nvPr userDrawn="1"/>
        </p:nvPicPr>
        <p:blipFill>
          <a:blip r:embed="rId3">
            <a:alphaModFix amt="70000"/>
          </a:blip>
          <a:stretch>
            <a:fillRect/>
          </a:stretch>
        </p:blipFill>
        <p:spPr>
          <a:xfrm>
            <a:off x="10696074" y="508222"/>
            <a:ext cx="1119415" cy="295401"/>
          </a:xfrm>
          <a:prstGeom prst="rect">
            <a:avLst/>
          </a:prstGeom>
        </p:spPr>
      </p:pic>
      <p:sp>
        <p:nvSpPr>
          <p:cNvPr id="22" name="Title 1">
            <a:extLst>
              <a:ext uri="{FF2B5EF4-FFF2-40B4-BE49-F238E27FC236}">
                <a16:creationId xmlns:a16="http://schemas.microsoft.com/office/drawing/2014/main" id="{43637B43-F370-FC4D-AF45-F8A373B2C97C}"/>
              </a:ext>
            </a:extLst>
          </p:cNvPr>
          <p:cNvSpPr>
            <a:spLocks noGrp="1"/>
          </p:cNvSpPr>
          <p:nvPr>
            <p:ph type="title"/>
          </p:nvPr>
        </p:nvSpPr>
        <p:spPr>
          <a:xfrm>
            <a:off x="573795" y="-10746"/>
            <a:ext cx="10515600" cy="1325563"/>
          </a:xfrm>
        </p:spPr>
        <p:txBody>
          <a:bodyPr>
            <a:normAutofit/>
          </a:bodyPr>
          <a:lstStyle>
            <a:lvl1pPr>
              <a:defRPr sz="4400" b="0" i="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25" name="Content Placeholder 5">
            <a:extLst>
              <a:ext uri="{FF2B5EF4-FFF2-40B4-BE49-F238E27FC236}">
                <a16:creationId xmlns:a16="http://schemas.microsoft.com/office/drawing/2014/main" id="{D799C64F-1068-4D49-ACD9-00AC4A42A583}"/>
              </a:ext>
            </a:extLst>
          </p:cNvPr>
          <p:cNvSpPr>
            <a:spLocks noGrp="1"/>
          </p:cNvSpPr>
          <p:nvPr>
            <p:ph sz="quarter" idx="13" hasCustomPrompt="1"/>
          </p:nvPr>
        </p:nvSpPr>
        <p:spPr>
          <a:xfrm>
            <a:off x="1209786" y="1836924"/>
            <a:ext cx="4814293" cy="4220253"/>
          </a:xfrm>
        </p:spPr>
        <p:txBody>
          <a:bodyPr>
            <a:normAutofit/>
          </a:bodyPr>
          <a:lstStyle>
            <a:lvl1pPr marL="0" indent="0">
              <a:buNone/>
              <a:defRPr sz="2800" b="0">
                <a:solidFill>
                  <a:schemeClr val="bg1"/>
                </a:solidFill>
              </a:defRPr>
            </a:lvl1pPr>
            <a:lvl2pPr marL="800100" indent="-342900">
              <a:buClr>
                <a:srgbClr val="5D8B72"/>
              </a:buClr>
              <a:buFont typeface="Wingdings" pitchFamily="2" charset="2"/>
              <a:buChar char="§"/>
              <a:defRPr sz="2800">
                <a:solidFill>
                  <a:schemeClr val="tx1"/>
                </a:solidFill>
              </a:defRPr>
            </a:lvl2pPr>
            <a:lvl3pPr marL="914400" indent="0">
              <a:buNone/>
              <a:defRPr/>
            </a:lvl3pPr>
            <a:lvl4pPr marL="1371600" indent="0">
              <a:buNone/>
              <a:defRPr/>
            </a:lvl4pPr>
            <a:lvl5pPr marL="1828800" indent="0">
              <a:buNone/>
              <a:defRPr/>
            </a:lvl5pPr>
          </a:lstStyle>
          <a:p>
            <a:pPr lvl="0"/>
            <a:r>
              <a:rPr lang="en-US" dirty="0"/>
              <a:t>Object/Photo</a:t>
            </a:r>
          </a:p>
        </p:txBody>
      </p:sp>
      <p:sp>
        <p:nvSpPr>
          <p:cNvPr id="29" name="Text Placeholder 3">
            <a:extLst>
              <a:ext uri="{FF2B5EF4-FFF2-40B4-BE49-F238E27FC236}">
                <a16:creationId xmlns:a16="http://schemas.microsoft.com/office/drawing/2014/main" id="{B028C27C-6BD0-704E-B861-2F5DC627F9D3}"/>
              </a:ext>
            </a:extLst>
          </p:cNvPr>
          <p:cNvSpPr>
            <a:spLocks noGrp="1"/>
          </p:cNvSpPr>
          <p:nvPr>
            <p:ph type="body" sz="quarter" idx="14" hasCustomPrompt="1"/>
          </p:nvPr>
        </p:nvSpPr>
        <p:spPr>
          <a:xfrm>
            <a:off x="7303912" y="1470555"/>
            <a:ext cx="4357864" cy="5043133"/>
          </a:xfrm>
        </p:spPr>
        <p:txBody>
          <a:bodyPr anchor="t">
            <a:normAutofit/>
          </a:bodyPr>
          <a:lstStyle>
            <a:lvl1pPr marL="457200" marR="0" indent="-457200" algn="l" defTabSz="914400" rtl="0" eaLnBrk="1" fontAlgn="auto" latinLnBrk="0" hangingPunct="1">
              <a:lnSpc>
                <a:spcPct val="90000"/>
              </a:lnSpc>
              <a:spcBef>
                <a:spcPts val="1000"/>
              </a:spcBef>
              <a:spcAft>
                <a:spcPts val="0"/>
              </a:spcAft>
              <a:buClrTx/>
              <a:buSzTx/>
              <a:buFont typeface="+mj-lt"/>
              <a:buAutoNum type="arabicPeriod"/>
              <a:tabLst/>
              <a:defRPr sz="2800"/>
            </a:lvl1pPr>
            <a:lvl2pPr marL="914400" indent="-457200">
              <a:buFont typeface="+mj-lt"/>
              <a:buAutoNum type="arabicPeriod"/>
              <a:defRPr sz="2000"/>
            </a:lvl2pPr>
            <a:lvl3pPr marL="1257300" indent="-342900">
              <a:buFont typeface="+mj-lt"/>
              <a:buAutoNum type="arabicPeriod"/>
              <a:defRPr sz="1800"/>
            </a:lvl3pPr>
            <a:lvl4pPr marL="1714500" indent="-342900">
              <a:buFont typeface="+mj-lt"/>
              <a:buAutoNum type="arabicPeriod"/>
              <a:defRPr sz="1600"/>
            </a:lvl4pPr>
            <a:lvl5pPr marL="2171700" indent="-342900">
              <a:buFont typeface="+mj-lt"/>
              <a:buAutoNum type="arabicPeriod"/>
              <a:defRPr sz="1600"/>
            </a:lvl5pPr>
          </a:lstStyle>
          <a:p>
            <a:pPr marL="457200" marR="0" lvl="0" indent="-457200" algn="l" defTabSz="914400" rtl="0" eaLnBrk="1" fontAlgn="auto" latinLnBrk="0" hangingPunct="1">
              <a:lnSpc>
                <a:spcPct val="90000"/>
              </a:lnSpc>
              <a:spcBef>
                <a:spcPts val="1000"/>
              </a:spcBef>
              <a:spcAft>
                <a:spcPts val="0"/>
              </a:spcAft>
              <a:buClrTx/>
              <a:buSzTx/>
              <a:buFont typeface="+mj-lt"/>
              <a:buAutoNum type="arabicPeriod"/>
              <a:tabLst/>
              <a:defRPr/>
            </a:pPr>
            <a:r>
              <a:rPr lang="en-US" dirty="0">
                <a:latin typeface="Calibri" panose="020F0502020204030204" pitchFamily="34" charset="0"/>
                <a:ea typeface="Arial" charset="0"/>
                <a:cs typeface="Calibri" panose="020F0502020204030204" pitchFamily="34" charset="0"/>
              </a:rPr>
              <a:t>Lorem ipsum dolor sit </a:t>
            </a:r>
            <a:r>
              <a:rPr lang="en-US" dirty="0" err="1">
                <a:latin typeface="Calibri" panose="020F0502020204030204" pitchFamily="34" charset="0"/>
                <a:ea typeface="Arial" charset="0"/>
                <a:cs typeface="Calibri" panose="020F0502020204030204" pitchFamily="34" charset="0"/>
              </a:rPr>
              <a:t>amet</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consectetuer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adipiscing</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elit</a:t>
            </a:r>
            <a:r>
              <a:rPr lang="en-US" dirty="0">
                <a:latin typeface="Calibri" panose="020F0502020204030204" pitchFamily="34" charset="0"/>
                <a:ea typeface="Arial" charset="0"/>
                <a:cs typeface="Calibri" panose="020F0502020204030204" pitchFamily="34" charset="0"/>
              </a:rPr>
              <a:t>. Maecenas </a:t>
            </a:r>
            <a:r>
              <a:rPr lang="en-US" dirty="0" err="1">
                <a:latin typeface="Calibri" panose="020F0502020204030204" pitchFamily="34" charset="0"/>
                <a:ea typeface="Arial" charset="0"/>
                <a:cs typeface="Calibri" panose="020F0502020204030204" pitchFamily="34" charset="0"/>
              </a:rPr>
              <a:t>porttitor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congue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massa</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Fusce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posuere</a:t>
            </a:r>
            <a:r>
              <a:rPr lang="en-US" dirty="0">
                <a:latin typeface="Calibri" panose="020F0502020204030204" pitchFamily="34" charset="0"/>
                <a:ea typeface="Arial" charset="0"/>
                <a:cs typeface="Calibri" panose="020F0502020204030204" pitchFamily="34" charset="0"/>
              </a:rPr>
              <a:t>, magna </a:t>
            </a:r>
            <a:r>
              <a:rPr lang="en-US" dirty="0" err="1">
                <a:latin typeface="Calibri" panose="020F0502020204030204" pitchFamily="34" charset="0"/>
                <a:ea typeface="Arial" charset="0"/>
                <a:cs typeface="Calibri" panose="020F0502020204030204" pitchFamily="34" charset="0"/>
              </a:rPr>
              <a:t>sed</a:t>
            </a:r>
            <a:r>
              <a:rPr lang="en-US" dirty="0">
                <a:latin typeface="Calibri" panose="020F0502020204030204" pitchFamily="34" charset="0"/>
                <a:ea typeface="Arial" charset="0"/>
                <a:cs typeface="Calibri" panose="020F0502020204030204" pitchFamily="34" charset="0"/>
              </a:rPr>
              <a:t> pulvinar.</a:t>
            </a:r>
          </a:p>
          <a:p>
            <a:pPr marL="457200" marR="0" lvl="0" indent="-457200" algn="l" defTabSz="914400" rtl="0" eaLnBrk="1" fontAlgn="auto" latinLnBrk="0" hangingPunct="1">
              <a:lnSpc>
                <a:spcPct val="90000"/>
              </a:lnSpc>
              <a:spcBef>
                <a:spcPts val="1000"/>
              </a:spcBef>
              <a:spcAft>
                <a:spcPts val="0"/>
              </a:spcAft>
              <a:buClrTx/>
              <a:buSzTx/>
              <a:buFont typeface="+mj-lt"/>
              <a:buAutoNum type="arabicPeriod"/>
              <a:tabLst/>
              <a:defRPr/>
            </a:pPr>
            <a:r>
              <a:rPr lang="en-US" dirty="0">
                <a:latin typeface="Calibri" panose="020F0502020204030204" pitchFamily="34" charset="0"/>
                <a:ea typeface="Arial" charset="0"/>
                <a:cs typeface="Calibri" panose="020F0502020204030204" pitchFamily="34" charset="0"/>
              </a:rPr>
              <a:t> Lorem ipsum dolor sit </a:t>
            </a:r>
            <a:r>
              <a:rPr lang="en-US" dirty="0" err="1">
                <a:latin typeface="Calibri" panose="020F0502020204030204" pitchFamily="34" charset="0"/>
                <a:ea typeface="Arial" charset="0"/>
                <a:cs typeface="Calibri" panose="020F0502020204030204" pitchFamily="34" charset="0"/>
              </a:rPr>
              <a:t>amet</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consectetuer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adipiscing</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elit</a:t>
            </a:r>
            <a:r>
              <a:rPr lang="en-US" dirty="0">
                <a:latin typeface="Calibri" panose="020F0502020204030204" pitchFamily="34" charset="0"/>
                <a:ea typeface="Arial" charset="0"/>
                <a:cs typeface="Calibri" panose="020F0502020204030204" pitchFamily="34" charset="0"/>
              </a:rPr>
              <a:t>. Maecenas </a:t>
            </a:r>
            <a:r>
              <a:rPr lang="en-US" dirty="0" err="1">
                <a:latin typeface="Calibri" panose="020F0502020204030204" pitchFamily="34" charset="0"/>
                <a:ea typeface="Arial" charset="0"/>
                <a:cs typeface="Calibri" panose="020F0502020204030204" pitchFamily="34" charset="0"/>
              </a:rPr>
              <a:t>porttitor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congue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massa</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Fusce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posuere</a:t>
            </a:r>
            <a:r>
              <a:rPr lang="en-US" dirty="0">
                <a:latin typeface="Calibri" panose="020F0502020204030204" pitchFamily="34" charset="0"/>
                <a:ea typeface="Arial" charset="0"/>
                <a:cs typeface="Calibri" panose="020F0502020204030204" pitchFamily="34" charset="0"/>
              </a:rPr>
              <a:t>, magna </a:t>
            </a:r>
            <a:r>
              <a:rPr lang="en-US" dirty="0" err="1">
                <a:latin typeface="Calibri" panose="020F0502020204030204" pitchFamily="34" charset="0"/>
                <a:ea typeface="Arial" charset="0"/>
                <a:cs typeface="Calibri" panose="020F0502020204030204" pitchFamily="34" charset="0"/>
              </a:rPr>
              <a:t>sed</a:t>
            </a:r>
            <a:r>
              <a:rPr lang="en-US" dirty="0">
                <a:latin typeface="Calibri" panose="020F0502020204030204" pitchFamily="34" charset="0"/>
                <a:ea typeface="Arial" charset="0"/>
                <a:cs typeface="Calibri" panose="020F0502020204030204" pitchFamily="34" charset="0"/>
              </a:rPr>
              <a:t> pulvinar.</a:t>
            </a:r>
          </a:p>
          <a:p>
            <a:endParaRPr lang="en-US" dirty="0">
              <a:latin typeface="Calibri" panose="020F0502020204030204" pitchFamily="34" charset="0"/>
              <a:ea typeface="Arial" charset="0"/>
              <a:cs typeface="Calibri" panose="020F0502020204030204" pitchFamily="34" charset="0"/>
            </a:endParaRPr>
          </a:p>
        </p:txBody>
      </p:sp>
    </p:spTree>
    <p:extLst>
      <p:ext uri="{BB962C8B-B14F-4D97-AF65-F5344CB8AC3E}">
        <p14:creationId xmlns:p14="http://schemas.microsoft.com/office/powerpoint/2010/main" val="1926259022"/>
      </p:ext>
    </p:extLst>
  </p:cSld>
  <p:clrMapOvr>
    <a:masterClrMapping/>
  </p:clrMapOvr>
  <p:hf hdr="0" ftr="0" dt="0"/>
  <p:extLst>
    <p:ext uri="{DCECCB84-F9BA-43D5-87BE-67443E8EF086}">
      <p15:sldGuideLst xmlns:p15="http://schemas.microsoft.com/office/powerpoint/2012/main">
        <p15:guide id="1" orient="horz" pos="504">
          <p15:clr>
            <a:srgbClr val="FBAE40"/>
          </p15:clr>
        </p15:guide>
        <p15:guide id="2" pos="432">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FEBEA0D-3BA1-F94A-BEC7-88F1A2C863EC}"/>
              </a:ext>
            </a:extLst>
          </p:cNvPr>
          <p:cNvPicPr>
            <a:picLocks noChangeAspect="1"/>
          </p:cNvPicPr>
          <p:nvPr userDrawn="1"/>
        </p:nvPicPr>
        <p:blipFill>
          <a:blip r:embed="rId2"/>
          <a:stretch>
            <a:fillRect/>
          </a:stretch>
        </p:blipFill>
        <p:spPr>
          <a:xfrm>
            <a:off x="0" y="0"/>
            <a:ext cx="12192000" cy="1087129"/>
          </a:xfrm>
          <a:prstGeom prst="rect">
            <a:avLst/>
          </a:prstGeom>
        </p:spPr>
      </p:pic>
      <p:sp>
        <p:nvSpPr>
          <p:cNvPr id="8" name="Rectangle 7">
            <a:extLst>
              <a:ext uri="{FF2B5EF4-FFF2-40B4-BE49-F238E27FC236}">
                <a16:creationId xmlns:a16="http://schemas.microsoft.com/office/drawing/2014/main" id="{AC391AB2-8DEA-704B-9ABF-A90C77E39E9E}"/>
              </a:ext>
            </a:extLst>
          </p:cNvPr>
          <p:cNvSpPr/>
          <p:nvPr userDrawn="1"/>
        </p:nvSpPr>
        <p:spPr>
          <a:xfrm>
            <a:off x="571499" y="4089005"/>
            <a:ext cx="5373755" cy="22804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C1D0780-F537-DE45-A806-734B3795D7CD}"/>
              </a:ext>
            </a:extLst>
          </p:cNvPr>
          <p:cNvSpPr/>
          <p:nvPr userDrawn="1"/>
        </p:nvSpPr>
        <p:spPr>
          <a:xfrm>
            <a:off x="571499" y="1609344"/>
            <a:ext cx="5373755" cy="2280434"/>
          </a:xfrm>
          <a:prstGeom prst="rect">
            <a:avLst/>
          </a:prstGeom>
          <a:solidFill>
            <a:srgbClr val="5D8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ACEDEC8-D450-874E-AE08-B5BC3F49CEED}"/>
              </a:ext>
            </a:extLst>
          </p:cNvPr>
          <p:cNvSpPr/>
          <p:nvPr userDrawn="1"/>
        </p:nvSpPr>
        <p:spPr>
          <a:xfrm>
            <a:off x="6170545" y="4089005"/>
            <a:ext cx="5373755" cy="2280434"/>
          </a:xfrm>
          <a:prstGeom prst="rect">
            <a:avLst/>
          </a:prstGeom>
          <a:solidFill>
            <a:srgbClr val="5D8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Rectangle 10">
            <a:extLst>
              <a:ext uri="{FF2B5EF4-FFF2-40B4-BE49-F238E27FC236}">
                <a16:creationId xmlns:a16="http://schemas.microsoft.com/office/drawing/2014/main" id="{33C0E43C-F475-0F4A-A7C8-F7174C77B316}"/>
              </a:ext>
            </a:extLst>
          </p:cNvPr>
          <p:cNvSpPr/>
          <p:nvPr userDrawn="1"/>
        </p:nvSpPr>
        <p:spPr>
          <a:xfrm>
            <a:off x="6170545" y="1609344"/>
            <a:ext cx="5373755" cy="22804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F6180100-237E-2147-BFE1-6DB26C1437A0}"/>
              </a:ext>
            </a:extLst>
          </p:cNvPr>
          <p:cNvCxnSpPr>
            <a:cxnSpLocks/>
          </p:cNvCxnSpPr>
          <p:nvPr userDrawn="1"/>
        </p:nvCxnSpPr>
        <p:spPr>
          <a:xfrm>
            <a:off x="1973179" y="1793718"/>
            <a:ext cx="0" cy="179031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71AB93F-ED05-8644-A8DE-881181D487CA}"/>
              </a:ext>
            </a:extLst>
          </p:cNvPr>
          <p:cNvCxnSpPr>
            <a:cxnSpLocks/>
          </p:cNvCxnSpPr>
          <p:nvPr userDrawn="1"/>
        </p:nvCxnSpPr>
        <p:spPr>
          <a:xfrm>
            <a:off x="1973179" y="4391326"/>
            <a:ext cx="0" cy="1746716"/>
          </a:xfrm>
          <a:prstGeom prst="line">
            <a:avLst/>
          </a:prstGeom>
          <a:ln>
            <a:solidFill>
              <a:srgbClr val="193968"/>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63EBBA0-E625-E247-B73B-1FEEA01672BF}"/>
              </a:ext>
            </a:extLst>
          </p:cNvPr>
          <p:cNvCxnSpPr>
            <a:cxnSpLocks/>
          </p:cNvCxnSpPr>
          <p:nvPr userDrawn="1"/>
        </p:nvCxnSpPr>
        <p:spPr>
          <a:xfrm>
            <a:off x="7555832" y="1793718"/>
            <a:ext cx="0" cy="1790310"/>
          </a:xfrm>
          <a:prstGeom prst="line">
            <a:avLst/>
          </a:prstGeom>
          <a:ln>
            <a:solidFill>
              <a:srgbClr val="193968"/>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08A41D-35F3-5242-A298-B9C4D9DA8B54}"/>
              </a:ext>
            </a:extLst>
          </p:cNvPr>
          <p:cNvCxnSpPr>
            <a:cxnSpLocks/>
          </p:cNvCxnSpPr>
          <p:nvPr userDrawn="1"/>
        </p:nvCxnSpPr>
        <p:spPr>
          <a:xfrm>
            <a:off x="7555832" y="4391326"/>
            <a:ext cx="0" cy="17467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7DE0A090-01F3-394C-AC7C-BC4691438056}"/>
              </a:ext>
            </a:extLst>
          </p:cNvPr>
          <p:cNvPicPr>
            <a:picLocks noChangeAspect="1"/>
          </p:cNvPicPr>
          <p:nvPr userDrawn="1"/>
        </p:nvPicPr>
        <p:blipFill>
          <a:blip r:embed="rId3">
            <a:alphaModFix amt="70000"/>
          </a:blip>
          <a:stretch>
            <a:fillRect/>
          </a:stretch>
        </p:blipFill>
        <p:spPr>
          <a:xfrm>
            <a:off x="10696074" y="508222"/>
            <a:ext cx="1119415" cy="295401"/>
          </a:xfrm>
          <a:prstGeom prst="rect">
            <a:avLst/>
          </a:prstGeom>
        </p:spPr>
      </p:pic>
      <p:cxnSp>
        <p:nvCxnSpPr>
          <p:cNvPr id="19" name="Straight Connector 18">
            <a:extLst>
              <a:ext uri="{FF2B5EF4-FFF2-40B4-BE49-F238E27FC236}">
                <a16:creationId xmlns:a16="http://schemas.microsoft.com/office/drawing/2014/main" id="{44C8EBF2-3A5C-444B-BC9C-CCDB9EF27E83}"/>
              </a:ext>
            </a:extLst>
          </p:cNvPr>
          <p:cNvCxnSpPr>
            <a:cxnSpLocks/>
          </p:cNvCxnSpPr>
          <p:nvPr userDrawn="1"/>
        </p:nvCxnSpPr>
        <p:spPr>
          <a:xfrm>
            <a:off x="13378563" y="4347732"/>
            <a:ext cx="0" cy="1576087"/>
          </a:xfrm>
          <a:prstGeom prst="line">
            <a:avLst/>
          </a:prstGeom>
          <a:ln>
            <a:solidFill>
              <a:srgbClr val="193968"/>
            </a:solidFill>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090F6894-E796-2A40-8783-182AD34A449E}"/>
              </a:ext>
            </a:extLst>
          </p:cNvPr>
          <p:cNvSpPr>
            <a:spLocks noGrp="1"/>
          </p:cNvSpPr>
          <p:nvPr>
            <p:ph type="title"/>
          </p:nvPr>
        </p:nvSpPr>
        <p:spPr>
          <a:xfrm>
            <a:off x="573795" y="-10746"/>
            <a:ext cx="10515600" cy="1325563"/>
          </a:xfrm>
        </p:spPr>
        <p:txBody>
          <a:bodyPr>
            <a:normAutofit/>
          </a:bodyPr>
          <a:lstStyle>
            <a:lvl1pPr>
              <a:defRPr sz="4400" b="0" i="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F2B29E76-328B-8742-BFE2-823DD5D39D67}"/>
              </a:ext>
            </a:extLst>
          </p:cNvPr>
          <p:cNvSpPr>
            <a:spLocks noGrp="1"/>
          </p:cNvSpPr>
          <p:nvPr>
            <p:ph type="pic" sz="quarter" idx="10" hasCustomPrompt="1"/>
          </p:nvPr>
        </p:nvSpPr>
        <p:spPr>
          <a:xfrm>
            <a:off x="824088" y="2100263"/>
            <a:ext cx="903288" cy="1331912"/>
          </a:xfrm>
        </p:spPr>
        <p:txBody>
          <a:bodyPr>
            <a:normAutofit/>
          </a:bodyPr>
          <a:lstStyle>
            <a:lvl1pPr marL="0" indent="0" algn="ctr">
              <a:buNone/>
              <a:defRPr sz="1600">
                <a:solidFill>
                  <a:schemeClr val="bg1"/>
                </a:solidFill>
              </a:defRPr>
            </a:lvl1pPr>
          </a:lstStyle>
          <a:p>
            <a:r>
              <a:rPr lang="en-US" dirty="0"/>
              <a:t>Icon</a:t>
            </a:r>
          </a:p>
        </p:txBody>
      </p:sp>
      <p:sp>
        <p:nvSpPr>
          <p:cNvPr id="24" name="Picture Placeholder 4">
            <a:extLst>
              <a:ext uri="{FF2B5EF4-FFF2-40B4-BE49-F238E27FC236}">
                <a16:creationId xmlns:a16="http://schemas.microsoft.com/office/drawing/2014/main" id="{6FCADA57-C0A0-5D4F-ABFE-24007F82AC5D}"/>
              </a:ext>
            </a:extLst>
          </p:cNvPr>
          <p:cNvSpPr>
            <a:spLocks noGrp="1"/>
          </p:cNvSpPr>
          <p:nvPr>
            <p:ph type="pic" sz="quarter" idx="11" hasCustomPrompt="1"/>
          </p:nvPr>
        </p:nvSpPr>
        <p:spPr>
          <a:xfrm>
            <a:off x="6425021" y="2100263"/>
            <a:ext cx="903288" cy="1331912"/>
          </a:xfrm>
        </p:spPr>
        <p:txBody>
          <a:bodyPr>
            <a:normAutofit/>
          </a:bodyPr>
          <a:lstStyle>
            <a:lvl1pPr marL="0" indent="0" algn="ctr">
              <a:buNone/>
              <a:defRPr sz="1600"/>
            </a:lvl1pPr>
          </a:lstStyle>
          <a:p>
            <a:r>
              <a:rPr lang="en-US" dirty="0"/>
              <a:t>Icon</a:t>
            </a:r>
          </a:p>
        </p:txBody>
      </p:sp>
      <p:sp>
        <p:nvSpPr>
          <p:cNvPr id="29" name="Picture Placeholder 4">
            <a:extLst>
              <a:ext uri="{FF2B5EF4-FFF2-40B4-BE49-F238E27FC236}">
                <a16:creationId xmlns:a16="http://schemas.microsoft.com/office/drawing/2014/main" id="{94EAFF9D-7304-1642-8859-35CEFD28D48C}"/>
              </a:ext>
            </a:extLst>
          </p:cNvPr>
          <p:cNvSpPr>
            <a:spLocks noGrp="1"/>
          </p:cNvSpPr>
          <p:nvPr>
            <p:ph type="pic" sz="quarter" idx="12" hasCustomPrompt="1"/>
          </p:nvPr>
        </p:nvSpPr>
        <p:spPr>
          <a:xfrm>
            <a:off x="824088" y="4617686"/>
            <a:ext cx="903288" cy="1331912"/>
          </a:xfrm>
        </p:spPr>
        <p:txBody>
          <a:bodyPr>
            <a:normAutofit/>
          </a:bodyPr>
          <a:lstStyle>
            <a:lvl1pPr marL="0" indent="0" algn="ctr">
              <a:buNone/>
              <a:defRPr sz="1600"/>
            </a:lvl1pPr>
          </a:lstStyle>
          <a:p>
            <a:r>
              <a:rPr lang="en-US" dirty="0"/>
              <a:t>Icon</a:t>
            </a:r>
          </a:p>
        </p:txBody>
      </p:sp>
      <p:sp>
        <p:nvSpPr>
          <p:cNvPr id="30" name="Picture Placeholder 4">
            <a:extLst>
              <a:ext uri="{FF2B5EF4-FFF2-40B4-BE49-F238E27FC236}">
                <a16:creationId xmlns:a16="http://schemas.microsoft.com/office/drawing/2014/main" id="{274E9F46-68AD-1645-9679-4646530F533C}"/>
              </a:ext>
            </a:extLst>
          </p:cNvPr>
          <p:cNvSpPr>
            <a:spLocks noGrp="1"/>
          </p:cNvSpPr>
          <p:nvPr>
            <p:ph type="pic" sz="quarter" idx="13" hasCustomPrompt="1"/>
          </p:nvPr>
        </p:nvSpPr>
        <p:spPr>
          <a:xfrm>
            <a:off x="6425021" y="4617686"/>
            <a:ext cx="903288" cy="1331912"/>
          </a:xfrm>
        </p:spPr>
        <p:txBody>
          <a:bodyPr>
            <a:normAutofit/>
          </a:bodyPr>
          <a:lstStyle>
            <a:lvl1pPr marL="0" indent="0" algn="ctr">
              <a:buNone/>
              <a:defRPr sz="1600">
                <a:solidFill>
                  <a:schemeClr val="bg1"/>
                </a:solidFill>
              </a:defRPr>
            </a:lvl1pPr>
          </a:lstStyle>
          <a:p>
            <a:r>
              <a:rPr lang="en-US" dirty="0"/>
              <a:t>Icon</a:t>
            </a:r>
          </a:p>
        </p:txBody>
      </p:sp>
      <p:sp>
        <p:nvSpPr>
          <p:cNvPr id="4" name="Text Placeholder 3">
            <a:extLst>
              <a:ext uri="{FF2B5EF4-FFF2-40B4-BE49-F238E27FC236}">
                <a16:creationId xmlns:a16="http://schemas.microsoft.com/office/drawing/2014/main" id="{510EB58E-3AE5-6948-BD22-A35E713263E3}"/>
              </a:ext>
            </a:extLst>
          </p:cNvPr>
          <p:cNvSpPr>
            <a:spLocks noGrp="1"/>
          </p:cNvSpPr>
          <p:nvPr>
            <p:ph type="body" sz="quarter" idx="14" hasCustomPrompt="1"/>
          </p:nvPr>
        </p:nvSpPr>
        <p:spPr>
          <a:xfrm>
            <a:off x="2197100" y="1855788"/>
            <a:ext cx="3582988" cy="1728787"/>
          </a:xfrm>
        </p:spPr>
        <p:txBody>
          <a:bodyPr/>
          <a:lstStyle>
            <a:lvl1pPr marL="0" indent="0">
              <a:buNone/>
              <a:defRPr>
                <a:solidFill>
                  <a:schemeClr val="bg1"/>
                </a:solidFill>
              </a:defRPr>
            </a:lvl1pPr>
          </a:lstStyle>
          <a:p>
            <a:pPr lvl="0"/>
            <a:r>
              <a:rPr lang="en-US" dirty="0"/>
              <a:t>Lorem ipsum</a:t>
            </a:r>
          </a:p>
        </p:txBody>
      </p:sp>
      <p:sp>
        <p:nvSpPr>
          <p:cNvPr id="26" name="Text Placeholder 3">
            <a:extLst>
              <a:ext uri="{FF2B5EF4-FFF2-40B4-BE49-F238E27FC236}">
                <a16:creationId xmlns:a16="http://schemas.microsoft.com/office/drawing/2014/main" id="{75C436DC-5F5F-5C47-BC7E-BA9B97FE5F3A}"/>
              </a:ext>
            </a:extLst>
          </p:cNvPr>
          <p:cNvSpPr>
            <a:spLocks noGrp="1"/>
          </p:cNvSpPr>
          <p:nvPr>
            <p:ph type="body" sz="quarter" idx="15" hasCustomPrompt="1"/>
          </p:nvPr>
        </p:nvSpPr>
        <p:spPr>
          <a:xfrm>
            <a:off x="7782892" y="1855788"/>
            <a:ext cx="3582988" cy="1728787"/>
          </a:xfrm>
        </p:spPr>
        <p:txBody>
          <a:bodyPr/>
          <a:lstStyle>
            <a:lvl1pPr marL="0" indent="0">
              <a:buNone/>
              <a:defRPr>
                <a:solidFill>
                  <a:schemeClr val="tx1"/>
                </a:solidFill>
              </a:defRPr>
            </a:lvl1pPr>
          </a:lstStyle>
          <a:p>
            <a:pPr lvl="0"/>
            <a:r>
              <a:rPr lang="en-US" dirty="0"/>
              <a:t>Lorem ipsum</a:t>
            </a:r>
          </a:p>
        </p:txBody>
      </p:sp>
      <p:sp>
        <p:nvSpPr>
          <p:cNvPr id="27" name="Text Placeholder 3">
            <a:extLst>
              <a:ext uri="{FF2B5EF4-FFF2-40B4-BE49-F238E27FC236}">
                <a16:creationId xmlns:a16="http://schemas.microsoft.com/office/drawing/2014/main" id="{A8013F99-2DD0-7941-97CE-30EED66A377B}"/>
              </a:ext>
            </a:extLst>
          </p:cNvPr>
          <p:cNvSpPr>
            <a:spLocks noGrp="1"/>
          </p:cNvSpPr>
          <p:nvPr>
            <p:ph type="body" sz="quarter" idx="16" hasCustomPrompt="1"/>
          </p:nvPr>
        </p:nvSpPr>
        <p:spPr>
          <a:xfrm>
            <a:off x="2197100" y="4430023"/>
            <a:ext cx="3582988" cy="1728787"/>
          </a:xfrm>
        </p:spPr>
        <p:txBody>
          <a:bodyPr/>
          <a:lstStyle>
            <a:lvl1pPr marL="0" indent="0">
              <a:buNone/>
              <a:defRPr>
                <a:solidFill>
                  <a:schemeClr val="tx1"/>
                </a:solidFill>
              </a:defRPr>
            </a:lvl1pPr>
          </a:lstStyle>
          <a:p>
            <a:pPr lvl="0"/>
            <a:r>
              <a:rPr lang="en-US" dirty="0"/>
              <a:t>Lorem ipsum</a:t>
            </a:r>
          </a:p>
        </p:txBody>
      </p:sp>
      <p:sp>
        <p:nvSpPr>
          <p:cNvPr id="28" name="Text Placeholder 3">
            <a:extLst>
              <a:ext uri="{FF2B5EF4-FFF2-40B4-BE49-F238E27FC236}">
                <a16:creationId xmlns:a16="http://schemas.microsoft.com/office/drawing/2014/main" id="{D7179D97-9393-D542-9346-805B6395A02F}"/>
              </a:ext>
            </a:extLst>
          </p:cNvPr>
          <p:cNvSpPr>
            <a:spLocks noGrp="1"/>
          </p:cNvSpPr>
          <p:nvPr>
            <p:ph type="body" sz="quarter" idx="17" hasCustomPrompt="1"/>
          </p:nvPr>
        </p:nvSpPr>
        <p:spPr>
          <a:xfrm>
            <a:off x="7782892" y="4430023"/>
            <a:ext cx="3582988" cy="1728787"/>
          </a:xfrm>
        </p:spPr>
        <p:txBody>
          <a:bodyPr/>
          <a:lstStyle>
            <a:lvl1pPr marL="0" indent="0">
              <a:buNone/>
              <a:defRPr>
                <a:solidFill>
                  <a:schemeClr val="bg1"/>
                </a:solidFill>
              </a:defRPr>
            </a:lvl1pPr>
          </a:lstStyle>
          <a:p>
            <a:pPr lvl="0"/>
            <a:r>
              <a:rPr lang="en-US" dirty="0"/>
              <a:t>Lorem ipsum</a:t>
            </a:r>
          </a:p>
        </p:txBody>
      </p:sp>
    </p:spTree>
    <p:extLst>
      <p:ext uri="{BB962C8B-B14F-4D97-AF65-F5344CB8AC3E}">
        <p14:creationId xmlns:p14="http://schemas.microsoft.com/office/powerpoint/2010/main" val="4000686551"/>
      </p:ext>
    </p:extLst>
  </p:cSld>
  <p:clrMapOvr>
    <a:masterClrMapping/>
  </p:clrMapOvr>
  <p:hf hdr="0" ftr="0" dt="0"/>
  <p:extLst>
    <p:ext uri="{DCECCB84-F9BA-43D5-87BE-67443E8EF086}">
      <p15:sldGuideLst xmlns:p15="http://schemas.microsoft.com/office/powerpoint/2012/main">
        <p15:guide id="1" orient="horz" pos="504">
          <p15:clr>
            <a:srgbClr val="FBAE40"/>
          </p15:clr>
        </p15:guide>
        <p15:guide id="2" pos="432">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196AB9A-E2C1-6C44-9C91-87230C4AFA72}"/>
              </a:ext>
            </a:extLst>
          </p:cNvPr>
          <p:cNvPicPr>
            <a:picLocks noChangeAspect="1"/>
          </p:cNvPicPr>
          <p:nvPr userDrawn="1"/>
        </p:nvPicPr>
        <p:blipFill>
          <a:blip r:embed="rId2"/>
          <a:stretch>
            <a:fillRect/>
          </a:stretch>
        </p:blipFill>
        <p:spPr>
          <a:xfrm>
            <a:off x="0" y="0"/>
            <a:ext cx="12192000" cy="1087129"/>
          </a:xfrm>
          <a:prstGeom prst="rect">
            <a:avLst/>
          </a:prstGeom>
        </p:spPr>
      </p:pic>
      <p:sp>
        <p:nvSpPr>
          <p:cNvPr id="6" name="Rectangle 5">
            <a:extLst>
              <a:ext uri="{FF2B5EF4-FFF2-40B4-BE49-F238E27FC236}">
                <a16:creationId xmlns:a16="http://schemas.microsoft.com/office/drawing/2014/main" id="{C01788C8-CE24-294D-BFBD-BCA72890847A}"/>
              </a:ext>
            </a:extLst>
          </p:cNvPr>
          <p:cNvSpPr/>
          <p:nvPr userDrawn="1"/>
        </p:nvSpPr>
        <p:spPr>
          <a:xfrm>
            <a:off x="677780" y="1570765"/>
            <a:ext cx="1111590" cy="1216725"/>
          </a:xfrm>
          <a:prstGeom prst="rect">
            <a:avLst/>
          </a:prstGeom>
          <a:solidFill>
            <a:srgbClr val="193968"/>
          </a:solidFill>
          <a:ln>
            <a:solidFill>
              <a:srgbClr val="5D8B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CC18B9EC-0A7A-D140-9F66-FBD45389282D}"/>
              </a:ext>
            </a:extLst>
          </p:cNvPr>
          <p:cNvCxnSpPr/>
          <p:nvPr userDrawn="1"/>
        </p:nvCxnSpPr>
        <p:spPr>
          <a:xfrm>
            <a:off x="1985210" y="2034698"/>
            <a:ext cx="3623629" cy="0"/>
          </a:xfrm>
          <a:prstGeom prst="line">
            <a:avLst/>
          </a:prstGeom>
          <a:ln>
            <a:solidFill>
              <a:srgbClr val="5D8B72"/>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986A69E0-B20C-4F41-BC2E-3DE7046AF80C}"/>
              </a:ext>
            </a:extLst>
          </p:cNvPr>
          <p:cNvSpPr/>
          <p:nvPr userDrawn="1"/>
        </p:nvSpPr>
        <p:spPr>
          <a:xfrm>
            <a:off x="6422741" y="1570765"/>
            <a:ext cx="1111590" cy="1216725"/>
          </a:xfrm>
          <a:prstGeom prst="rect">
            <a:avLst/>
          </a:prstGeom>
          <a:solidFill>
            <a:srgbClr val="193968"/>
          </a:solidFill>
          <a:ln>
            <a:solidFill>
              <a:srgbClr val="5D8B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CACF2C8A-240F-CA48-B754-F27FBC61AF5B}"/>
              </a:ext>
            </a:extLst>
          </p:cNvPr>
          <p:cNvCxnSpPr/>
          <p:nvPr userDrawn="1"/>
        </p:nvCxnSpPr>
        <p:spPr>
          <a:xfrm>
            <a:off x="7730171" y="2034698"/>
            <a:ext cx="3623629" cy="0"/>
          </a:xfrm>
          <a:prstGeom prst="line">
            <a:avLst/>
          </a:prstGeom>
          <a:ln>
            <a:solidFill>
              <a:srgbClr val="5D8B72"/>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9DF4D3A0-BFD7-4741-B690-FAD2FE27D056}"/>
              </a:ext>
            </a:extLst>
          </p:cNvPr>
          <p:cNvPicPr>
            <a:picLocks noChangeAspect="1"/>
          </p:cNvPicPr>
          <p:nvPr userDrawn="1"/>
        </p:nvPicPr>
        <p:blipFill>
          <a:blip r:embed="rId3">
            <a:alphaModFix amt="70000"/>
          </a:blip>
          <a:stretch>
            <a:fillRect/>
          </a:stretch>
        </p:blipFill>
        <p:spPr>
          <a:xfrm>
            <a:off x="10696074" y="508222"/>
            <a:ext cx="1119415" cy="295401"/>
          </a:xfrm>
          <a:prstGeom prst="rect">
            <a:avLst/>
          </a:prstGeom>
        </p:spPr>
      </p:pic>
      <p:sp>
        <p:nvSpPr>
          <p:cNvPr id="12" name="Content Placeholder 5">
            <a:extLst>
              <a:ext uri="{FF2B5EF4-FFF2-40B4-BE49-F238E27FC236}">
                <a16:creationId xmlns:a16="http://schemas.microsoft.com/office/drawing/2014/main" id="{179635DD-05CD-FE45-80AB-58CA88082A5B}"/>
              </a:ext>
            </a:extLst>
          </p:cNvPr>
          <p:cNvSpPr>
            <a:spLocks noGrp="1"/>
          </p:cNvSpPr>
          <p:nvPr>
            <p:ph sz="quarter" idx="13" hasCustomPrompt="1"/>
          </p:nvPr>
        </p:nvSpPr>
        <p:spPr>
          <a:xfrm>
            <a:off x="677780" y="3770592"/>
            <a:ext cx="5193756" cy="2741149"/>
          </a:xfrm>
        </p:spPr>
        <p:txBody>
          <a:bodyPr>
            <a:normAutofit/>
          </a:bodyPr>
          <a:lstStyle>
            <a:lvl1pPr marL="0" indent="0">
              <a:buNone/>
              <a:defRPr sz="2800" b="1">
                <a:solidFill>
                  <a:schemeClr val="tx1"/>
                </a:solidFill>
              </a:defRPr>
            </a:lvl1pPr>
            <a:lvl2pPr marL="800100" indent="-342900">
              <a:buClr>
                <a:srgbClr val="5D8B72"/>
              </a:buClr>
              <a:buFont typeface="Wingdings" pitchFamily="2" charset="2"/>
              <a:buChar char="§"/>
              <a:defRPr sz="2800">
                <a:solidFill>
                  <a:schemeClr val="tx1"/>
                </a:solidFill>
              </a:defRPr>
            </a:lvl2pPr>
            <a:lvl3pPr marL="914400" indent="0">
              <a:buNone/>
              <a:defRPr/>
            </a:lvl3pPr>
            <a:lvl4pPr marL="1371600" indent="0">
              <a:buNone/>
              <a:defRPr/>
            </a:lvl4pPr>
            <a:lvl5pPr marL="1828800" indent="0">
              <a:buNone/>
              <a:defRPr/>
            </a:lvl5pPr>
          </a:lstStyle>
          <a:p>
            <a:pPr lvl="0"/>
            <a:r>
              <a:rPr lang="en-US" dirty="0"/>
              <a:t>Object</a:t>
            </a:r>
          </a:p>
        </p:txBody>
      </p:sp>
      <p:sp>
        <p:nvSpPr>
          <p:cNvPr id="13" name="Content Placeholder 5">
            <a:extLst>
              <a:ext uri="{FF2B5EF4-FFF2-40B4-BE49-F238E27FC236}">
                <a16:creationId xmlns:a16="http://schemas.microsoft.com/office/drawing/2014/main" id="{63691464-0491-5A4F-94C2-FB7440B5A6BA}"/>
              </a:ext>
            </a:extLst>
          </p:cNvPr>
          <p:cNvSpPr>
            <a:spLocks noGrp="1"/>
          </p:cNvSpPr>
          <p:nvPr>
            <p:ph sz="quarter" idx="14" hasCustomPrompt="1"/>
          </p:nvPr>
        </p:nvSpPr>
        <p:spPr>
          <a:xfrm>
            <a:off x="6398356" y="3770592"/>
            <a:ext cx="5193756" cy="2741149"/>
          </a:xfrm>
        </p:spPr>
        <p:txBody>
          <a:bodyPr>
            <a:normAutofit/>
          </a:bodyPr>
          <a:lstStyle>
            <a:lvl1pPr marL="0" indent="0">
              <a:buNone/>
              <a:defRPr sz="2800" b="1">
                <a:solidFill>
                  <a:schemeClr val="tx1"/>
                </a:solidFill>
              </a:defRPr>
            </a:lvl1pPr>
            <a:lvl2pPr marL="800100" indent="-342900">
              <a:buClr>
                <a:srgbClr val="5D8B72"/>
              </a:buClr>
              <a:buFont typeface="Wingdings" pitchFamily="2" charset="2"/>
              <a:buChar char="§"/>
              <a:defRPr sz="2800">
                <a:solidFill>
                  <a:schemeClr val="tx1"/>
                </a:solidFill>
              </a:defRPr>
            </a:lvl2pPr>
            <a:lvl3pPr marL="914400" indent="0">
              <a:buNone/>
              <a:defRPr/>
            </a:lvl3pPr>
            <a:lvl4pPr marL="1371600" indent="0">
              <a:buNone/>
              <a:defRPr/>
            </a:lvl4pPr>
            <a:lvl5pPr marL="1828800" indent="0">
              <a:buNone/>
              <a:defRPr/>
            </a:lvl5pPr>
          </a:lstStyle>
          <a:p>
            <a:pPr lvl="0"/>
            <a:r>
              <a:rPr lang="en-US" dirty="0"/>
              <a:t>Object</a:t>
            </a:r>
          </a:p>
        </p:txBody>
      </p:sp>
      <p:sp>
        <p:nvSpPr>
          <p:cNvPr id="14" name="Title 1">
            <a:extLst>
              <a:ext uri="{FF2B5EF4-FFF2-40B4-BE49-F238E27FC236}">
                <a16:creationId xmlns:a16="http://schemas.microsoft.com/office/drawing/2014/main" id="{587DA987-E557-C94A-9886-F3C9C9952EC0}"/>
              </a:ext>
            </a:extLst>
          </p:cNvPr>
          <p:cNvSpPr>
            <a:spLocks noGrp="1"/>
          </p:cNvSpPr>
          <p:nvPr>
            <p:ph type="title"/>
          </p:nvPr>
        </p:nvSpPr>
        <p:spPr>
          <a:xfrm>
            <a:off x="573795" y="-10746"/>
            <a:ext cx="10515600" cy="1325563"/>
          </a:xfrm>
        </p:spPr>
        <p:txBody>
          <a:bodyPr>
            <a:normAutofit/>
          </a:bodyPr>
          <a:lstStyle>
            <a:lvl1pPr>
              <a:defRPr sz="4400" b="0" i="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15" name="Picture Placeholder 4">
            <a:extLst>
              <a:ext uri="{FF2B5EF4-FFF2-40B4-BE49-F238E27FC236}">
                <a16:creationId xmlns:a16="http://schemas.microsoft.com/office/drawing/2014/main" id="{BB038C65-F794-324B-BD5E-CC8D411B5032}"/>
              </a:ext>
            </a:extLst>
          </p:cNvPr>
          <p:cNvSpPr>
            <a:spLocks noGrp="1"/>
          </p:cNvSpPr>
          <p:nvPr>
            <p:ph type="pic" sz="quarter" idx="10" hasCustomPrompt="1"/>
          </p:nvPr>
        </p:nvSpPr>
        <p:spPr>
          <a:xfrm>
            <a:off x="767644" y="1741678"/>
            <a:ext cx="965282" cy="891293"/>
          </a:xfrm>
        </p:spPr>
        <p:txBody>
          <a:bodyPr>
            <a:normAutofit/>
          </a:bodyPr>
          <a:lstStyle>
            <a:lvl1pPr marL="0" indent="0" algn="ctr">
              <a:buNone/>
              <a:defRPr sz="1600">
                <a:solidFill>
                  <a:schemeClr val="bg1"/>
                </a:solidFill>
              </a:defRPr>
            </a:lvl1pPr>
          </a:lstStyle>
          <a:p>
            <a:r>
              <a:rPr lang="en-US" dirty="0"/>
              <a:t>Icon</a:t>
            </a:r>
          </a:p>
        </p:txBody>
      </p:sp>
      <p:sp>
        <p:nvSpPr>
          <p:cNvPr id="16" name="Picture Placeholder 4">
            <a:extLst>
              <a:ext uri="{FF2B5EF4-FFF2-40B4-BE49-F238E27FC236}">
                <a16:creationId xmlns:a16="http://schemas.microsoft.com/office/drawing/2014/main" id="{DF2A2CAF-EFFF-694D-AE7A-5BED27DAA997}"/>
              </a:ext>
            </a:extLst>
          </p:cNvPr>
          <p:cNvSpPr>
            <a:spLocks noGrp="1"/>
          </p:cNvSpPr>
          <p:nvPr>
            <p:ph type="pic" sz="quarter" idx="15" hasCustomPrompt="1"/>
          </p:nvPr>
        </p:nvSpPr>
        <p:spPr>
          <a:xfrm>
            <a:off x="6491111" y="1741678"/>
            <a:ext cx="965282" cy="891293"/>
          </a:xfrm>
        </p:spPr>
        <p:txBody>
          <a:bodyPr>
            <a:normAutofit/>
          </a:bodyPr>
          <a:lstStyle>
            <a:lvl1pPr marL="0" indent="0" algn="ctr">
              <a:buNone/>
              <a:defRPr sz="1600">
                <a:solidFill>
                  <a:schemeClr val="bg1"/>
                </a:solidFill>
              </a:defRPr>
            </a:lvl1pPr>
          </a:lstStyle>
          <a:p>
            <a:r>
              <a:rPr lang="en-US" dirty="0"/>
              <a:t>Icon</a:t>
            </a:r>
          </a:p>
        </p:txBody>
      </p:sp>
      <p:sp>
        <p:nvSpPr>
          <p:cNvPr id="17" name="Text Placeholder 20">
            <a:extLst>
              <a:ext uri="{FF2B5EF4-FFF2-40B4-BE49-F238E27FC236}">
                <a16:creationId xmlns:a16="http://schemas.microsoft.com/office/drawing/2014/main" id="{40BC7C3B-34FA-254D-AD62-1A014093DE46}"/>
              </a:ext>
            </a:extLst>
          </p:cNvPr>
          <p:cNvSpPr>
            <a:spLocks noGrp="1"/>
          </p:cNvSpPr>
          <p:nvPr>
            <p:ph type="body" sz="quarter" idx="16" hasCustomPrompt="1"/>
          </p:nvPr>
        </p:nvSpPr>
        <p:spPr>
          <a:xfrm>
            <a:off x="1984279" y="2143956"/>
            <a:ext cx="3887257" cy="1398948"/>
          </a:xfrm>
        </p:spPr>
        <p:txBody>
          <a:bodyPr>
            <a:noAutofit/>
          </a:bodyPr>
          <a:lstStyle>
            <a:lvl1pPr marL="0" indent="0" algn="l">
              <a:buNone/>
              <a:defRPr sz="1900"/>
            </a:lvl1pPr>
            <a:lvl2pPr>
              <a:defRPr sz="1600"/>
            </a:lvl2pPr>
            <a:lvl3pPr>
              <a:defRPr sz="1400"/>
            </a:lvl3pPr>
            <a:lvl4pPr>
              <a:defRPr sz="1200"/>
            </a:lvl4pPr>
            <a:lvl5pPr>
              <a:defRPr sz="1200"/>
            </a:lvl5pPr>
          </a:lstStyle>
          <a:p>
            <a:r>
              <a:rPr lang="en-US" dirty="0">
                <a:latin typeface="Calibri" panose="020F0502020204030204" pitchFamily="34" charset="0"/>
                <a:ea typeface="Arial" charset="0"/>
                <a:cs typeface="Calibri" panose="020F0502020204030204" pitchFamily="34" charset="0"/>
              </a:rPr>
              <a:t>Lorem ipsum dolor sit </a:t>
            </a:r>
            <a:r>
              <a:rPr lang="en-US" dirty="0" err="1">
                <a:latin typeface="Calibri" panose="020F0502020204030204" pitchFamily="34" charset="0"/>
                <a:ea typeface="Arial" charset="0"/>
                <a:cs typeface="Calibri" panose="020F0502020204030204" pitchFamily="34" charset="0"/>
              </a:rPr>
              <a:t>amet</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consectetuer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adipiscing</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elit</a:t>
            </a:r>
            <a:r>
              <a:rPr lang="en-US" dirty="0">
                <a:latin typeface="Calibri" panose="020F0502020204030204" pitchFamily="34" charset="0"/>
                <a:ea typeface="Arial" charset="0"/>
                <a:cs typeface="Calibri" panose="020F0502020204030204" pitchFamily="34" charset="0"/>
              </a:rPr>
              <a:t>. Maecenas </a:t>
            </a:r>
            <a:r>
              <a:rPr lang="en-US" dirty="0" err="1">
                <a:latin typeface="Calibri" panose="020F0502020204030204" pitchFamily="34" charset="0"/>
                <a:ea typeface="Arial" charset="0"/>
                <a:cs typeface="Calibri" panose="020F0502020204030204" pitchFamily="34" charset="0"/>
              </a:rPr>
              <a:t>porttitor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congue</a:t>
            </a:r>
            <a:r>
              <a:rPr lang="en-US" dirty="0">
                <a:latin typeface="Calibri" panose="020F0502020204030204" pitchFamily="34" charset="0"/>
                <a:ea typeface="Arial" charset="0"/>
                <a:cs typeface="Calibri" panose="020F0502020204030204" pitchFamily="34" charset="0"/>
              </a:rPr>
              <a:t>.</a:t>
            </a:r>
          </a:p>
        </p:txBody>
      </p:sp>
      <p:sp>
        <p:nvSpPr>
          <p:cNvPr id="18" name="Text Placeholder 20">
            <a:extLst>
              <a:ext uri="{FF2B5EF4-FFF2-40B4-BE49-F238E27FC236}">
                <a16:creationId xmlns:a16="http://schemas.microsoft.com/office/drawing/2014/main" id="{66FD5739-E9A2-A34B-8072-F9B92F4C0633}"/>
              </a:ext>
            </a:extLst>
          </p:cNvPr>
          <p:cNvSpPr>
            <a:spLocks noGrp="1"/>
          </p:cNvSpPr>
          <p:nvPr>
            <p:ph type="body" sz="quarter" idx="17" hasCustomPrompt="1"/>
          </p:nvPr>
        </p:nvSpPr>
        <p:spPr>
          <a:xfrm>
            <a:off x="7754885" y="2143956"/>
            <a:ext cx="3837227" cy="1398948"/>
          </a:xfrm>
        </p:spPr>
        <p:txBody>
          <a:bodyPr>
            <a:noAutofit/>
          </a:bodyPr>
          <a:lstStyle>
            <a:lvl1pPr marL="0" indent="0" algn="l">
              <a:buNone/>
              <a:defRPr sz="1900"/>
            </a:lvl1pPr>
            <a:lvl2pPr>
              <a:defRPr sz="1600"/>
            </a:lvl2pPr>
            <a:lvl3pPr>
              <a:defRPr sz="1400"/>
            </a:lvl3pPr>
            <a:lvl4pPr>
              <a:defRPr sz="1200"/>
            </a:lvl4pPr>
            <a:lvl5pPr>
              <a:defRPr sz="1200"/>
            </a:lvl5pPr>
          </a:lstStyle>
          <a:p>
            <a:r>
              <a:rPr lang="en-US" dirty="0">
                <a:latin typeface="Calibri" panose="020F0502020204030204" pitchFamily="34" charset="0"/>
                <a:ea typeface="Arial" charset="0"/>
                <a:cs typeface="Calibri" panose="020F0502020204030204" pitchFamily="34" charset="0"/>
              </a:rPr>
              <a:t>Lorem ipsum dolor sit </a:t>
            </a:r>
            <a:r>
              <a:rPr lang="en-US" dirty="0" err="1">
                <a:latin typeface="Calibri" panose="020F0502020204030204" pitchFamily="34" charset="0"/>
                <a:ea typeface="Arial" charset="0"/>
                <a:cs typeface="Calibri" panose="020F0502020204030204" pitchFamily="34" charset="0"/>
              </a:rPr>
              <a:t>amet</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consectetuer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adipiscing</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elit</a:t>
            </a:r>
            <a:r>
              <a:rPr lang="en-US" dirty="0">
                <a:latin typeface="Calibri" panose="020F0502020204030204" pitchFamily="34" charset="0"/>
                <a:ea typeface="Arial" charset="0"/>
                <a:cs typeface="Calibri" panose="020F0502020204030204" pitchFamily="34" charset="0"/>
              </a:rPr>
              <a:t>. Maecenas </a:t>
            </a:r>
            <a:r>
              <a:rPr lang="en-US" dirty="0" err="1">
                <a:latin typeface="Calibri" panose="020F0502020204030204" pitchFamily="34" charset="0"/>
                <a:ea typeface="Arial" charset="0"/>
                <a:cs typeface="Calibri" panose="020F0502020204030204" pitchFamily="34" charset="0"/>
              </a:rPr>
              <a:t>porttitor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congue</a:t>
            </a:r>
            <a:r>
              <a:rPr lang="en-US" dirty="0">
                <a:latin typeface="Calibri" panose="020F0502020204030204" pitchFamily="34" charset="0"/>
                <a:ea typeface="Arial" charset="0"/>
                <a:cs typeface="Calibri" panose="020F0502020204030204" pitchFamily="34" charset="0"/>
              </a:rPr>
              <a:t>.</a:t>
            </a:r>
          </a:p>
        </p:txBody>
      </p:sp>
      <p:sp>
        <p:nvSpPr>
          <p:cNvPr id="19" name="Text Placeholder 20">
            <a:extLst>
              <a:ext uri="{FF2B5EF4-FFF2-40B4-BE49-F238E27FC236}">
                <a16:creationId xmlns:a16="http://schemas.microsoft.com/office/drawing/2014/main" id="{8A1F4E7F-4E0B-2F48-9974-9EEC9B089D3D}"/>
              </a:ext>
            </a:extLst>
          </p:cNvPr>
          <p:cNvSpPr>
            <a:spLocks noGrp="1"/>
          </p:cNvSpPr>
          <p:nvPr>
            <p:ph type="body" sz="quarter" idx="18" hasCustomPrompt="1"/>
          </p:nvPr>
        </p:nvSpPr>
        <p:spPr>
          <a:xfrm>
            <a:off x="1984279" y="1570765"/>
            <a:ext cx="3887257" cy="382436"/>
          </a:xfrm>
        </p:spPr>
        <p:txBody>
          <a:bodyPr>
            <a:noAutofit/>
          </a:bodyPr>
          <a:lstStyle>
            <a:lvl1pPr marL="0" indent="0" algn="l">
              <a:buNone/>
              <a:defRPr sz="2400">
                <a:solidFill>
                  <a:srgbClr val="002060"/>
                </a:solidFill>
              </a:defRPr>
            </a:lvl1pPr>
            <a:lvl2pPr>
              <a:defRPr sz="1600"/>
            </a:lvl2pPr>
            <a:lvl3pPr>
              <a:defRPr sz="1400"/>
            </a:lvl3pPr>
            <a:lvl4pPr>
              <a:defRPr sz="1200"/>
            </a:lvl4pPr>
            <a:lvl5pPr>
              <a:defRPr sz="1200"/>
            </a:lvl5pPr>
          </a:lstStyle>
          <a:p>
            <a:r>
              <a:rPr lang="en-US" dirty="0">
                <a:latin typeface="Calibri" panose="020F0502020204030204" pitchFamily="34" charset="0"/>
                <a:ea typeface="Arial" charset="0"/>
                <a:cs typeface="Calibri" panose="020F0502020204030204" pitchFamily="34" charset="0"/>
              </a:rPr>
              <a:t>Title</a:t>
            </a:r>
          </a:p>
        </p:txBody>
      </p:sp>
      <p:sp>
        <p:nvSpPr>
          <p:cNvPr id="20" name="Text Placeholder 20">
            <a:extLst>
              <a:ext uri="{FF2B5EF4-FFF2-40B4-BE49-F238E27FC236}">
                <a16:creationId xmlns:a16="http://schemas.microsoft.com/office/drawing/2014/main" id="{0748AE88-65A5-7C45-962F-B9D47730013E}"/>
              </a:ext>
            </a:extLst>
          </p:cNvPr>
          <p:cNvSpPr>
            <a:spLocks noGrp="1"/>
          </p:cNvSpPr>
          <p:nvPr>
            <p:ph type="body" sz="quarter" idx="19" hasCustomPrompt="1"/>
          </p:nvPr>
        </p:nvSpPr>
        <p:spPr>
          <a:xfrm>
            <a:off x="7742527" y="1570765"/>
            <a:ext cx="3837227" cy="382436"/>
          </a:xfrm>
        </p:spPr>
        <p:txBody>
          <a:bodyPr>
            <a:noAutofit/>
          </a:bodyPr>
          <a:lstStyle>
            <a:lvl1pPr marL="0" indent="0" algn="l">
              <a:buNone/>
              <a:defRPr sz="2400">
                <a:solidFill>
                  <a:srgbClr val="002060"/>
                </a:solidFill>
              </a:defRPr>
            </a:lvl1pPr>
            <a:lvl2pPr>
              <a:defRPr sz="1600"/>
            </a:lvl2pPr>
            <a:lvl3pPr>
              <a:defRPr sz="1400"/>
            </a:lvl3pPr>
            <a:lvl4pPr>
              <a:defRPr sz="1200"/>
            </a:lvl4pPr>
            <a:lvl5pPr>
              <a:defRPr sz="1200"/>
            </a:lvl5pPr>
          </a:lstStyle>
          <a:p>
            <a:r>
              <a:rPr lang="en-US" dirty="0">
                <a:latin typeface="Calibri" panose="020F0502020204030204" pitchFamily="34" charset="0"/>
                <a:ea typeface="Arial" charset="0"/>
                <a:cs typeface="Calibri" panose="020F0502020204030204" pitchFamily="34" charset="0"/>
              </a:rPr>
              <a:t>Title</a:t>
            </a:r>
          </a:p>
        </p:txBody>
      </p:sp>
    </p:spTree>
    <p:extLst>
      <p:ext uri="{BB962C8B-B14F-4D97-AF65-F5344CB8AC3E}">
        <p14:creationId xmlns:p14="http://schemas.microsoft.com/office/powerpoint/2010/main" val="1192246986"/>
      </p:ext>
    </p:extLst>
  </p:cSld>
  <p:clrMapOvr>
    <a:masterClrMapping/>
  </p:clrMapOvr>
  <p:hf hdr="0" ftr="0" dt="0"/>
  <p:extLst>
    <p:ext uri="{DCECCB84-F9BA-43D5-87BE-67443E8EF086}">
      <p15:sldGuideLst xmlns:p15="http://schemas.microsoft.com/office/powerpoint/2012/main">
        <p15:guide id="1" orient="horz" pos="504">
          <p15:clr>
            <a:srgbClr val="FBAE40"/>
          </p15:clr>
        </p15:guide>
        <p15:guide id="2" pos="432">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73FAEA8-EB98-4C44-97DB-4584FF5EF60E}"/>
              </a:ext>
            </a:extLst>
          </p:cNvPr>
          <p:cNvPicPr>
            <a:picLocks noChangeAspect="1"/>
          </p:cNvPicPr>
          <p:nvPr userDrawn="1"/>
        </p:nvPicPr>
        <p:blipFill>
          <a:blip r:embed="rId2"/>
          <a:stretch>
            <a:fillRect/>
          </a:stretch>
        </p:blipFill>
        <p:spPr>
          <a:xfrm>
            <a:off x="1" y="0"/>
            <a:ext cx="12228755" cy="6878675"/>
          </a:xfrm>
          <a:prstGeom prst="rect">
            <a:avLst/>
          </a:prstGeom>
        </p:spPr>
      </p:pic>
      <p:sp>
        <p:nvSpPr>
          <p:cNvPr id="35" name="Rectangle 34">
            <a:extLst>
              <a:ext uri="{FF2B5EF4-FFF2-40B4-BE49-F238E27FC236}">
                <a16:creationId xmlns:a16="http://schemas.microsoft.com/office/drawing/2014/main" id="{796E3922-80F1-674E-82A0-ED8BFD479437}"/>
              </a:ext>
            </a:extLst>
          </p:cNvPr>
          <p:cNvSpPr/>
          <p:nvPr userDrawn="1"/>
        </p:nvSpPr>
        <p:spPr>
          <a:xfrm>
            <a:off x="4254199" y="3263602"/>
            <a:ext cx="3665780" cy="1503068"/>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CF112221-1811-C34E-883D-3E87A1E2F20B}"/>
              </a:ext>
            </a:extLst>
          </p:cNvPr>
          <p:cNvSpPr/>
          <p:nvPr userDrawn="1"/>
        </p:nvSpPr>
        <p:spPr>
          <a:xfrm>
            <a:off x="4254199" y="1589401"/>
            <a:ext cx="3665780" cy="1503068"/>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A019D9D0-DC53-7C4D-8B70-66C6E379CE98}"/>
              </a:ext>
            </a:extLst>
          </p:cNvPr>
          <p:cNvSpPr/>
          <p:nvPr userDrawn="1"/>
        </p:nvSpPr>
        <p:spPr>
          <a:xfrm>
            <a:off x="4254199" y="4971075"/>
            <a:ext cx="3665780" cy="1503068"/>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endParaRPr lang="en-US" dirty="0">
              <a:solidFill>
                <a:srgbClr val="153259"/>
              </a:solidFill>
              <a:cs typeface="Arial" panose="020B0604020202020204" pitchFamily="34" charset="0"/>
            </a:endParaRPr>
          </a:p>
        </p:txBody>
      </p:sp>
      <p:sp>
        <p:nvSpPr>
          <p:cNvPr id="38" name="Rectangle 37">
            <a:extLst>
              <a:ext uri="{FF2B5EF4-FFF2-40B4-BE49-F238E27FC236}">
                <a16:creationId xmlns:a16="http://schemas.microsoft.com/office/drawing/2014/main" id="{279AC5F4-932A-7844-BB3D-C9CB97378AEC}"/>
              </a:ext>
            </a:extLst>
          </p:cNvPr>
          <p:cNvSpPr/>
          <p:nvPr userDrawn="1"/>
        </p:nvSpPr>
        <p:spPr>
          <a:xfrm>
            <a:off x="8039266" y="3263602"/>
            <a:ext cx="3665780" cy="1503068"/>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E61FA1A4-2D9E-C443-9EC6-2B139AF14205}"/>
              </a:ext>
            </a:extLst>
          </p:cNvPr>
          <p:cNvSpPr/>
          <p:nvPr userDrawn="1"/>
        </p:nvSpPr>
        <p:spPr>
          <a:xfrm>
            <a:off x="8039266" y="1589401"/>
            <a:ext cx="3665780" cy="1503068"/>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F1073F2A-5716-F747-8DF2-3D58169069D5}"/>
              </a:ext>
            </a:extLst>
          </p:cNvPr>
          <p:cNvSpPr/>
          <p:nvPr userDrawn="1"/>
        </p:nvSpPr>
        <p:spPr>
          <a:xfrm>
            <a:off x="8039266" y="4971075"/>
            <a:ext cx="3665780" cy="1503068"/>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endParaRPr lang="en-US" dirty="0">
              <a:solidFill>
                <a:srgbClr val="153259"/>
              </a:solidFill>
              <a:cs typeface="Arial" panose="020B0604020202020204" pitchFamily="34" charset="0"/>
            </a:endParaRPr>
          </a:p>
        </p:txBody>
      </p:sp>
      <p:sp>
        <p:nvSpPr>
          <p:cNvPr id="9" name="Rectangle 8">
            <a:extLst>
              <a:ext uri="{FF2B5EF4-FFF2-40B4-BE49-F238E27FC236}">
                <a16:creationId xmlns:a16="http://schemas.microsoft.com/office/drawing/2014/main" id="{6967735D-AF38-2048-8273-E41AD16C9CC9}"/>
              </a:ext>
            </a:extLst>
          </p:cNvPr>
          <p:cNvSpPr/>
          <p:nvPr userDrawn="1"/>
        </p:nvSpPr>
        <p:spPr>
          <a:xfrm>
            <a:off x="455635" y="3263602"/>
            <a:ext cx="3665780" cy="1503068"/>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9DEAE293-5074-4942-AFA0-C9EBA7D80D52}"/>
              </a:ext>
            </a:extLst>
          </p:cNvPr>
          <p:cNvSpPr/>
          <p:nvPr userDrawn="1"/>
        </p:nvSpPr>
        <p:spPr>
          <a:xfrm>
            <a:off x="455635" y="1589401"/>
            <a:ext cx="3665780" cy="1503068"/>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6D9C3D3B-E4CB-0345-BC42-57DB04C4EBA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58094" y="1988526"/>
            <a:ext cx="819195" cy="819195"/>
          </a:xfrm>
          <a:prstGeom prst="rect">
            <a:avLst/>
          </a:prstGeom>
        </p:spPr>
      </p:pic>
      <p:pic>
        <p:nvPicPr>
          <p:cNvPr id="14" name="Picture 13">
            <a:extLst>
              <a:ext uri="{FF2B5EF4-FFF2-40B4-BE49-F238E27FC236}">
                <a16:creationId xmlns:a16="http://schemas.microsoft.com/office/drawing/2014/main" id="{C9019B94-DB7D-EC4B-9592-9F388ED6C72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8103581" y="3718760"/>
            <a:ext cx="781241" cy="781241"/>
          </a:xfrm>
          <a:prstGeom prst="rect">
            <a:avLst/>
          </a:prstGeom>
        </p:spPr>
      </p:pic>
      <p:sp>
        <p:nvSpPr>
          <p:cNvPr id="15" name="TextBox 14">
            <a:extLst>
              <a:ext uri="{FF2B5EF4-FFF2-40B4-BE49-F238E27FC236}">
                <a16:creationId xmlns:a16="http://schemas.microsoft.com/office/drawing/2014/main" id="{79F64031-469F-BE40-B03A-BF0D977C543A}"/>
              </a:ext>
            </a:extLst>
          </p:cNvPr>
          <p:cNvSpPr txBox="1"/>
          <p:nvPr userDrawn="1"/>
        </p:nvSpPr>
        <p:spPr>
          <a:xfrm>
            <a:off x="8799238" y="1725157"/>
            <a:ext cx="2938977"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53259"/>
                </a:solidFill>
                <a:effectLst/>
                <a:uLnTx/>
                <a:uFillTx/>
                <a:latin typeface="Calibri" panose="020F0502020204030204"/>
                <a:ea typeface="+mn-ea"/>
                <a:cs typeface="Arial" panose="020B0604020202020204" pitchFamily="34" charset="0"/>
              </a:rPr>
              <a:t>2 CAMPUSES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53259"/>
                </a:solidFill>
                <a:effectLst/>
                <a:uLnTx/>
                <a:uFillTx/>
                <a:latin typeface="Calibri" panose="020F0502020204030204"/>
                <a:ea typeface="+mn-ea"/>
                <a:cs typeface="Arial" panose="020B0604020202020204" pitchFamily="34" charset="0"/>
              </a:rPr>
              <a:t>GAITHERSBURG, MD [HQ] BOULDER, CO</a:t>
            </a:r>
          </a:p>
        </p:txBody>
      </p:sp>
      <p:sp>
        <p:nvSpPr>
          <p:cNvPr id="16" name="TextBox 15">
            <a:extLst>
              <a:ext uri="{FF2B5EF4-FFF2-40B4-BE49-F238E27FC236}">
                <a16:creationId xmlns:a16="http://schemas.microsoft.com/office/drawing/2014/main" id="{45FC01BF-48F6-504B-8AC7-7001A42ED7E4}"/>
              </a:ext>
            </a:extLst>
          </p:cNvPr>
          <p:cNvSpPr txBox="1"/>
          <p:nvPr userDrawn="1"/>
        </p:nvSpPr>
        <p:spPr>
          <a:xfrm>
            <a:off x="2094043" y="3495549"/>
            <a:ext cx="165080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53259"/>
                </a:solidFill>
                <a:effectLst/>
                <a:uLnTx/>
                <a:uFillTx/>
                <a:latin typeface="Calibri" panose="020F0502020204030204"/>
                <a:ea typeface="+mn-ea"/>
                <a:cs typeface="Arial" panose="020B0604020202020204" pitchFamily="34" charset="0"/>
              </a:rPr>
              <a:t>3,500+ </a:t>
            </a:r>
            <a:r>
              <a:rPr kumimoji="0" lang="en-US" sz="2000" b="0" i="0" u="none" strike="noStrike" kern="1200" cap="none" spc="0" normalizeH="0" baseline="0" noProof="0" dirty="0">
                <a:ln>
                  <a:noFill/>
                </a:ln>
                <a:solidFill>
                  <a:srgbClr val="153259"/>
                </a:solidFill>
                <a:effectLst/>
                <a:uLnTx/>
                <a:uFillTx/>
                <a:latin typeface="Calibri" panose="020F0502020204030204"/>
                <a:ea typeface="+mn-ea"/>
                <a:cs typeface="Arial" panose="020B0604020202020204" pitchFamily="34" charset="0"/>
              </a:rPr>
              <a:t>ASSOCIATES</a:t>
            </a:r>
          </a:p>
        </p:txBody>
      </p:sp>
      <p:sp>
        <p:nvSpPr>
          <p:cNvPr id="17" name="TextBox 16">
            <a:extLst>
              <a:ext uri="{FF2B5EF4-FFF2-40B4-BE49-F238E27FC236}">
                <a16:creationId xmlns:a16="http://schemas.microsoft.com/office/drawing/2014/main" id="{A31995C5-3C7C-1F43-B9C5-C398C8E2C4BF}"/>
              </a:ext>
            </a:extLst>
          </p:cNvPr>
          <p:cNvSpPr txBox="1"/>
          <p:nvPr userDrawn="1"/>
        </p:nvSpPr>
        <p:spPr>
          <a:xfrm>
            <a:off x="5683795" y="3403820"/>
            <a:ext cx="190985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53259"/>
                </a:solidFill>
                <a:effectLst/>
                <a:uLnTx/>
                <a:uFillTx/>
                <a:latin typeface="Calibri" panose="020F0502020204030204"/>
                <a:ea typeface="+mn-ea"/>
                <a:cs typeface="Arial" panose="020B0604020202020204" pitchFamily="34" charset="0"/>
              </a:rPr>
              <a:t>10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53259"/>
                </a:solidFill>
                <a:effectLst/>
                <a:uLnTx/>
                <a:uFillTx/>
                <a:latin typeface="Calibri" panose="020F0502020204030204"/>
                <a:ea typeface="+mn-ea"/>
                <a:cs typeface="Arial" panose="020B0604020202020204" pitchFamily="34" charset="0"/>
              </a:rPr>
              <a:t>COLLABORATIVE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53259"/>
                </a:solidFill>
                <a:effectLst/>
                <a:uLnTx/>
                <a:uFillTx/>
                <a:latin typeface="Calibri" panose="020F0502020204030204"/>
                <a:ea typeface="+mn-ea"/>
                <a:cs typeface="Arial" panose="020B0604020202020204" pitchFamily="34" charset="0"/>
              </a:rPr>
              <a:t>INSTITUTES</a:t>
            </a:r>
            <a:endParaRPr kumimoji="0" lang="en-US" sz="1800" b="0" i="0" u="none" strike="noStrike" kern="1200" cap="none" spc="0" normalizeH="0" baseline="0" noProof="0" dirty="0">
              <a:ln>
                <a:noFill/>
              </a:ln>
              <a:solidFill>
                <a:srgbClr val="153259"/>
              </a:solidFill>
              <a:effectLst/>
              <a:uLnTx/>
              <a:uFillTx/>
              <a:latin typeface="Calibri" panose="020F0502020204030204"/>
              <a:ea typeface="+mn-ea"/>
              <a:cs typeface="Arial" panose="020B0604020202020204" pitchFamily="34" charset="0"/>
            </a:endParaRPr>
          </a:p>
        </p:txBody>
      </p:sp>
      <p:sp>
        <p:nvSpPr>
          <p:cNvPr id="18" name="TextBox 17">
            <a:extLst>
              <a:ext uri="{FF2B5EF4-FFF2-40B4-BE49-F238E27FC236}">
                <a16:creationId xmlns:a16="http://schemas.microsoft.com/office/drawing/2014/main" id="{14D35E20-CBC2-8D4B-AB5F-FDF3B4DD77FA}"/>
              </a:ext>
            </a:extLst>
          </p:cNvPr>
          <p:cNvSpPr txBox="1"/>
          <p:nvPr userDrawn="1"/>
        </p:nvSpPr>
        <p:spPr>
          <a:xfrm>
            <a:off x="5614871" y="1680959"/>
            <a:ext cx="190985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53259"/>
                </a:solidFill>
                <a:effectLst/>
                <a:uLnTx/>
                <a:uFillTx/>
                <a:latin typeface="Calibri" panose="020F0502020204030204"/>
                <a:ea typeface="+mn-ea"/>
                <a:cs typeface="Arial" panose="020B0604020202020204" pitchFamily="34" charset="0"/>
              </a:rPr>
              <a:t>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53259"/>
                </a:solidFill>
                <a:effectLst/>
                <a:uLnTx/>
                <a:uFillTx/>
                <a:latin typeface="Calibri" panose="020F0502020204030204"/>
                <a:ea typeface="+mn-ea"/>
                <a:cs typeface="Arial" panose="020B0604020202020204" pitchFamily="34" charset="0"/>
              </a:rPr>
              <a:t>NOBEL PRIZES</a:t>
            </a:r>
          </a:p>
        </p:txBody>
      </p:sp>
      <p:sp>
        <p:nvSpPr>
          <p:cNvPr id="19" name="TextBox 18">
            <a:extLst>
              <a:ext uri="{FF2B5EF4-FFF2-40B4-BE49-F238E27FC236}">
                <a16:creationId xmlns:a16="http://schemas.microsoft.com/office/drawing/2014/main" id="{3A1466ED-0794-B742-B10D-198B2E4D7639}"/>
              </a:ext>
            </a:extLst>
          </p:cNvPr>
          <p:cNvSpPr txBox="1"/>
          <p:nvPr userDrawn="1"/>
        </p:nvSpPr>
        <p:spPr>
          <a:xfrm>
            <a:off x="8935437" y="3371504"/>
            <a:ext cx="249398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53259"/>
                </a:solidFill>
                <a:effectLst/>
                <a:uLnTx/>
                <a:uFillTx/>
                <a:latin typeface="Calibri" panose="020F0502020204030204"/>
                <a:ea typeface="+mn-ea"/>
                <a:cs typeface="Arial" panose="020B0604020202020204" pitchFamily="34" charset="0"/>
              </a:rPr>
              <a:t>400+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53259"/>
                </a:solidFill>
                <a:effectLst/>
                <a:uLnTx/>
                <a:uFillTx/>
                <a:latin typeface="Calibri" panose="020F0502020204030204"/>
                <a:ea typeface="+mn-ea"/>
                <a:cs typeface="Arial" panose="020B0604020202020204" pitchFamily="34" charset="0"/>
              </a:rPr>
              <a:t>BUSINESSES USING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53259"/>
                </a:solidFill>
                <a:effectLst/>
                <a:uLnTx/>
                <a:uFillTx/>
                <a:latin typeface="Calibri" panose="020F0502020204030204"/>
                <a:ea typeface="+mn-ea"/>
                <a:cs typeface="Arial" panose="020B0604020202020204" pitchFamily="34" charset="0"/>
              </a:rPr>
              <a:t>NIST FACILITIES</a:t>
            </a:r>
          </a:p>
        </p:txBody>
      </p:sp>
      <p:pic>
        <p:nvPicPr>
          <p:cNvPr id="20" name="Picture 19">
            <a:extLst>
              <a:ext uri="{FF2B5EF4-FFF2-40B4-BE49-F238E27FC236}">
                <a16:creationId xmlns:a16="http://schemas.microsoft.com/office/drawing/2014/main" id="{A8E1F1E8-23EC-504B-B3ED-DA48B06E53BF}"/>
              </a:ext>
            </a:extLst>
          </p:cNvPr>
          <p:cNvPicPr>
            <a:picLocks noChangeAspect="1"/>
          </p:cNvPicPr>
          <p:nvPr userDrawn="1"/>
        </p:nvPicPr>
        <p:blipFill>
          <a:blip r:embed="rId5"/>
          <a:stretch>
            <a:fillRect/>
          </a:stretch>
        </p:blipFill>
        <p:spPr>
          <a:xfrm>
            <a:off x="924400" y="1753654"/>
            <a:ext cx="860897" cy="860897"/>
          </a:xfrm>
          <a:prstGeom prst="rect">
            <a:avLst/>
          </a:prstGeom>
        </p:spPr>
      </p:pic>
      <p:pic>
        <p:nvPicPr>
          <p:cNvPr id="21" name="Picture 20">
            <a:extLst>
              <a:ext uri="{FF2B5EF4-FFF2-40B4-BE49-F238E27FC236}">
                <a16:creationId xmlns:a16="http://schemas.microsoft.com/office/drawing/2014/main" id="{CCF7B0BF-AD17-A246-BC90-25B221DBBAF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24400" y="3495549"/>
            <a:ext cx="814711" cy="814711"/>
          </a:xfrm>
          <a:prstGeom prst="rect">
            <a:avLst/>
          </a:prstGeom>
        </p:spPr>
      </p:pic>
      <p:pic>
        <p:nvPicPr>
          <p:cNvPr id="22" name="Picture 21">
            <a:extLst>
              <a:ext uri="{FF2B5EF4-FFF2-40B4-BE49-F238E27FC236}">
                <a16:creationId xmlns:a16="http://schemas.microsoft.com/office/drawing/2014/main" id="{44A29517-6825-3940-A765-BE78AB76922E}"/>
              </a:ext>
            </a:extLst>
          </p:cNvPr>
          <p:cNvPicPr>
            <a:picLocks noChangeAspect="1"/>
          </p:cNvPicPr>
          <p:nvPr userDrawn="1"/>
        </p:nvPicPr>
        <p:blipFill>
          <a:blip r:embed="rId7"/>
          <a:stretch>
            <a:fillRect/>
          </a:stretch>
        </p:blipFill>
        <p:spPr>
          <a:xfrm>
            <a:off x="4554043" y="3581773"/>
            <a:ext cx="967532" cy="967532"/>
          </a:xfrm>
          <a:prstGeom prst="rect">
            <a:avLst/>
          </a:prstGeom>
        </p:spPr>
      </p:pic>
      <p:pic>
        <p:nvPicPr>
          <p:cNvPr id="23" name="Picture 22">
            <a:extLst>
              <a:ext uri="{FF2B5EF4-FFF2-40B4-BE49-F238E27FC236}">
                <a16:creationId xmlns:a16="http://schemas.microsoft.com/office/drawing/2014/main" id="{776C1196-B270-EA45-BA25-19D47C24C7EF}"/>
              </a:ext>
            </a:extLst>
          </p:cNvPr>
          <p:cNvPicPr>
            <a:picLocks noChangeAspect="1"/>
          </p:cNvPicPr>
          <p:nvPr userDrawn="1"/>
        </p:nvPicPr>
        <p:blipFill>
          <a:blip r:embed="rId8"/>
          <a:stretch>
            <a:fillRect/>
          </a:stretch>
        </p:blipFill>
        <p:spPr>
          <a:xfrm>
            <a:off x="4486498" y="1841361"/>
            <a:ext cx="843319" cy="843319"/>
          </a:xfrm>
          <a:prstGeom prst="rect">
            <a:avLst/>
          </a:prstGeom>
        </p:spPr>
      </p:pic>
      <p:sp>
        <p:nvSpPr>
          <p:cNvPr id="24" name="TextBox 23">
            <a:extLst>
              <a:ext uri="{FF2B5EF4-FFF2-40B4-BE49-F238E27FC236}">
                <a16:creationId xmlns:a16="http://schemas.microsoft.com/office/drawing/2014/main" id="{CC4C7714-DD0A-564B-90CA-9E48019D4416}"/>
              </a:ext>
            </a:extLst>
          </p:cNvPr>
          <p:cNvSpPr txBox="1"/>
          <p:nvPr userDrawn="1"/>
        </p:nvSpPr>
        <p:spPr>
          <a:xfrm>
            <a:off x="2000530" y="1624482"/>
            <a:ext cx="216979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53259"/>
                </a:solidFill>
                <a:effectLst/>
                <a:uLnTx/>
                <a:uFillTx/>
                <a:latin typeface="Calibri" panose="020F0502020204030204"/>
                <a:ea typeface="+mn-ea"/>
                <a:cs typeface="Arial" panose="020B0604020202020204" pitchFamily="34" charset="0"/>
              </a:rPr>
              <a:t>3,400+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53259"/>
                </a:solidFill>
                <a:effectLst/>
                <a:uLnTx/>
                <a:uFillTx/>
                <a:latin typeface="Calibri" panose="020F0502020204030204"/>
                <a:ea typeface="+mn-ea"/>
                <a:cs typeface="Arial" panose="020B0604020202020204" pitchFamily="34" charset="0"/>
              </a:rPr>
              <a:t>FEDERAL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53259"/>
                </a:solidFill>
                <a:effectLst/>
                <a:uLnTx/>
                <a:uFillTx/>
                <a:latin typeface="Calibri" panose="020F0502020204030204"/>
                <a:ea typeface="+mn-ea"/>
                <a:cs typeface="Arial" panose="020B0604020202020204" pitchFamily="34" charset="0"/>
              </a:rPr>
              <a:t>EMPLOYEES</a:t>
            </a:r>
          </a:p>
        </p:txBody>
      </p:sp>
      <p:sp>
        <p:nvSpPr>
          <p:cNvPr id="25" name="Rectangle 24">
            <a:extLst>
              <a:ext uri="{FF2B5EF4-FFF2-40B4-BE49-F238E27FC236}">
                <a16:creationId xmlns:a16="http://schemas.microsoft.com/office/drawing/2014/main" id="{DB324670-24A7-8942-99CC-683B45DC853F}"/>
              </a:ext>
            </a:extLst>
          </p:cNvPr>
          <p:cNvSpPr/>
          <p:nvPr userDrawn="1"/>
        </p:nvSpPr>
        <p:spPr>
          <a:xfrm>
            <a:off x="455635" y="4971075"/>
            <a:ext cx="3665780" cy="1503068"/>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endParaRPr lang="en-US" dirty="0">
              <a:solidFill>
                <a:srgbClr val="153259"/>
              </a:solidFill>
              <a:cs typeface="Arial" panose="020B0604020202020204" pitchFamily="34" charset="0"/>
            </a:endParaRPr>
          </a:p>
        </p:txBody>
      </p:sp>
      <p:sp>
        <p:nvSpPr>
          <p:cNvPr id="28" name="Rectangle 27">
            <a:extLst>
              <a:ext uri="{FF2B5EF4-FFF2-40B4-BE49-F238E27FC236}">
                <a16:creationId xmlns:a16="http://schemas.microsoft.com/office/drawing/2014/main" id="{229BD56D-8D29-FC42-90CE-A2E6DBEE2C86}"/>
              </a:ext>
            </a:extLst>
          </p:cNvPr>
          <p:cNvSpPr/>
          <p:nvPr userDrawn="1"/>
        </p:nvSpPr>
        <p:spPr>
          <a:xfrm>
            <a:off x="1934394" y="5181034"/>
            <a:ext cx="2133121" cy="1089529"/>
          </a:xfrm>
          <a:prstGeom prst="rect">
            <a:avLst/>
          </a:prstGeom>
        </p:spPr>
        <p:txBody>
          <a:bodyPr wrap="square">
            <a:spAutoFit/>
          </a:bodyPr>
          <a:lstStyle/>
          <a:p>
            <a:pPr lvl="0">
              <a:lnSpc>
                <a:spcPct val="90000"/>
              </a:lnSpc>
              <a:defRPr/>
            </a:pPr>
            <a:r>
              <a:rPr lang="en-US" dirty="0">
                <a:solidFill>
                  <a:srgbClr val="153259"/>
                </a:solidFill>
                <a:cs typeface="Arial" panose="020B0604020202020204" pitchFamily="34" charset="0"/>
              </a:rPr>
              <a:t>NATIONAL OFFICE COORDINATING 16 MANUFACTURING INSTITUTES </a:t>
            </a:r>
          </a:p>
        </p:txBody>
      </p:sp>
      <p:sp>
        <p:nvSpPr>
          <p:cNvPr id="29" name="Rectangle 28">
            <a:extLst>
              <a:ext uri="{FF2B5EF4-FFF2-40B4-BE49-F238E27FC236}">
                <a16:creationId xmlns:a16="http://schemas.microsoft.com/office/drawing/2014/main" id="{4ABA4E52-3583-CA4C-8A59-D6C87C7939AC}"/>
              </a:ext>
            </a:extLst>
          </p:cNvPr>
          <p:cNvSpPr/>
          <p:nvPr userDrawn="1"/>
        </p:nvSpPr>
        <p:spPr>
          <a:xfrm>
            <a:off x="5436148" y="4937804"/>
            <a:ext cx="2507226" cy="1477328"/>
          </a:xfrm>
          <a:prstGeom prst="rect">
            <a:avLst/>
          </a:prstGeom>
        </p:spPr>
        <p:txBody>
          <a:bodyPr wrap="square">
            <a:spAutoFit/>
          </a:bodyPr>
          <a:lstStyle/>
          <a:p>
            <a:pPr lvl="0">
              <a:defRPr/>
            </a:pPr>
            <a:r>
              <a:rPr lang="en-US" sz="3600" b="1" dirty="0">
                <a:solidFill>
                  <a:srgbClr val="153259"/>
                </a:solidFill>
                <a:cs typeface="Arial" panose="020B0604020202020204" pitchFamily="34" charset="0"/>
              </a:rPr>
              <a:t>51 </a:t>
            </a:r>
          </a:p>
          <a:p>
            <a:pPr lvl="0">
              <a:defRPr/>
            </a:pPr>
            <a:r>
              <a:rPr lang="en-US" dirty="0">
                <a:solidFill>
                  <a:srgbClr val="153259"/>
                </a:solidFill>
                <a:cs typeface="Arial" panose="020B0604020202020204" pitchFamily="34" charset="0"/>
              </a:rPr>
              <a:t>MANUFACTURING EXTENSION PARTNERSHIP CENTERS</a:t>
            </a:r>
          </a:p>
        </p:txBody>
      </p:sp>
      <p:sp>
        <p:nvSpPr>
          <p:cNvPr id="30" name="Rectangle 29">
            <a:extLst>
              <a:ext uri="{FF2B5EF4-FFF2-40B4-BE49-F238E27FC236}">
                <a16:creationId xmlns:a16="http://schemas.microsoft.com/office/drawing/2014/main" id="{FD9E3CDD-30D1-2B4D-9388-C0A678481C2B}"/>
              </a:ext>
            </a:extLst>
          </p:cNvPr>
          <p:cNvSpPr/>
          <p:nvPr userDrawn="1"/>
        </p:nvSpPr>
        <p:spPr>
          <a:xfrm>
            <a:off x="9130174" y="5242033"/>
            <a:ext cx="2507226" cy="923330"/>
          </a:xfrm>
          <a:prstGeom prst="rect">
            <a:avLst/>
          </a:prstGeom>
        </p:spPr>
        <p:txBody>
          <a:bodyPr wrap="square">
            <a:spAutoFit/>
          </a:bodyPr>
          <a:lstStyle/>
          <a:p>
            <a:pPr lvl="0">
              <a:defRPr/>
            </a:pPr>
            <a:r>
              <a:rPr lang="en-US" dirty="0">
                <a:solidFill>
                  <a:srgbClr val="153259"/>
                </a:solidFill>
                <a:cs typeface="Arial" panose="020B0604020202020204" pitchFamily="34" charset="0"/>
              </a:rPr>
              <a:t>U.S. BALDRIGE PERFORMANCE EXCELLENCE PROGRAM</a:t>
            </a:r>
          </a:p>
        </p:txBody>
      </p:sp>
      <p:pic>
        <p:nvPicPr>
          <p:cNvPr id="31" name="Picture 30">
            <a:extLst>
              <a:ext uri="{FF2B5EF4-FFF2-40B4-BE49-F238E27FC236}">
                <a16:creationId xmlns:a16="http://schemas.microsoft.com/office/drawing/2014/main" id="{0D00AFC6-2C5C-4043-AA26-380A47C37770}"/>
              </a:ext>
            </a:extLst>
          </p:cNvPr>
          <p:cNvPicPr>
            <a:picLocks noChangeAspect="1"/>
          </p:cNvPicPr>
          <p:nvPr userDrawn="1"/>
        </p:nvPicPr>
        <p:blipFill>
          <a:blip r:embed="rId9" cstate="screen">
            <a:duotone>
              <a:prstClr val="black"/>
              <a:srgbClr val="0070C0">
                <a:tint val="45000"/>
                <a:satMod val="400000"/>
              </a:srgbClr>
            </a:duotone>
            <a:extLst>
              <a:ext uri="{28A0092B-C50C-407E-A947-70E740481C1C}">
                <a14:useLocalDpi xmlns:a14="http://schemas.microsoft.com/office/drawing/2010/main"/>
              </a:ext>
            </a:extLst>
          </a:blip>
          <a:stretch>
            <a:fillRect/>
          </a:stretch>
        </p:blipFill>
        <p:spPr>
          <a:xfrm>
            <a:off x="650005" y="5420326"/>
            <a:ext cx="1190544" cy="680132"/>
          </a:xfrm>
          <a:prstGeom prst="rect">
            <a:avLst/>
          </a:prstGeom>
          <a:effectLst>
            <a:glow rad="25400">
              <a:schemeClr val="bg1">
                <a:alpha val="60000"/>
              </a:schemeClr>
            </a:glow>
          </a:effectLst>
        </p:spPr>
      </p:pic>
      <p:pic>
        <p:nvPicPr>
          <p:cNvPr id="32" name="Picture 31">
            <a:extLst>
              <a:ext uri="{FF2B5EF4-FFF2-40B4-BE49-F238E27FC236}">
                <a16:creationId xmlns:a16="http://schemas.microsoft.com/office/drawing/2014/main" id="{56FA5F9C-E682-0347-92CC-DF3A6E9BDC0C}"/>
              </a:ext>
            </a:extLst>
          </p:cNvPr>
          <p:cNvPicPr>
            <a:picLocks noChangeAspect="1"/>
          </p:cNvPicPr>
          <p:nvPr userDrawn="1"/>
        </p:nvPicPr>
        <p:blipFill>
          <a:blip r:embed="rId8"/>
          <a:stretch>
            <a:fillRect/>
          </a:stretch>
        </p:blipFill>
        <p:spPr>
          <a:xfrm>
            <a:off x="8221144" y="5207468"/>
            <a:ext cx="843319" cy="843319"/>
          </a:xfrm>
          <a:prstGeom prst="rect">
            <a:avLst/>
          </a:prstGeom>
        </p:spPr>
      </p:pic>
      <p:pic>
        <p:nvPicPr>
          <p:cNvPr id="33" name="Picture 32">
            <a:extLst>
              <a:ext uri="{FF2B5EF4-FFF2-40B4-BE49-F238E27FC236}">
                <a16:creationId xmlns:a16="http://schemas.microsoft.com/office/drawing/2014/main" id="{D3F042BF-5E82-4144-AB34-25CC7FE9E99B}"/>
              </a:ext>
            </a:extLst>
          </p:cNvPr>
          <p:cNvPicPr>
            <a:picLocks noChangeAspect="1"/>
          </p:cNvPicPr>
          <p:nvPr userDrawn="1"/>
        </p:nvPicPr>
        <p:blipFill>
          <a:blip r:embed="rId7"/>
          <a:stretch>
            <a:fillRect/>
          </a:stretch>
        </p:blipFill>
        <p:spPr>
          <a:xfrm>
            <a:off x="4433446" y="5242033"/>
            <a:ext cx="967532" cy="967532"/>
          </a:xfrm>
          <a:prstGeom prst="rect">
            <a:avLst/>
          </a:prstGeom>
        </p:spPr>
      </p:pic>
      <p:sp>
        <p:nvSpPr>
          <p:cNvPr id="41" name="TextBox 40">
            <a:extLst>
              <a:ext uri="{FF2B5EF4-FFF2-40B4-BE49-F238E27FC236}">
                <a16:creationId xmlns:a16="http://schemas.microsoft.com/office/drawing/2014/main" id="{C02FFD8D-7CDC-F443-90C2-85489EAA9B01}"/>
              </a:ext>
            </a:extLst>
          </p:cNvPr>
          <p:cNvSpPr txBox="1"/>
          <p:nvPr userDrawn="1"/>
        </p:nvSpPr>
        <p:spPr>
          <a:xfrm>
            <a:off x="1" y="204498"/>
            <a:ext cx="12192000" cy="1200329"/>
          </a:xfrm>
          <a:prstGeom prst="rect">
            <a:avLst/>
          </a:prstGeom>
          <a:noFill/>
        </p:spPr>
        <p:txBody>
          <a:bodyPr wrap="square" rtlCol="0">
            <a:spAutoFit/>
          </a:bodyPr>
          <a:lstStyle/>
          <a:p>
            <a:pPr algn="ctr"/>
            <a:r>
              <a:rPr lang="en-US" sz="7200" b="0" dirty="0">
                <a:solidFill>
                  <a:schemeClr val="bg1"/>
                </a:solidFill>
                <a:latin typeface="Calibri" panose="020F0502020204030204" pitchFamily="34" charset="0"/>
                <a:cs typeface="Calibri" panose="020F0502020204030204" pitchFamily="34" charset="0"/>
              </a:rPr>
              <a:t>NIST AT A GLANCE</a:t>
            </a:r>
          </a:p>
        </p:txBody>
      </p:sp>
    </p:spTree>
    <p:extLst>
      <p:ext uri="{BB962C8B-B14F-4D97-AF65-F5344CB8AC3E}">
        <p14:creationId xmlns:p14="http://schemas.microsoft.com/office/powerpoint/2010/main" val="2573987965"/>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0D848734-8942-BF48-9547-1AC96494F3E6}"/>
              </a:ext>
            </a:extLst>
          </p:cNvPr>
          <p:cNvSpPr>
            <a:spLocks noGrp="1"/>
          </p:cNvSpPr>
          <p:nvPr>
            <p:ph type="body" sz="half" idx="2" hasCustomPrompt="1"/>
          </p:nvPr>
        </p:nvSpPr>
        <p:spPr>
          <a:xfrm>
            <a:off x="719253" y="1957038"/>
            <a:ext cx="10753493" cy="1143000"/>
          </a:xfrm>
        </p:spPr>
        <p:txBody>
          <a:bodyPr>
            <a:normAutofit fontScale="92500" lnSpcReduction="10000"/>
          </a:bodyPr>
          <a:lstStyle>
            <a:lvl1pPr marL="0" indent="0">
              <a:buNone/>
              <a:defRPr/>
            </a:lvl1pPr>
          </a:lstStyle>
          <a:p>
            <a:r>
              <a:rPr lang="en-US" dirty="0">
                <a:cs typeface="Arial" panose="020B0604020202020204" pitchFamily="34" charset="0"/>
              </a:rPr>
              <a:t>To promote U.S. innovation and industrial competitiveness by advancing </a:t>
            </a:r>
            <a:r>
              <a:rPr lang="en-US" sz="3600" dirty="0">
                <a:solidFill>
                  <a:srgbClr val="5D8B72"/>
                </a:solidFill>
                <a:cs typeface="Arial" panose="020B0604020202020204" pitchFamily="34" charset="0"/>
              </a:rPr>
              <a:t>measurement science</a:t>
            </a:r>
            <a:r>
              <a:rPr lang="en-US" dirty="0">
                <a:solidFill>
                  <a:srgbClr val="5D8B72"/>
                </a:solidFill>
                <a:cs typeface="Arial" panose="020B0604020202020204" pitchFamily="34" charset="0"/>
              </a:rPr>
              <a:t>, </a:t>
            </a:r>
            <a:r>
              <a:rPr lang="en-US" sz="3600" dirty="0">
                <a:solidFill>
                  <a:srgbClr val="5D8B72"/>
                </a:solidFill>
                <a:cs typeface="Arial" panose="020B0604020202020204" pitchFamily="34" charset="0"/>
              </a:rPr>
              <a:t>standards</a:t>
            </a:r>
            <a:r>
              <a:rPr lang="en-US" dirty="0">
                <a:solidFill>
                  <a:srgbClr val="5D8B72"/>
                </a:solidFill>
                <a:cs typeface="Arial" panose="020B0604020202020204" pitchFamily="34" charset="0"/>
              </a:rPr>
              <a:t>, and </a:t>
            </a:r>
            <a:r>
              <a:rPr lang="en-US" sz="3600" dirty="0">
                <a:solidFill>
                  <a:srgbClr val="5D8B72"/>
                </a:solidFill>
                <a:cs typeface="Arial" panose="020B0604020202020204" pitchFamily="34" charset="0"/>
              </a:rPr>
              <a:t>technology</a:t>
            </a:r>
            <a:r>
              <a:rPr lang="en-US" dirty="0">
                <a:solidFill>
                  <a:srgbClr val="5D8B72"/>
                </a:solidFill>
                <a:cs typeface="Arial" panose="020B0604020202020204" pitchFamily="34" charset="0"/>
              </a:rPr>
              <a:t> </a:t>
            </a:r>
            <a:r>
              <a:rPr lang="en-US" dirty="0">
                <a:cs typeface="Arial" panose="020B0604020202020204" pitchFamily="34" charset="0"/>
              </a:rPr>
              <a:t>in ways that enhance economic security and improve our quality of life</a:t>
            </a:r>
          </a:p>
          <a:p>
            <a:endParaRPr lang="en-US" dirty="0"/>
          </a:p>
        </p:txBody>
      </p:sp>
      <p:pic>
        <p:nvPicPr>
          <p:cNvPr id="8" name="Picture 7">
            <a:extLst>
              <a:ext uri="{FF2B5EF4-FFF2-40B4-BE49-F238E27FC236}">
                <a16:creationId xmlns:a16="http://schemas.microsoft.com/office/drawing/2014/main" id="{9487F837-8B7B-0147-BED5-B907649911FD}"/>
              </a:ext>
            </a:extLst>
          </p:cNvPr>
          <p:cNvPicPr>
            <a:picLocks noChangeAspect="1"/>
          </p:cNvPicPr>
          <p:nvPr userDrawn="1"/>
        </p:nvPicPr>
        <p:blipFill>
          <a:blip r:embed="rId2"/>
          <a:stretch>
            <a:fillRect/>
          </a:stretch>
        </p:blipFill>
        <p:spPr>
          <a:xfrm>
            <a:off x="4147792" y="3790711"/>
            <a:ext cx="3895664" cy="2502513"/>
          </a:xfrm>
          <a:prstGeom prst="rect">
            <a:avLst/>
          </a:prstGeom>
          <a:ln w="38100">
            <a:noFill/>
          </a:ln>
        </p:spPr>
      </p:pic>
      <p:sp>
        <p:nvSpPr>
          <p:cNvPr id="9" name="Rectangle 8">
            <a:extLst>
              <a:ext uri="{FF2B5EF4-FFF2-40B4-BE49-F238E27FC236}">
                <a16:creationId xmlns:a16="http://schemas.microsoft.com/office/drawing/2014/main" id="{BF65FFDD-46F1-1042-90E6-48D558B413AE}"/>
              </a:ext>
            </a:extLst>
          </p:cNvPr>
          <p:cNvSpPr/>
          <p:nvPr userDrawn="1"/>
        </p:nvSpPr>
        <p:spPr>
          <a:xfrm>
            <a:off x="0" y="3790711"/>
            <a:ext cx="3916875" cy="2490548"/>
          </a:xfrm>
          <a:prstGeom prst="rect">
            <a:avLst/>
          </a:prstGeom>
          <a:blipFill dpi="0" rotWithShape="1">
            <a:blip r:embed="rId3" cstate="screen">
              <a:extLst>
                <a:ext uri="{28A0092B-C50C-407E-A947-70E740481C1C}">
                  <a14:useLocalDpi xmlns:a14="http://schemas.microsoft.com/office/drawing/2010/main"/>
                </a:ext>
              </a:extLst>
            </a:blip>
            <a:srcRect/>
            <a:stretch>
              <a:fillRect l="110"/>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5E986C5-491C-5F4C-A916-7269FE891C55}"/>
              </a:ext>
            </a:extLst>
          </p:cNvPr>
          <p:cNvSpPr/>
          <p:nvPr userDrawn="1"/>
        </p:nvSpPr>
        <p:spPr>
          <a:xfrm>
            <a:off x="8275125" y="3790711"/>
            <a:ext cx="3916875" cy="2490548"/>
          </a:xfrm>
          <a:prstGeom prst="rect">
            <a:avLst/>
          </a:prstGeom>
          <a:blipFill dpi="0" rotWithShape="1">
            <a:blip r:embed="rId4">
              <a:extLst>
                <a:ext uri="{28A0092B-C50C-407E-A947-70E740481C1C}">
                  <a14:useLocalDpi xmlns:a14="http://schemas.microsoft.com/office/drawing/2010/main"/>
                </a:ext>
              </a:extLst>
            </a:blip>
            <a:srcRect/>
            <a:stretch>
              <a:fillRect/>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pic>
        <p:nvPicPr>
          <p:cNvPr id="11" name="Picture 10">
            <a:extLst>
              <a:ext uri="{FF2B5EF4-FFF2-40B4-BE49-F238E27FC236}">
                <a16:creationId xmlns:a16="http://schemas.microsoft.com/office/drawing/2014/main" id="{5CB49EE5-11BC-5F45-A896-A86F6FB3E5BC}"/>
              </a:ext>
            </a:extLst>
          </p:cNvPr>
          <p:cNvPicPr>
            <a:picLocks noChangeAspect="1"/>
          </p:cNvPicPr>
          <p:nvPr userDrawn="1"/>
        </p:nvPicPr>
        <p:blipFill>
          <a:blip r:embed="rId5"/>
          <a:stretch>
            <a:fillRect/>
          </a:stretch>
        </p:blipFill>
        <p:spPr>
          <a:xfrm>
            <a:off x="0" y="0"/>
            <a:ext cx="12192000" cy="1087129"/>
          </a:xfrm>
          <a:prstGeom prst="rect">
            <a:avLst/>
          </a:prstGeom>
        </p:spPr>
      </p:pic>
      <p:pic>
        <p:nvPicPr>
          <p:cNvPr id="13" name="Picture 12">
            <a:extLst>
              <a:ext uri="{FF2B5EF4-FFF2-40B4-BE49-F238E27FC236}">
                <a16:creationId xmlns:a16="http://schemas.microsoft.com/office/drawing/2014/main" id="{119C50A8-61CF-0446-843A-65AF899FAEEE}"/>
              </a:ext>
            </a:extLst>
          </p:cNvPr>
          <p:cNvPicPr>
            <a:picLocks noChangeAspect="1"/>
          </p:cNvPicPr>
          <p:nvPr userDrawn="1"/>
        </p:nvPicPr>
        <p:blipFill>
          <a:blip r:embed="rId6">
            <a:alphaModFix amt="70000"/>
          </a:blip>
          <a:stretch>
            <a:fillRect/>
          </a:stretch>
        </p:blipFill>
        <p:spPr>
          <a:xfrm>
            <a:off x="10696074" y="508222"/>
            <a:ext cx="1119415" cy="295401"/>
          </a:xfrm>
          <a:prstGeom prst="rect">
            <a:avLst/>
          </a:prstGeom>
        </p:spPr>
      </p:pic>
      <p:sp>
        <p:nvSpPr>
          <p:cNvPr id="14" name="Title 1">
            <a:extLst>
              <a:ext uri="{FF2B5EF4-FFF2-40B4-BE49-F238E27FC236}">
                <a16:creationId xmlns:a16="http://schemas.microsoft.com/office/drawing/2014/main" id="{EF4F98F9-08D8-D64E-9EEE-7D543E307C3B}"/>
              </a:ext>
            </a:extLst>
          </p:cNvPr>
          <p:cNvSpPr>
            <a:spLocks noGrp="1"/>
          </p:cNvSpPr>
          <p:nvPr>
            <p:ph type="title" hasCustomPrompt="1"/>
          </p:nvPr>
        </p:nvSpPr>
        <p:spPr>
          <a:xfrm>
            <a:off x="573795" y="-10746"/>
            <a:ext cx="10515600" cy="1325563"/>
          </a:xfrm>
        </p:spPr>
        <p:txBody>
          <a:bodyPr>
            <a:normAutofit/>
          </a:bodyPr>
          <a:lstStyle>
            <a:lvl1pPr>
              <a:defRPr sz="4400" b="0" i="0">
                <a:solidFill>
                  <a:schemeClr val="bg1"/>
                </a:solidFill>
                <a:latin typeface="Calibri" panose="020F0502020204030204" pitchFamily="34" charset="0"/>
                <a:cs typeface="Calibri" panose="020F0502020204030204" pitchFamily="34" charset="0"/>
              </a:defRPr>
            </a:lvl1pPr>
          </a:lstStyle>
          <a:p>
            <a:r>
              <a:rPr lang="en-US" dirty="0"/>
              <a:t>NIST Mission</a:t>
            </a:r>
          </a:p>
        </p:txBody>
      </p:sp>
    </p:spTree>
    <p:extLst>
      <p:ext uri="{BB962C8B-B14F-4D97-AF65-F5344CB8AC3E}">
        <p14:creationId xmlns:p14="http://schemas.microsoft.com/office/powerpoint/2010/main" val="3243850659"/>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CD859F45-DEFE-E946-8485-EFF0A4E34419}"/>
              </a:ext>
            </a:extLst>
          </p:cNvPr>
          <p:cNvPicPr>
            <a:picLocks noChangeAspect="1"/>
          </p:cNvPicPr>
          <p:nvPr userDrawn="1"/>
        </p:nvPicPr>
        <p:blipFill>
          <a:blip r:embed="rId2"/>
          <a:stretch>
            <a:fillRect/>
          </a:stretch>
        </p:blipFill>
        <p:spPr>
          <a:xfrm>
            <a:off x="0" y="0"/>
            <a:ext cx="12192000" cy="1087129"/>
          </a:xfrm>
          <a:prstGeom prst="rect">
            <a:avLst/>
          </a:prstGeom>
        </p:spPr>
      </p:pic>
      <p:pic>
        <p:nvPicPr>
          <p:cNvPr id="25" name="Picture 24">
            <a:extLst>
              <a:ext uri="{FF2B5EF4-FFF2-40B4-BE49-F238E27FC236}">
                <a16:creationId xmlns:a16="http://schemas.microsoft.com/office/drawing/2014/main" id="{15530511-2018-504F-9953-51006AA102A4}"/>
              </a:ext>
            </a:extLst>
          </p:cNvPr>
          <p:cNvPicPr>
            <a:picLocks noChangeAspect="1"/>
          </p:cNvPicPr>
          <p:nvPr userDrawn="1"/>
        </p:nvPicPr>
        <p:blipFill>
          <a:blip r:embed="rId3">
            <a:alphaModFix amt="70000"/>
          </a:blip>
          <a:stretch>
            <a:fillRect/>
          </a:stretch>
        </p:blipFill>
        <p:spPr>
          <a:xfrm>
            <a:off x="10696074" y="508222"/>
            <a:ext cx="1119415" cy="295401"/>
          </a:xfrm>
          <a:prstGeom prst="rect">
            <a:avLst/>
          </a:prstGeom>
        </p:spPr>
      </p:pic>
      <p:sp>
        <p:nvSpPr>
          <p:cNvPr id="27" name="Title 1">
            <a:extLst>
              <a:ext uri="{FF2B5EF4-FFF2-40B4-BE49-F238E27FC236}">
                <a16:creationId xmlns:a16="http://schemas.microsoft.com/office/drawing/2014/main" id="{451EA527-86A1-D051-6056-03EF0880A246}"/>
              </a:ext>
            </a:extLst>
          </p:cNvPr>
          <p:cNvSpPr>
            <a:spLocks noGrp="1"/>
          </p:cNvSpPr>
          <p:nvPr>
            <p:ph type="title"/>
          </p:nvPr>
        </p:nvSpPr>
        <p:spPr>
          <a:xfrm>
            <a:off x="573795" y="-22034"/>
            <a:ext cx="10515600" cy="1325563"/>
          </a:xfrm>
        </p:spPr>
        <p:txBody>
          <a:bodyPr>
            <a:normAutofit/>
          </a:bodyPr>
          <a:lstStyle>
            <a:lvl1pPr>
              <a:defRPr b="1">
                <a:solidFill>
                  <a:schemeClr val="bg1"/>
                </a:solidFill>
              </a:defRPr>
            </a:lvl1pPr>
          </a:lstStyle>
          <a:p>
            <a:r>
              <a:rPr lang="en-US" sz="3800" dirty="0"/>
              <a:t>NIST’s Leadership Team</a:t>
            </a:r>
          </a:p>
        </p:txBody>
      </p:sp>
      <p:cxnSp>
        <p:nvCxnSpPr>
          <p:cNvPr id="28" name="Elbow Connector 27">
            <a:extLst>
              <a:ext uri="{FF2B5EF4-FFF2-40B4-BE49-F238E27FC236}">
                <a16:creationId xmlns:a16="http://schemas.microsoft.com/office/drawing/2014/main" id="{6AD9D0A0-6530-6420-A2BC-D3C7F66AAFCE}"/>
              </a:ext>
              <a:ext uri="{C183D7F6-B498-43B3-948B-1728B52AA6E4}">
                <adec:decorative xmlns:adec="http://schemas.microsoft.com/office/drawing/2017/decorative" val="1"/>
              </a:ext>
            </a:extLst>
          </p:cNvPr>
          <p:cNvCxnSpPr>
            <a:cxnSpLocks/>
          </p:cNvCxnSpPr>
          <p:nvPr userDrawn="1"/>
        </p:nvCxnSpPr>
        <p:spPr>
          <a:xfrm rot="5400000" flipH="1" flipV="1">
            <a:off x="6149134" y="-96717"/>
            <a:ext cx="12700" cy="7493522"/>
          </a:xfrm>
          <a:prstGeom prst="bentConnector3">
            <a:avLst>
              <a:gd name="adj1" fmla="val 1800000"/>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7" name="TextBox 5">
            <a:extLst>
              <a:ext uri="{FF2B5EF4-FFF2-40B4-BE49-F238E27FC236}">
                <a16:creationId xmlns:a16="http://schemas.microsoft.com/office/drawing/2014/main" id="{82ED2855-2867-82F0-A433-BB6BFF082077}"/>
              </a:ext>
            </a:extLst>
          </p:cNvPr>
          <p:cNvSpPr txBox="1">
            <a:spLocks noChangeArrowheads="1"/>
          </p:cNvSpPr>
          <p:nvPr userDrawn="1"/>
        </p:nvSpPr>
        <p:spPr bwMode="auto">
          <a:xfrm>
            <a:off x="1048785" y="3623862"/>
            <a:ext cx="2651760" cy="338554"/>
          </a:xfrm>
          <a:prstGeom prst="rect">
            <a:avLst/>
          </a:prstGeom>
          <a:solidFill>
            <a:schemeClr val="bg1"/>
          </a:solidFill>
          <a:ln w="19050">
            <a:solidFill>
              <a:srgbClr val="0F294A"/>
            </a:solidFill>
            <a:miter lim="800000"/>
            <a:headEnd/>
            <a:tailEnd/>
          </a:ln>
          <a:effectLst/>
        </p:spPr>
        <p:txBody>
          <a:bodyPr>
            <a:spAutoFit/>
          </a:bodyPr>
          <a:lstStyle/>
          <a:p>
            <a:pPr algn="ctr" defTabSz="457200" eaLnBrk="0" hangingPunct="0"/>
            <a:r>
              <a:rPr lang="en-US" sz="1600" b="1" dirty="0">
                <a:cs typeface="Arial" panose="020B0604020202020204" pitchFamily="34" charset="0"/>
              </a:rPr>
              <a:t>Laboratory Programs </a:t>
            </a:r>
          </a:p>
        </p:txBody>
      </p:sp>
      <p:sp>
        <p:nvSpPr>
          <p:cNvPr id="48" name="TextBox 6">
            <a:extLst>
              <a:ext uri="{FF2B5EF4-FFF2-40B4-BE49-F238E27FC236}">
                <a16:creationId xmlns:a16="http://schemas.microsoft.com/office/drawing/2014/main" id="{036858EC-E7ED-602C-25F3-D82CEDB84A34}"/>
              </a:ext>
            </a:extLst>
          </p:cNvPr>
          <p:cNvSpPr txBox="1">
            <a:spLocks noChangeArrowheads="1"/>
          </p:cNvSpPr>
          <p:nvPr userDrawn="1"/>
        </p:nvSpPr>
        <p:spPr bwMode="auto">
          <a:xfrm>
            <a:off x="8542307" y="3623862"/>
            <a:ext cx="2651760" cy="338554"/>
          </a:xfrm>
          <a:prstGeom prst="rect">
            <a:avLst/>
          </a:prstGeom>
          <a:solidFill>
            <a:schemeClr val="bg1"/>
          </a:solidFill>
          <a:ln w="19050">
            <a:solidFill>
              <a:srgbClr val="0F294A"/>
            </a:solidFill>
            <a:miter lim="800000"/>
            <a:headEnd/>
            <a:tailEnd/>
          </a:ln>
          <a:effectLst/>
        </p:spPr>
        <p:txBody>
          <a:bodyPr>
            <a:spAutoFit/>
          </a:bodyPr>
          <a:lstStyle/>
          <a:p>
            <a:pPr algn="ctr" defTabSz="457200" eaLnBrk="0" hangingPunct="0"/>
            <a:r>
              <a:rPr lang="en-US" sz="1600" b="1" dirty="0">
                <a:cs typeface="Arial" panose="020B0604020202020204" pitchFamily="34" charset="0"/>
              </a:rPr>
              <a:t>Management Resources</a:t>
            </a:r>
            <a:r>
              <a:rPr lang="en-US" sz="1600" dirty="0">
                <a:cs typeface="Arial" panose="020B0604020202020204" pitchFamily="34" charset="0"/>
              </a:rPr>
              <a:t> </a:t>
            </a:r>
          </a:p>
        </p:txBody>
      </p:sp>
      <p:sp>
        <p:nvSpPr>
          <p:cNvPr id="49" name="TextBox 28">
            <a:extLst>
              <a:ext uri="{FF2B5EF4-FFF2-40B4-BE49-F238E27FC236}">
                <a16:creationId xmlns:a16="http://schemas.microsoft.com/office/drawing/2014/main" id="{35CA3E63-547E-B159-83B2-2750EB710250}"/>
              </a:ext>
            </a:extLst>
          </p:cNvPr>
          <p:cNvSpPr txBox="1">
            <a:spLocks noChangeArrowheads="1"/>
          </p:cNvSpPr>
          <p:nvPr userDrawn="1"/>
        </p:nvSpPr>
        <p:spPr bwMode="auto">
          <a:xfrm>
            <a:off x="1261636" y="5601836"/>
            <a:ext cx="2032506" cy="738664"/>
          </a:xfrm>
          <a:prstGeom prst="rect">
            <a:avLst/>
          </a:prstGeom>
          <a:noFill/>
          <a:ln w="9525">
            <a:noFill/>
            <a:miter lim="800000"/>
            <a:headEnd/>
            <a:tailEnd/>
          </a:ln>
        </p:spPr>
        <p:txBody>
          <a:bodyPr wrap="square">
            <a:spAutoFit/>
          </a:bodyPr>
          <a:lstStyle/>
          <a:p>
            <a:pPr algn="ctr"/>
            <a:r>
              <a:rPr lang="en-US" sz="1400" b="1" dirty="0">
                <a:cs typeface="Arial" panose="020B0604020202020204" pitchFamily="34" charset="0"/>
              </a:rPr>
              <a:t>Jim </a:t>
            </a:r>
            <a:r>
              <a:rPr lang="en-US" sz="1400" b="1" dirty="0" err="1">
                <a:cs typeface="Arial" panose="020B0604020202020204" pitchFamily="34" charset="0"/>
              </a:rPr>
              <a:t>Olthoff</a:t>
            </a:r>
            <a:endParaRPr lang="en-US" sz="1400" b="1" dirty="0">
              <a:cs typeface="Arial" panose="020B0604020202020204" pitchFamily="34" charset="0"/>
            </a:endParaRPr>
          </a:p>
          <a:p>
            <a:pPr algn="ctr"/>
            <a:r>
              <a:rPr lang="en-US" sz="1400" dirty="0">
                <a:cs typeface="Arial" panose="020B0604020202020204" pitchFamily="34" charset="0"/>
              </a:rPr>
              <a:t>Associate Director </a:t>
            </a:r>
          </a:p>
          <a:p>
            <a:pPr algn="ctr"/>
            <a:r>
              <a:rPr lang="en-US" sz="1400" dirty="0">
                <a:cs typeface="Arial" panose="020B0604020202020204" pitchFamily="34" charset="0"/>
              </a:rPr>
              <a:t>for Laboratory Programs</a:t>
            </a:r>
          </a:p>
        </p:txBody>
      </p:sp>
      <p:sp>
        <p:nvSpPr>
          <p:cNvPr id="50" name="TextBox 30">
            <a:extLst>
              <a:ext uri="{FF2B5EF4-FFF2-40B4-BE49-F238E27FC236}">
                <a16:creationId xmlns:a16="http://schemas.microsoft.com/office/drawing/2014/main" id="{59B5A379-7831-FE4F-53C2-95A04834DA86}"/>
              </a:ext>
            </a:extLst>
          </p:cNvPr>
          <p:cNvSpPr txBox="1">
            <a:spLocks noChangeArrowheads="1"/>
          </p:cNvSpPr>
          <p:nvPr userDrawn="1"/>
        </p:nvSpPr>
        <p:spPr bwMode="auto">
          <a:xfrm>
            <a:off x="4716328" y="5570602"/>
            <a:ext cx="2912533" cy="954107"/>
          </a:xfrm>
          <a:prstGeom prst="rect">
            <a:avLst/>
          </a:prstGeom>
          <a:noFill/>
          <a:ln w="9525">
            <a:noFill/>
            <a:miter lim="800000"/>
            <a:headEnd/>
            <a:tailEnd/>
          </a:ln>
        </p:spPr>
        <p:txBody>
          <a:bodyPr wrap="square">
            <a:spAutoFit/>
          </a:bodyPr>
          <a:lstStyle/>
          <a:p>
            <a:pPr algn="ctr"/>
            <a:r>
              <a:rPr lang="en-US" sz="1400" b="1" dirty="0">
                <a:cs typeface="Arial" panose="020B0604020202020204" pitchFamily="34" charset="0"/>
              </a:rPr>
              <a:t> </a:t>
            </a:r>
            <a:r>
              <a:rPr lang="en-US" sz="1400" b="1" dirty="0" err="1">
                <a:cs typeface="Arial" panose="020B0604020202020204" pitchFamily="34" charset="0"/>
              </a:rPr>
              <a:t>Mojdeh</a:t>
            </a:r>
            <a:r>
              <a:rPr lang="en-US" sz="1400" b="1" dirty="0">
                <a:cs typeface="Arial" panose="020B0604020202020204" pitchFamily="34" charset="0"/>
              </a:rPr>
              <a:t> </a:t>
            </a:r>
            <a:r>
              <a:rPr lang="en-US" sz="1400" b="1" dirty="0" err="1">
                <a:cs typeface="Arial" panose="020B0604020202020204" pitchFamily="34" charset="0"/>
              </a:rPr>
              <a:t>Bajar</a:t>
            </a:r>
            <a:endParaRPr lang="en-US" sz="1400" b="1" dirty="0">
              <a:cs typeface="Arial" panose="020B0604020202020204" pitchFamily="34" charset="0"/>
            </a:endParaRPr>
          </a:p>
          <a:p>
            <a:pPr algn="ctr"/>
            <a:r>
              <a:rPr lang="en-US" sz="1400" dirty="0">
                <a:cs typeface="Arial" panose="020B0604020202020204" pitchFamily="34" charset="0"/>
              </a:rPr>
              <a:t>Associate Director </a:t>
            </a:r>
          </a:p>
          <a:p>
            <a:pPr algn="ctr"/>
            <a:r>
              <a:rPr lang="en-US" sz="1400" dirty="0">
                <a:cs typeface="Arial" panose="020B0604020202020204" pitchFamily="34" charset="0"/>
              </a:rPr>
              <a:t>for Innovation and Industry Services</a:t>
            </a:r>
          </a:p>
          <a:p>
            <a:pPr algn="ctr"/>
            <a:endParaRPr lang="en-US" sz="1400" dirty="0">
              <a:cs typeface="Arial" panose="020B0604020202020204" pitchFamily="34" charset="0"/>
            </a:endParaRPr>
          </a:p>
        </p:txBody>
      </p:sp>
      <p:sp>
        <p:nvSpPr>
          <p:cNvPr id="51" name="TextBox 32">
            <a:extLst>
              <a:ext uri="{FF2B5EF4-FFF2-40B4-BE49-F238E27FC236}">
                <a16:creationId xmlns:a16="http://schemas.microsoft.com/office/drawing/2014/main" id="{FEBC105D-1861-EB0A-6CCF-781CB63759F6}"/>
              </a:ext>
            </a:extLst>
          </p:cNvPr>
          <p:cNvSpPr txBox="1">
            <a:spLocks noChangeArrowheads="1"/>
          </p:cNvSpPr>
          <p:nvPr userDrawn="1"/>
        </p:nvSpPr>
        <p:spPr bwMode="auto">
          <a:xfrm>
            <a:off x="8894962" y="5570602"/>
            <a:ext cx="2264973" cy="738664"/>
          </a:xfrm>
          <a:prstGeom prst="rect">
            <a:avLst/>
          </a:prstGeom>
          <a:noFill/>
          <a:ln w="9525">
            <a:noFill/>
            <a:miter lim="800000"/>
            <a:headEnd/>
            <a:tailEnd/>
          </a:ln>
        </p:spPr>
        <p:txBody>
          <a:bodyPr wrap="square">
            <a:spAutoFit/>
          </a:bodyPr>
          <a:lstStyle/>
          <a:p>
            <a:pPr algn="ctr"/>
            <a:r>
              <a:rPr lang="en-US" sz="1400" b="1" dirty="0">
                <a:cs typeface="Arial" panose="020B0604020202020204" pitchFamily="34" charset="0"/>
              </a:rPr>
              <a:t>Del Brockett</a:t>
            </a:r>
          </a:p>
          <a:p>
            <a:pPr algn="ctr"/>
            <a:r>
              <a:rPr lang="en-US" sz="1400" dirty="0">
                <a:cs typeface="Arial" panose="020B0604020202020204" pitchFamily="34" charset="0"/>
              </a:rPr>
              <a:t>Associate Director </a:t>
            </a:r>
          </a:p>
          <a:p>
            <a:pPr algn="ctr"/>
            <a:r>
              <a:rPr lang="en-US" sz="1400" dirty="0">
                <a:cs typeface="Arial" panose="020B0604020202020204" pitchFamily="34" charset="0"/>
              </a:rPr>
              <a:t>for Management Resources</a:t>
            </a:r>
          </a:p>
        </p:txBody>
      </p:sp>
      <p:cxnSp>
        <p:nvCxnSpPr>
          <p:cNvPr id="52" name="Straight Connector 51">
            <a:extLst>
              <a:ext uri="{FF2B5EF4-FFF2-40B4-BE49-F238E27FC236}">
                <a16:creationId xmlns:a16="http://schemas.microsoft.com/office/drawing/2014/main" id="{1FA6A6EB-621D-16D8-D9C4-9A71A136CE6C}"/>
              </a:ext>
              <a:ext uri="{C183D7F6-B498-43B3-948B-1728B52AA6E4}">
                <adec:decorative xmlns:adec="http://schemas.microsoft.com/office/drawing/2017/decorative" val="1"/>
              </a:ext>
            </a:extLst>
          </p:cNvPr>
          <p:cNvCxnSpPr>
            <a:cxnSpLocks/>
            <a:stCxn id="55" idx="2"/>
          </p:cNvCxnSpPr>
          <p:nvPr userDrawn="1"/>
        </p:nvCxnSpPr>
        <p:spPr>
          <a:xfrm>
            <a:off x="6155484" y="1589222"/>
            <a:ext cx="0" cy="204099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3" name="TextBox 30">
            <a:extLst>
              <a:ext uri="{FF2B5EF4-FFF2-40B4-BE49-F238E27FC236}">
                <a16:creationId xmlns:a16="http://schemas.microsoft.com/office/drawing/2014/main" id="{B5A1A175-D540-05DF-778F-5A1A1B0D7EE9}"/>
              </a:ext>
            </a:extLst>
          </p:cNvPr>
          <p:cNvSpPr txBox="1">
            <a:spLocks noChangeArrowheads="1"/>
          </p:cNvSpPr>
          <p:nvPr userDrawn="1"/>
        </p:nvSpPr>
        <p:spPr bwMode="auto">
          <a:xfrm>
            <a:off x="6914675" y="1898419"/>
            <a:ext cx="2912533" cy="954107"/>
          </a:xfrm>
          <a:prstGeom prst="rect">
            <a:avLst/>
          </a:prstGeom>
          <a:noFill/>
          <a:ln w="9525">
            <a:noFill/>
            <a:miter lim="800000"/>
            <a:headEnd/>
            <a:tailEnd/>
          </a:ln>
        </p:spPr>
        <p:txBody>
          <a:bodyPr wrap="square">
            <a:spAutoFit/>
          </a:bodyPr>
          <a:lstStyle/>
          <a:p>
            <a:r>
              <a:rPr lang="en-US" sz="1400" b="1" dirty="0">
                <a:cs typeface="Arial" panose="020B0604020202020204" pitchFamily="34" charset="0"/>
              </a:rPr>
              <a:t>Laurie </a:t>
            </a:r>
            <a:r>
              <a:rPr lang="en-US" sz="1400" b="1" dirty="0" err="1">
                <a:cs typeface="Arial" panose="020B0604020202020204" pitchFamily="34" charset="0"/>
              </a:rPr>
              <a:t>Locascio</a:t>
            </a:r>
            <a:endParaRPr lang="en-US" sz="1400" b="1" dirty="0">
              <a:cs typeface="Arial" panose="020B0604020202020204" pitchFamily="34" charset="0"/>
            </a:endParaRPr>
          </a:p>
          <a:p>
            <a:r>
              <a:rPr lang="en-US" sz="1400" dirty="0">
                <a:cs typeface="Arial" panose="020B0604020202020204" pitchFamily="34" charset="0"/>
              </a:rPr>
              <a:t>Under Secretary of Commerce for Standards and Technology and </a:t>
            </a:r>
          </a:p>
          <a:p>
            <a:r>
              <a:rPr lang="en-US" sz="1400" dirty="0">
                <a:cs typeface="Arial" panose="020B0604020202020204" pitchFamily="34" charset="0"/>
              </a:rPr>
              <a:t>NIST Director</a:t>
            </a:r>
          </a:p>
        </p:txBody>
      </p:sp>
      <p:pic>
        <p:nvPicPr>
          <p:cNvPr id="54" name="Picture 53" descr="Portrait of Del Brockett. He is wearing a black jacket. In the background is the American flag. ">
            <a:extLst>
              <a:ext uri="{FF2B5EF4-FFF2-40B4-BE49-F238E27FC236}">
                <a16:creationId xmlns:a16="http://schemas.microsoft.com/office/drawing/2014/main" id="{8CC4971A-9499-FF19-6CEC-2C315CFBE97E}"/>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9459905" y="4099938"/>
            <a:ext cx="1201145" cy="1478289"/>
          </a:xfrm>
          <a:prstGeom prst="rect">
            <a:avLst/>
          </a:prstGeom>
        </p:spPr>
      </p:pic>
      <p:sp>
        <p:nvSpPr>
          <p:cNvPr id="55" name="TextBox 54">
            <a:extLst>
              <a:ext uri="{FF2B5EF4-FFF2-40B4-BE49-F238E27FC236}">
                <a16:creationId xmlns:a16="http://schemas.microsoft.com/office/drawing/2014/main" id="{E77E22A5-1F09-5C19-919E-43AAB4997FF1}"/>
              </a:ext>
            </a:extLst>
          </p:cNvPr>
          <p:cNvSpPr txBox="1"/>
          <p:nvPr userDrawn="1"/>
        </p:nvSpPr>
        <p:spPr bwMode="auto">
          <a:xfrm>
            <a:off x="5031335" y="1250668"/>
            <a:ext cx="2248298" cy="338554"/>
          </a:xfrm>
          <a:prstGeom prst="rect">
            <a:avLst/>
          </a:prstGeom>
          <a:solidFill>
            <a:schemeClr val="bg1"/>
          </a:solidFill>
          <a:ln w="19050">
            <a:solidFill>
              <a:srgbClr val="0F294A"/>
            </a:solidFill>
          </a:ln>
          <a:effectLst/>
        </p:spPr>
        <p:txBody>
          <a:bodyPr wrap="square">
            <a:spAutoFit/>
          </a:bodyPr>
          <a:lstStyle/>
          <a:p>
            <a:pPr algn="ctr" eaLnBrk="0" hangingPunct="0">
              <a:defRPr/>
            </a:pPr>
            <a:r>
              <a:rPr lang="en-US" sz="1600" b="1" dirty="0">
                <a:ea typeface="Calibri" pitchFamily="34" charset="0"/>
                <a:cs typeface="Arial" panose="020B0604020202020204" pitchFamily="34" charset="0"/>
              </a:rPr>
              <a:t>Director</a:t>
            </a:r>
            <a:endParaRPr lang="en-US" sz="1600" u="sng" dirty="0">
              <a:cs typeface="Arial" panose="020B0604020202020204" pitchFamily="34" charset="0"/>
            </a:endParaRPr>
          </a:p>
        </p:txBody>
      </p:sp>
      <p:sp>
        <p:nvSpPr>
          <p:cNvPr id="56" name="TextBox 4">
            <a:extLst>
              <a:ext uri="{FF2B5EF4-FFF2-40B4-BE49-F238E27FC236}">
                <a16:creationId xmlns:a16="http://schemas.microsoft.com/office/drawing/2014/main" id="{06D26B65-9849-44D7-BA30-FB2F4DCA5D6C}"/>
              </a:ext>
            </a:extLst>
          </p:cNvPr>
          <p:cNvSpPr txBox="1">
            <a:spLocks noChangeArrowheads="1"/>
          </p:cNvSpPr>
          <p:nvPr userDrawn="1"/>
        </p:nvSpPr>
        <p:spPr bwMode="auto">
          <a:xfrm>
            <a:off x="4336422" y="3643200"/>
            <a:ext cx="3570008" cy="338554"/>
          </a:xfrm>
          <a:prstGeom prst="rect">
            <a:avLst/>
          </a:prstGeom>
          <a:solidFill>
            <a:schemeClr val="bg1"/>
          </a:solidFill>
          <a:ln w="19050">
            <a:solidFill>
              <a:srgbClr val="0F294A"/>
            </a:solidFill>
            <a:miter lim="800000"/>
            <a:headEnd/>
            <a:tailEnd/>
          </a:ln>
          <a:effectLst/>
        </p:spPr>
        <p:txBody>
          <a:bodyPr wrap="square">
            <a:spAutoFit/>
          </a:bodyPr>
          <a:lstStyle/>
          <a:p>
            <a:pPr algn="ctr" defTabSz="457200" eaLnBrk="0" hangingPunct="0"/>
            <a:r>
              <a:rPr lang="en-US" sz="1600" b="1" dirty="0">
                <a:ea typeface="Calibri" pitchFamily="34" charset="0"/>
                <a:cs typeface="Arial" panose="020B0604020202020204" pitchFamily="34" charset="0"/>
              </a:rPr>
              <a:t>Innovation and Industry Services</a:t>
            </a:r>
          </a:p>
        </p:txBody>
      </p:sp>
      <p:pic>
        <p:nvPicPr>
          <p:cNvPr id="57" name="Picture 2">
            <a:extLst>
              <a:ext uri="{FF2B5EF4-FFF2-40B4-BE49-F238E27FC236}">
                <a16:creationId xmlns:a16="http://schemas.microsoft.com/office/drawing/2014/main" id="{1B718856-774E-1C68-9412-D618AFDC5160}"/>
              </a:ext>
            </a:extLst>
          </p:cNvPr>
          <p:cNvPicPr>
            <a:picLocks noChangeAspect="1" noChangeArrowheads="1"/>
          </p:cNvPicPr>
          <p:nvPr userDrawn="1"/>
        </p:nvPicPr>
        <p:blipFill>
          <a:blip r:embed="rId5"/>
          <a:srcRect/>
          <a:stretch/>
        </p:blipFill>
        <p:spPr bwMode="auto">
          <a:xfrm>
            <a:off x="5494291" y="4095192"/>
            <a:ext cx="1342424" cy="1429433"/>
          </a:xfrm>
          <a:prstGeom prst="rect">
            <a:avLst/>
          </a:prstGeom>
          <a:noFill/>
          <a:ln w="9525">
            <a:noFill/>
            <a:miter lim="800000"/>
            <a:headEnd/>
            <a:tailEnd/>
          </a:ln>
        </p:spPr>
      </p:pic>
      <p:pic>
        <p:nvPicPr>
          <p:cNvPr id="58" name="Picture 57">
            <a:extLst>
              <a:ext uri="{FF2B5EF4-FFF2-40B4-BE49-F238E27FC236}">
                <a16:creationId xmlns:a16="http://schemas.microsoft.com/office/drawing/2014/main" id="{DB42BE51-6B38-C035-89BA-8891FB6B52B4}"/>
              </a:ext>
            </a:extLst>
          </p:cNvPr>
          <p:cNvPicPr>
            <a:picLocks noChangeAspect="1"/>
          </p:cNvPicPr>
          <p:nvPr userDrawn="1"/>
        </p:nvPicPr>
        <p:blipFill>
          <a:blip r:embed="rId6"/>
          <a:srcRect/>
          <a:stretch/>
        </p:blipFill>
        <p:spPr>
          <a:xfrm>
            <a:off x="5389499" y="1702660"/>
            <a:ext cx="1413001" cy="1561070"/>
          </a:xfrm>
          <a:prstGeom prst="rect">
            <a:avLst/>
          </a:prstGeom>
        </p:spPr>
      </p:pic>
      <p:pic>
        <p:nvPicPr>
          <p:cNvPr id="59" name="Picture 58" descr="Portrait of Jim Olthoff. He is wearing a black jacket. In the background is the American flag. ">
            <a:extLst>
              <a:ext uri="{FF2B5EF4-FFF2-40B4-BE49-F238E27FC236}">
                <a16:creationId xmlns:a16="http://schemas.microsoft.com/office/drawing/2014/main" id="{DC82E743-8535-8B49-0562-49DF0488D339}"/>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669955" y="4092789"/>
            <a:ext cx="1201146" cy="1501433"/>
          </a:xfrm>
          <a:prstGeom prst="rect">
            <a:avLst/>
          </a:prstGeom>
        </p:spPr>
      </p:pic>
    </p:spTree>
    <p:extLst>
      <p:ext uri="{BB962C8B-B14F-4D97-AF65-F5344CB8AC3E}">
        <p14:creationId xmlns:p14="http://schemas.microsoft.com/office/powerpoint/2010/main" val="2125152725"/>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B3025B2-F8BD-074A-B93B-B3CE52BAB19B}"/>
              </a:ext>
            </a:extLst>
          </p:cNvPr>
          <p:cNvPicPr>
            <a:picLocks noChangeAspect="1"/>
          </p:cNvPicPr>
          <p:nvPr userDrawn="1"/>
        </p:nvPicPr>
        <p:blipFill>
          <a:blip r:embed="rId2"/>
          <a:stretch>
            <a:fillRect/>
          </a:stretch>
        </p:blipFill>
        <p:spPr>
          <a:xfrm>
            <a:off x="0" y="0"/>
            <a:ext cx="12192000" cy="1087129"/>
          </a:xfrm>
          <a:prstGeom prst="rect">
            <a:avLst/>
          </a:prstGeom>
        </p:spPr>
      </p:pic>
      <p:sp>
        <p:nvSpPr>
          <p:cNvPr id="15" name="Title 1">
            <a:extLst>
              <a:ext uri="{FF2B5EF4-FFF2-40B4-BE49-F238E27FC236}">
                <a16:creationId xmlns:a16="http://schemas.microsoft.com/office/drawing/2014/main" id="{C8AB3B5E-F287-6A4D-B452-56C37FB03122}"/>
              </a:ext>
            </a:extLst>
          </p:cNvPr>
          <p:cNvSpPr txBox="1">
            <a:spLocks/>
          </p:cNvSpPr>
          <p:nvPr userDrawn="1"/>
        </p:nvSpPr>
        <p:spPr>
          <a:xfrm>
            <a:off x="574040" y="364516"/>
            <a:ext cx="10515600" cy="5255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i="0" kern="1200">
                <a:solidFill>
                  <a:schemeClr val="bg1"/>
                </a:solidFill>
                <a:latin typeface="Calibri" panose="020F0502020204030204" pitchFamily="34" charset="0"/>
                <a:ea typeface="+mj-ea"/>
                <a:cs typeface="Calibri" panose="020F0502020204030204" pitchFamily="34" charset="0"/>
              </a:defRPr>
            </a:lvl1pPr>
          </a:lstStyle>
          <a:p>
            <a:r>
              <a:rPr lang="en-US" sz="4400" dirty="0"/>
              <a:t>NIST Joint Institute and Center Locations</a:t>
            </a:r>
            <a:endParaRPr lang="en-US" dirty="0"/>
          </a:p>
        </p:txBody>
      </p:sp>
      <p:pic>
        <p:nvPicPr>
          <p:cNvPr id="16" name="Picture 15">
            <a:extLst>
              <a:ext uri="{FF2B5EF4-FFF2-40B4-BE49-F238E27FC236}">
                <a16:creationId xmlns:a16="http://schemas.microsoft.com/office/drawing/2014/main" id="{27DD65A3-8D4A-AF45-8715-947087810724}"/>
              </a:ext>
            </a:extLst>
          </p:cNvPr>
          <p:cNvPicPr>
            <a:picLocks noChangeAspect="1"/>
          </p:cNvPicPr>
          <p:nvPr userDrawn="1"/>
        </p:nvPicPr>
        <p:blipFill>
          <a:blip r:embed="rId3">
            <a:alphaModFix amt="70000"/>
          </a:blip>
          <a:stretch>
            <a:fillRect/>
          </a:stretch>
        </p:blipFill>
        <p:spPr>
          <a:xfrm>
            <a:off x="10696074" y="508222"/>
            <a:ext cx="1119415" cy="295401"/>
          </a:xfrm>
          <a:prstGeom prst="rect">
            <a:avLst/>
          </a:prstGeom>
        </p:spPr>
      </p:pic>
      <p:sp>
        <p:nvSpPr>
          <p:cNvPr id="11" name="TextBox 2">
            <a:extLst>
              <a:ext uri="{FF2B5EF4-FFF2-40B4-BE49-F238E27FC236}">
                <a16:creationId xmlns:a16="http://schemas.microsoft.com/office/drawing/2014/main" id="{4E94E506-F106-C244-B60F-8CA086C08B6A}"/>
              </a:ext>
            </a:extLst>
          </p:cNvPr>
          <p:cNvSpPr txBox="1"/>
          <p:nvPr userDrawn="1"/>
        </p:nvSpPr>
        <p:spPr>
          <a:xfrm>
            <a:off x="3862057" y="2793864"/>
            <a:ext cx="2397140" cy="83419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a:solidFill>
                  <a:schemeClr val="bg1"/>
                </a:solidFill>
                <a:cs typeface="Arial" panose="020B0604020202020204" pitchFamily="34" charset="0"/>
              </a:rPr>
              <a:t>Construction (CRF)</a:t>
            </a:r>
          </a:p>
          <a:p>
            <a:r>
              <a:rPr lang="en-US" sz="2000" b="1" dirty="0">
                <a:solidFill>
                  <a:schemeClr val="bg1"/>
                </a:solidFill>
                <a:cs typeface="Arial" panose="020B0604020202020204" pitchFamily="34" charset="0"/>
              </a:rPr>
              <a:t>$319 Million</a:t>
            </a:r>
          </a:p>
        </p:txBody>
      </p:sp>
      <p:sp>
        <p:nvSpPr>
          <p:cNvPr id="12" name="TextBox 2">
            <a:extLst>
              <a:ext uri="{FF2B5EF4-FFF2-40B4-BE49-F238E27FC236}">
                <a16:creationId xmlns:a16="http://schemas.microsoft.com/office/drawing/2014/main" id="{D7846AAB-11D3-E841-9894-7B7B61B03641}"/>
              </a:ext>
            </a:extLst>
          </p:cNvPr>
          <p:cNvSpPr txBox="1"/>
          <p:nvPr userDrawn="1"/>
        </p:nvSpPr>
        <p:spPr>
          <a:xfrm>
            <a:off x="6356593" y="3686323"/>
            <a:ext cx="2164091" cy="119301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a:solidFill>
                  <a:schemeClr val="bg1"/>
                </a:solidFill>
                <a:cs typeface="Arial" panose="020B0604020202020204" pitchFamily="34" charset="0"/>
              </a:rPr>
              <a:t>Laboratory Research (STRS) </a:t>
            </a:r>
            <a:r>
              <a:rPr lang="en-US" sz="2000" b="1" dirty="0">
                <a:solidFill>
                  <a:schemeClr val="bg1"/>
                </a:solidFill>
                <a:cs typeface="Arial" panose="020B0604020202020204" pitchFamily="34" charset="0"/>
              </a:rPr>
              <a:t>$724.5 Million</a:t>
            </a:r>
            <a:endParaRPr lang="en-US" sz="1800" b="1" dirty="0">
              <a:solidFill>
                <a:schemeClr val="bg1"/>
              </a:solidFill>
              <a:cs typeface="Arial" panose="020B0604020202020204" pitchFamily="34" charset="0"/>
            </a:endParaRPr>
          </a:p>
        </p:txBody>
      </p:sp>
      <p:pic>
        <p:nvPicPr>
          <p:cNvPr id="17" name="Picture 16">
            <a:extLst>
              <a:ext uri="{FF2B5EF4-FFF2-40B4-BE49-F238E27FC236}">
                <a16:creationId xmlns:a16="http://schemas.microsoft.com/office/drawing/2014/main" id="{35CA1B31-BBE2-B048-8CD8-C998AB332503}"/>
              </a:ext>
            </a:extLst>
          </p:cNvPr>
          <p:cNvPicPr>
            <a:picLocks noChangeAspect="1"/>
          </p:cNvPicPr>
          <p:nvPr userDrawn="1"/>
        </p:nvPicPr>
        <p:blipFill>
          <a:blip r:embed="rId4"/>
          <a:stretch>
            <a:fillRect/>
          </a:stretch>
        </p:blipFill>
        <p:spPr>
          <a:xfrm>
            <a:off x="2445" y="1090623"/>
            <a:ext cx="9348400" cy="5780224"/>
          </a:xfrm>
          <a:prstGeom prst="rect">
            <a:avLst/>
          </a:prstGeom>
        </p:spPr>
      </p:pic>
      <p:pic>
        <p:nvPicPr>
          <p:cNvPr id="18" name="Picture 17">
            <a:extLst>
              <a:ext uri="{FF2B5EF4-FFF2-40B4-BE49-F238E27FC236}">
                <a16:creationId xmlns:a16="http://schemas.microsoft.com/office/drawing/2014/main" id="{5CFD4393-4391-6045-9F32-78418A08EBF6}"/>
              </a:ext>
            </a:extLst>
          </p:cNvPr>
          <p:cNvPicPr>
            <a:picLocks noChangeAspect="1"/>
          </p:cNvPicPr>
          <p:nvPr userDrawn="1"/>
        </p:nvPicPr>
        <p:blipFill>
          <a:blip r:embed="rId5"/>
          <a:stretch>
            <a:fillRect/>
          </a:stretch>
        </p:blipFill>
        <p:spPr>
          <a:xfrm>
            <a:off x="607727" y="1416189"/>
            <a:ext cx="8623760" cy="4854477"/>
          </a:xfrm>
          <a:prstGeom prst="rect">
            <a:avLst/>
          </a:prstGeom>
          <a:ln>
            <a:noFill/>
          </a:ln>
        </p:spPr>
      </p:pic>
      <p:sp>
        <p:nvSpPr>
          <p:cNvPr id="19" name="Title 1">
            <a:extLst>
              <a:ext uri="{FF2B5EF4-FFF2-40B4-BE49-F238E27FC236}">
                <a16:creationId xmlns:a16="http://schemas.microsoft.com/office/drawing/2014/main" id="{F61E7DCD-0B06-1446-80C8-3F7BCC7DE0DC}"/>
              </a:ext>
            </a:extLst>
          </p:cNvPr>
          <p:cNvSpPr txBox="1">
            <a:spLocks/>
          </p:cNvSpPr>
          <p:nvPr userDrawn="1"/>
        </p:nvSpPr>
        <p:spPr>
          <a:xfrm>
            <a:off x="3214960" y="3169416"/>
            <a:ext cx="1020496" cy="483479"/>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endParaRPr lang="en-US" sz="3200" b="1" dirty="0">
              <a:solidFill>
                <a:schemeClr val="bg1"/>
              </a:solidFill>
            </a:endParaRPr>
          </a:p>
        </p:txBody>
      </p:sp>
      <p:sp>
        <p:nvSpPr>
          <p:cNvPr id="20" name="Title 1">
            <a:extLst>
              <a:ext uri="{FF2B5EF4-FFF2-40B4-BE49-F238E27FC236}">
                <a16:creationId xmlns:a16="http://schemas.microsoft.com/office/drawing/2014/main" id="{F71C98AA-677E-F04D-9F63-3038C0AD6B81}"/>
              </a:ext>
            </a:extLst>
          </p:cNvPr>
          <p:cNvSpPr txBox="1">
            <a:spLocks/>
          </p:cNvSpPr>
          <p:nvPr userDrawn="1"/>
        </p:nvSpPr>
        <p:spPr>
          <a:xfrm>
            <a:off x="7187060" y="4277357"/>
            <a:ext cx="1020496" cy="483479"/>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endParaRPr lang="en-US" sz="3200" b="1" dirty="0">
              <a:solidFill>
                <a:schemeClr val="bg1"/>
              </a:solidFill>
            </a:endParaRPr>
          </a:p>
        </p:txBody>
      </p:sp>
      <p:sp>
        <p:nvSpPr>
          <p:cNvPr id="21" name="Title 1">
            <a:extLst>
              <a:ext uri="{FF2B5EF4-FFF2-40B4-BE49-F238E27FC236}">
                <a16:creationId xmlns:a16="http://schemas.microsoft.com/office/drawing/2014/main" id="{AF95B416-3E1A-4044-95A2-0CC4233D6A9A}"/>
              </a:ext>
            </a:extLst>
          </p:cNvPr>
          <p:cNvSpPr txBox="1">
            <a:spLocks/>
          </p:cNvSpPr>
          <p:nvPr userDrawn="1"/>
        </p:nvSpPr>
        <p:spPr>
          <a:xfrm>
            <a:off x="542877" y="3142212"/>
            <a:ext cx="1020496" cy="483479"/>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endParaRPr lang="en-US" sz="3200" b="1" dirty="0">
              <a:solidFill>
                <a:schemeClr val="bg1"/>
              </a:solidFill>
            </a:endParaRPr>
          </a:p>
        </p:txBody>
      </p:sp>
      <p:sp>
        <p:nvSpPr>
          <p:cNvPr id="22" name="Title 1">
            <a:extLst>
              <a:ext uri="{FF2B5EF4-FFF2-40B4-BE49-F238E27FC236}">
                <a16:creationId xmlns:a16="http://schemas.microsoft.com/office/drawing/2014/main" id="{ECBD3F4E-5A68-9D4D-876D-82B38612D03F}"/>
              </a:ext>
            </a:extLst>
          </p:cNvPr>
          <p:cNvSpPr txBox="1">
            <a:spLocks/>
          </p:cNvSpPr>
          <p:nvPr userDrawn="1"/>
        </p:nvSpPr>
        <p:spPr>
          <a:xfrm>
            <a:off x="2765628" y="5876746"/>
            <a:ext cx="1020496" cy="483479"/>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endParaRPr lang="en-US" sz="3200" b="1" dirty="0">
              <a:solidFill>
                <a:schemeClr val="bg1"/>
              </a:solidFill>
            </a:endParaRPr>
          </a:p>
        </p:txBody>
      </p:sp>
      <p:sp>
        <p:nvSpPr>
          <p:cNvPr id="23" name="Title 1">
            <a:extLst>
              <a:ext uri="{FF2B5EF4-FFF2-40B4-BE49-F238E27FC236}">
                <a16:creationId xmlns:a16="http://schemas.microsoft.com/office/drawing/2014/main" id="{5ED57899-E7FA-3240-93AA-E9A2CE1D9A65}"/>
              </a:ext>
            </a:extLst>
          </p:cNvPr>
          <p:cNvSpPr txBox="1">
            <a:spLocks/>
          </p:cNvSpPr>
          <p:nvPr userDrawn="1"/>
        </p:nvSpPr>
        <p:spPr>
          <a:xfrm>
            <a:off x="3214960" y="3018945"/>
            <a:ext cx="1020496" cy="483479"/>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endParaRPr lang="en-US" sz="3200" b="1" dirty="0">
              <a:solidFill>
                <a:schemeClr val="bg1"/>
              </a:solidFill>
            </a:endParaRPr>
          </a:p>
        </p:txBody>
      </p:sp>
      <p:sp>
        <p:nvSpPr>
          <p:cNvPr id="24" name="Title 1">
            <a:extLst>
              <a:ext uri="{FF2B5EF4-FFF2-40B4-BE49-F238E27FC236}">
                <a16:creationId xmlns:a16="http://schemas.microsoft.com/office/drawing/2014/main" id="{4CDE4BE8-B56C-454A-BD45-E71A377CC810}"/>
              </a:ext>
            </a:extLst>
          </p:cNvPr>
          <p:cNvSpPr txBox="1">
            <a:spLocks/>
          </p:cNvSpPr>
          <p:nvPr userDrawn="1"/>
        </p:nvSpPr>
        <p:spPr>
          <a:xfrm>
            <a:off x="7187060" y="4126886"/>
            <a:ext cx="1020496" cy="483479"/>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endParaRPr lang="en-US" sz="3200" b="1" dirty="0">
              <a:solidFill>
                <a:schemeClr val="bg1"/>
              </a:solidFill>
            </a:endParaRPr>
          </a:p>
        </p:txBody>
      </p:sp>
      <p:sp>
        <p:nvSpPr>
          <p:cNvPr id="25" name="Title 1">
            <a:extLst>
              <a:ext uri="{FF2B5EF4-FFF2-40B4-BE49-F238E27FC236}">
                <a16:creationId xmlns:a16="http://schemas.microsoft.com/office/drawing/2014/main" id="{B4D6DB6D-AD46-C34E-8525-2FD726B86976}"/>
              </a:ext>
            </a:extLst>
          </p:cNvPr>
          <p:cNvSpPr txBox="1">
            <a:spLocks/>
          </p:cNvSpPr>
          <p:nvPr userDrawn="1"/>
        </p:nvSpPr>
        <p:spPr>
          <a:xfrm>
            <a:off x="542877" y="2991741"/>
            <a:ext cx="1020496" cy="483479"/>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endParaRPr lang="en-US" sz="3200" b="1" dirty="0">
              <a:solidFill>
                <a:schemeClr val="bg1"/>
              </a:solidFill>
            </a:endParaRPr>
          </a:p>
        </p:txBody>
      </p:sp>
      <p:sp>
        <p:nvSpPr>
          <p:cNvPr id="26" name="Title 1">
            <a:extLst>
              <a:ext uri="{FF2B5EF4-FFF2-40B4-BE49-F238E27FC236}">
                <a16:creationId xmlns:a16="http://schemas.microsoft.com/office/drawing/2014/main" id="{694A15A3-6FED-764F-B477-8EE7D0C1D4E7}"/>
              </a:ext>
            </a:extLst>
          </p:cNvPr>
          <p:cNvSpPr txBox="1">
            <a:spLocks/>
          </p:cNvSpPr>
          <p:nvPr userDrawn="1"/>
        </p:nvSpPr>
        <p:spPr>
          <a:xfrm>
            <a:off x="2765628" y="5726275"/>
            <a:ext cx="1020496" cy="483479"/>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endParaRPr lang="en-US" sz="3200" b="1" dirty="0">
              <a:solidFill>
                <a:schemeClr val="bg1"/>
              </a:solidFill>
            </a:endParaRPr>
          </a:p>
        </p:txBody>
      </p:sp>
      <p:grpSp>
        <p:nvGrpSpPr>
          <p:cNvPr id="27" name="Group 26">
            <a:extLst>
              <a:ext uri="{FF2B5EF4-FFF2-40B4-BE49-F238E27FC236}">
                <a16:creationId xmlns:a16="http://schemas.microsoft.com/office/drawing/2014/main" id="{6364D897-B602-6341-86B9-6D9D6EBC8988}"/>
              </a:ext>
            </a:extLst>
          </p:cNvPr>
          <p:cNvGrpSpPr/>
          <p:nvPr userDrawn="1"/>
        </p:nvGrpSpPr>
        <p:grpSpPr>
          <a:xfrm>
            <a:off x="9386496" y="1161625"/>
            <a:ext cx="1827651" cy="504470"/>
            <a:chOff x="9386496" y="1161625"/>
            <a:chExt cx="1827651" cy="504470"/>
          </a:xfrm>
        </p:grpSpPr>
        <p:pic>
          <p:nvPicPr>
            <p:cNvPr id="28" name="Graphic 108">
              <a:extLst>
                <a:ext uri="{FF2B5EF4-FFF2-40B4-BE49-F238E27FC236}">
                  <a16:creationId xmlns:a16="http://schemas.microsoft.com/office/drawing/2014/main" id="{FFA80D8C-CF88-E847-A5F5-2C20CBCF9BDA}"/>
                </a:ext>
              </a:extLst>
            </p:cNvPr>
            <p:cNvPicPr>
              <a:picLocks noChangeAspect="1"/>
            </p:cNvPicPr>
            <p:nvPr/>
          </p:nvPicPr>
          <p:blipFill>
            <a:blip r:embed="rId6"/>
            <a:stretch>
              <a:fillRect/>
            </a:stretch>
          </p:blipFill>
          <p:spPr>
            <a:xfrm>
              <a:off x="10839398" y="1161625"/>
              <a:ext cx="374749" cy="504470"/>
            </a:xfrm>
            <a:prstGeom prst="rect">
              <a:avLst/>
            </a:prstGeom>
          </p:spPr>
        </p:pic>
        <p:sp>
          <p:nvSpPr>
            <p:cNvPr id="29" name="TextBox 28">
              <a:extLst>
                <a:ext uri="{FF2B5EF4-FFF2-40B4-BE49-F238E27FC236}">
                  <a16:creationId xmlns:a16="http://schemas.microsoft.com/office/drawing/2014/main" id="{36B89AE2-4A3A-1943-87C3-2F509488F9DE}"/>
                </a:ext>
              </a:extLst>
            </p:cNvPr>
            <p:cNvSpPr txBox="1"/>
            <p:nvPr/>
          </p:nvSpPr>
          <p:spPr>
            <a:xfrm>
              <a:off x="9386496" y="1194762"/>
              <a:ext cx="1317861" cy="307777"/>
            </a:xfrm>
            <a:prstGeom prst="rect">
              <a:avLst/>
            </a:prstGeom>
            <a:noFill/>
          </p:spPr>
          <p:txBody>
            <a:bodyPr wrap="square" rtlCol="0">
              <a:spAutoFit/>
            </a:bodyPr>
            <a:lstStyle/>
            <a:p>
              <a:r>
                <a:rPr lang="en-US" sz="1400" b="1" dirty="0"/>
                <a:t>NIST Campuses</a:t>
              </a:r>
            </a:p>
          </p:txBody>
        </p:sp>
      </p:grpSp>
      <p:grpSp>
        <p:nvGrpSpPr>
          <p:cNvPr id="30" name="Group 29">
            <a:extLst>
              <a:ext uri="{FF2B5EF4-FFF2-40B4-BE49-F238E27FC236}">
                <a16:creationId xmlns:a16="http://schemas.microsoft.com/office/drawing/2014/main" id="{93AE01B7-00AA-EE49-A785-2F052321F0E9}"/>
              </a:ext>
            </a:extLst>
          </p:cNvPr>
          <p:cNvGrpSpPr/>
          <p:nvPr userDrawn="1"/>
        </p:nvGrpSpPr>
        <p:grpSpPr>
          <a:xfrm>
            <a:off x="9386496" y="1784590"/>
            <a:ext cx="2530035" cy="533287"/>
            <a:chOff x="9386496" y="1784590"/>
            <a:chExt cx="2530035" cy="533287"/>
          </a:xfrm>
        </p:grpSpPr>
        <p:pic>
          <p:nvPicPr>
            <p:cNvPr id="31" name="Graphic 102">
              <a:extLst>
                <a:ext uri="{FF2B5EF4-FFF2-40B4-BE49-F238E27FC236}">
                  <a16:creationId xmlns:a16="http://schemas.microsoft.com/office/drawing/2014/main" id="{6AB527EF-9214-3B4A-9B5C-C9AC0E16326A}"/>
                </a:ext>
              </a:extLst>
            </p:cNvPr>
            <p:cNvPicPr>
              <a:picLocks noChangeAspect="1"/>
            </p:cNvPicPr>
            <p:nvPr/>
          </p:nvPicPr>
          <p:blipFill>
            <a:blip r:embed="rId7"/>
            <a:stretch>
              <a:fillRect/>
            </a:stretch>
          </p:blipFill>
          <p:spPr>
            <a:xfrm>
              <a:off x="11516566" y="1784590"/>
              <a:ext cx="399965" cy="533287"/>
            </a:xfrm>
            <a:prstGeom prst="rect">
              <a:avLst/>
            </a:prstGeom>
          </p:spPr>
        </p:pic>
        <p:sp>
          <p:nvSpPr>
            <p:cNvPr id="32" name="TextBox 31">
              <a:extLst>
                <a:ext uri="{FF2B5EF4-FFF2-40B4-BE49-F238E27FC236}">
                  <a16:creationId xmlns:a16="http://schemas.microsoft.com/office/drawing/2014/main" id="{82E5ED88-0A63-9748-8A21-303852BE35CD}"/>
                </a:ext>
              </a:extLst>
            </p:cNvPr>
            <p:cNvSpPr txBox="1"/>
            <p:nvPr/>
          </p:nvSpPr>
          <p:spPr>
            <a:xfrm>
              <a:off x="9386496" y="1998702"/>
              <a:ext cx="2208618" cy="307777"/>
            </a:xfrm>
            <a:prstGeom prst="rect">
              <a:avLst/>
            </a:prstGeom>
            <a:noFill/>
          </p:spPr>
          <p:txBody>
            <a:bodyPr wrap="none" rtlCol="0">
              <a:spAutoFit/>
            </a:bodyPr>
            <a:lstStyle/>
            <a:p>
              <a:r>
                <a:rPr lang="en-US" sz="1400" b="1" dirty="0"/>
                <a:t>Joint Institutes and Centers</a:t>
              </a:r>
            </a:p>
          </p:txBody>
        </p:sp>
      </p:grpSp>
      <p:grpSp>
        <p:nvGrpSpPr>
          <p:cNvPr id="33" name="Group 32">
            <a:extLst>
              <a:ext uri="{FF2B5EF4-FFF2-40B4-BE49-F238E27FC236}">
                <a16:creationId xmlns:a16="http://schemas.microsoft.com/office/drawing/2014/main" id="{8575B130-E9F3-B24B-AAA2-A7A9CAE6239B}"/>
              </a:ext>
            </a:extLst>
          </p:cNvPr>
          <p:cNvGrpSpPr/>
          <p:nvPr userDrawn="1"/>
        </p:nvGrpSpPr>
        <p:grpSpPr>
          <a:xfrm>
            <a:off x="9386496" y="5555020"/>
            <a:ext cx="2496882" cy="533287"/>
            <a:chOff x="9386496" y="5555020"/>
            <a:chExt cx="2496882" cy="533287"/>
          </a:xfrm>
        </p:grpSpPr>
        <p:pic>
          <p:nvPicPr>
            <p:cNvPr id="34" name="Graphic 109">
              <a:extLst>
                <a:ext uri="{FF2B5EF4-FFF2-40B4-BE49-F238E27FC236}">
                  <a16:creationId xmlns:a16="http://schemas.microsoft.com/office/drawing/2014/main" id="{26ADF03A-7FD8-3144-995F-0A3902088950}"/>
                </a:ext>
              </a:extLst>
            </p:cNvPr>
            <p:cNvPicPr>
              <a:picLocks noChangeAspect="1"/>
            </p:cNvPicPr>
            <p:nvPr/>
          </p:nvPicPr>
          <p:blipFill>
            <a:blip r:embed="rId8"/>
            <a:stretch>
              <a:fillRect/>
            </a:stretch>
          </p:blipFill>
          <p:spPr>
            <a:xfrm>
              <a:off x="11483413" y="5555020"/>
              <a:ext cx="399965" cy="533287"/>
            </a:xfrm>
            <a:prstGeom prst="rect">
              <a:avLst/>
            </a:prstGeom>
          </p:spPr>
        </p:pic>
        <p:sp>
          <p:nvSpPr>
            <p:cNvPr id="35" name="TextBox 34">
              <a:extLst>
                <a:ext uri="{FF2B5EF4-FFF2-40B4-BE49-F238E27FC236}">
                  <a16:creationId xmlns:a16="http://schemas.microsoft.com/office/drawing/2014/main" id="{7899E5B6-41CC-FE41-B8D1-D556FED1BB68}"/>
                </a:ext>
              </a:extLst>
            </p:cNvPr>
            <p:cNvSpPr txBox="1"/>
            <p:nvPr/>
          </p:nvSpPr>
          <p:spPr>
            <a:xfrm>
              <a:off x="9386496" y="5684416"/>
              <a:ext cx="2130070" cy="307777"/>
            </a:xfrm>
            <a:prstGeom prst="rect">
              <a:avLst/>
            </a:prstGeom>
            <a:noFill/>
          </p:spPr>
          <p:txBody>
            <a:bodyPr wrap="none" rtlCol="0">
              <a:spAutoFit/>
            </a:bodyPr>
            <a:lstStyle/>
            <a:p>
              <a:r>
                <a:rPr lang="en-US" sz="1400" b="1" dirty="0"/>
                <a:t>NIST Centers of Excellence</a:t>
              </a:r>
              <a:endParaRPr lang="en-US" sz="1400" dirty="0"/>
            </a:p>
          </p:txBody>
        </p:sp>
      </p:grpSp>
      <p:grpSp>
        <p:nvGrpSpPr>
          <p:cNvPr id="36" name="Group 35">
            <a:extLst>
              <a:ext uri="{FF2B5EF4-FFF2-40B4-BE49-F238E27FC236}">
                <a16:creationId xmlns:a16="http://schemas.microsoft.com/office/drawing/2014/main" id="{9F38E21D-AD40-9241-A183-9E2879481C76}"/>
              </a:ext>
            </a:extLst>
          </p:cNvPr>
          <p:cNvGrpSpPr/>
          <p:nvPr userDrawn="1"/>
        </p:nvGrpSpPr>
        <p:grpSpPr>
          <a:xfrm>
            <a:off x="7466568" y="2282245"/>
            <a:ext cx="4492860" cy="1198003"/>
            <a:chOff x="7466568" y="2282245"/>
            <a:chExt cx="4492860" cy="1198003"/>
          </a:xfrm>
        </p:grpSpPr>
        <p:pic>
          <p:nvPicPr>
            <p:cNvPr id="37" name="Graphic 111">
              <a:extLst>
                <a:ext uri="{FF2B5EF4-FFF2-40B4-BE49-F238E27FC236}">
                  <a16:creationId xmlns:a16="http://schemas.microsoft.com/office/drawing/2014/main" id="{322A6AC0-BC97-7149-A2CD-4B5ABAD93C9F}"/>
                </a:ext>
              </a:extLst>
            </p:cNvPr>
            <p:cNvPicPr>
              <a:picLocks noChangeAspect="1"/>
            </p:cNvPicPr>
            <p:nvPr/>
          </p:nvPicPr>
          <p:blipFill>
            <a:blip r:embed="rId7"/>
            <a:stretch>
              <a:fillRect/>
            </a:stretch>
          </p:blipFill>
          <p:spPr>
            <a:xfrm>
              <a:off x="7466568" y="2946961"/>
              <a:ext cx="399965" cy="533287"/>
            </a:xfrm>
            <a:prstGeom prst="rect">
              <a:avLst/>
            </a:prstGeom>
          </p:spPr>
        </p:pic>
        <p:sp>
          <p:nvSpPr>
            <p:cNvPr id="38" name="Rectangle 37">
              <a:extLst>
                <a:ext uri="{FF2B5EF4-FFF2-40B4-BE49-F238E27FC236}">
                  <a16:creationId xmlns:a16="http://schemas.microsoft.com/office/drawing/2014/main" id="{E1AB14AE-47AF-B248-8513-7EDB802AA8B6}"/>
                </a:ext>
              </a:extLst>
            </p:cNvPr>
            <p:cNvSpPr/>
            <p:nvPr/>
          </p:nvSpPr>
          <p:spPr>
            <a:xfrm>
              <a:off x="9386496" y="2282245"/>
              <a:ext cx="2572932" cy="403637"/>
            </a:xfrm>
            <a:prstGeom prst="rect">
              <a:avLst/>
            </a:prstGeom>
          </p:spPr>
          <p:txBody>
            <a:bodyPr wrap="square">
              <a:spAutoFit/>
            </a:bodyPr>
            <a:lstStyle/>
            <a:p>
              <a:pPr>
                <a:lnSpc>
                  <a:spcPct val="70000"/>
                </a:lnSpc>
              </a:pPr>
              <a:r>
                <a:rPr lang="en-US" sz="1400" dirty="0"/>
                <a:t>National Cybersecurity Center of Excellence</a:t>
              </a:r>
            </a:p>
          </p:txBody>
        </p:sp>
      </p:grpSp>
      <p:grpSp>
        <p:nvGrpSpPr>
          <p:cNvPr id="39" name="Group 38">
            <a:extLst>
              <a:ext uri="{FF2B5EF4-FFF2-40B4-BE49-F238E27FC236}">
                <a16:creationId xmlns:a16="http://schemas.microsoft.com/office/drawing/2014/main" id="{7BF3B95F-0E14-1D49-8B67-3F5A78A87FC5}"/>
              </a:ext>
            </a:extLst>
          </p:cNvPr>
          <p:cNvGrpSpPr/>
          <p:nvPr userDrawn="1"/>
        </p:nvGrpSpPr>
        <p:grpSpPr>
          <a:xfrm>
            <a:off x="7704335" y="2660285"/>
            <a:ext cx="4255093" cy="878206"/>
            <a:chOff x="7704335" y="2660285"/>
            <a:chExt cx="4255093" cy="878206"/>
          </a:xfrm>
        </p:grpSpPr>
        <p:pic>
          <p:nvPicPr>
            <p:cNvPr id="40" name="Graphic 110">
              <a:extLst>
                <a:ext uri="{FF2B5EF4-FFF2-40B4-BE49-F238E27FC236}">
                  <a16:creationId xmlns:a16="http://schemas.microsoft.com/office/drawing/2014/main" id="{EC6A9B57-F182-E748-82CB-797BE915A0AF}"/>
                </a:ext>
              </a:extLst>
            </p:cNvPr>
            <p:cNvPicPr>
              <a:picLocks noChangeAspect="1"/>
            </p:cNvPicPr>
            <p:nvPr/>
          </p:nvPicPr>
          <p:blipFill>
            <a:blip r:embed="rId7"/>
            <a:stretch>
              <a:fillRect/>
            </a:stretch>
          </p:blipFill>
          <p:spPr>
            <a:xfrm>
              <a:off x="7704335" y="3005204"/>
              <a:ext cx="399965" cy="533287"/>
            </a:xfrm>
            <a:prstGeom prst="rect">
              <a:avLst/>
            </a:prstGeom>
          </p:spPr>
        </p:pic>
        <p:sp>
          <p:nvSpPr>
            <p:cNvPr id="41" name="Rectangle 40">
              <a:extLst>
                <a:ext uri="{FF2B5EF4-FFF2-40B4-BE49-F238E27FC236}">
                  <a16:creationId xmlns:a16="http://schemas.microsoft.com/office/drawing/2014/main" id="{474096E1-07A6-DA4D-9C0C-64BD29427BE8}"/>
                </a:ext>
              </a:extLst>
            </p:cNvPr>
            <p:cNvSpPr/>
            <p:nvPr/>
          </p:nvSpPr>
          <p:spPr>
            <a:xfrm>
              <a:off x="9386496" y="2660285"/>
              <a:ext cx="2572932" cy="403637"/>
            </a:xfrm>
            <a:prstGeom prst="rect">
              <a:avLst/>
            </a:prstGeom>
          </p:spPr>
          <p:txBody>
            <a:bodyPr wrap="square">
              <a:spAutoFit/>
            </a:bodyPr>
            <a:lstStyle/>
            <a:p>
              <a:pPr>
                <a:lnSpc>
                  <a:spcPct val="70000"/>
                </a:lnSpc>
              </a:pPr>
              <a:r>
                <a:rPr lang="en-US" sz="1400" dirty="0"/>
                <a:t>Institute for Bioscience &amp; Biotechnology Research</a:t>
              </a:r>
            </a:p>
          </p:txBody>
        </p:sp>
      </p:grpSp>
      <p:grpSp>
        <p:nvGrpSpPr>
          <p:cNvPr id="42" name="Group 41">
            <a:extLst>
              <a:ext uri="{FF2B5EF4-FFF2-40B4-BE49-F238E27FC236}">
                <a16:creationId xmlns:a16="http://schemas.microsoft.com/office/drawing/2014/main" id="{1F883EAE-3022-D74A-9358-E49A66646BC8}"/>
              </a:ext>
            </a:extLst>
          </p:cNvPr>
          <p:cNvGrpSpPr/>
          <p:nvPr userDrawn="1"/>
        </p:nvGrpSpPr>
        <p:grpSpPr>
          <a:xfrm>
            <a:off x="7089312" y="3961824"/>
            <a:ext cx="5470059" cy="776400"/>
            <a:chOff x="7089312" y="3961824"/>
            <a:chExt cx="5470059" cy="776400"/>
          </a:xfrm>
        </p:grpSpPr>
        <p:pic>
          <p:nvPicPr>
            <p:cNvPr id="43" name="Graphic 98">
              <a:extLst>
                <a:ext uri="{FF2B5EF4-FFF2-40B4-BE49-F238E27FC236}">
                  <a16:creationId xmlns:a16="http://schemas.microsoft.com/office/drawing/2014/main" id="{F32183B4-75E1-0D4B-85D1-813D732592B0}"/>
                </a:ext>
              </a:extLst>
            </p:cNvPr>
            <p:cNvPicPr>
              <a:picLocks noChangeAspect="1"/>
            </p:cNvPicPr>
            <p:nvPr/>
          </p:nvPicPr>
          <p:blipFill>
            <a:blip r:embed="rId7"/>
            <a:stretch>
              <a:fillRect/>
            </a:stretch>
          </p:blipFill>
          <p:spPr>
            <a:xfrm>
              <a:off x="7089312" y="4204937"/>
              <a:ext cx="399965" cy="533287"/>
            </a:xfrm>
            <a:prstGeom prst="rect">
              <a:avLst/>
            </a:prstGeom>
          </p:spPr>
        </p:pic>
        <p:sp>
          <p:nvSpPr>
            <p:cNvPr id="44" name="Rectangle 43">
              <a:extLst>
                <a:ext uri="{FF2B5EF4-FFF2-40B4-BE49-F238E27FC236}">
                  <a16:creationId xmlns:a16="http://schemas.microsoft.com/office/drawing/2014/main" id="{38F428BB-59C4-E948-A7EC-789AD0815FDF}"/>
                </a:ext>
              </a:extLst>
            </p:cNvPr>
            <p:cNvSpPr/>
            <p:nvPr/>
          </p:nvSpPr>
          <p:spPr>
            <a:xfrm>
              <a:off x="9386496" y="3961824"/>
              <a:ext cx="3172875" cy="252826"/>
            </a:xfrm>
            <a:prstGeom prst="rect">
              <a:avLst/>
            </a:prstGeom>
          </p:spPr>
          <p:txBody>
            <a:bodyPr wrap="square">
              <a:spAutoFit/>
            </a:bodyPr>
            <a:lstStyle/>
            <a:p>
              <a:pPr>
                <a:lnSpc>
                  <a:spcPct val="70000"/>
                </a:lnSpc>
              </a:pPr>
              <a:r>
                <a:rPr lang="en-US" sz="1400" dirty="0"/>
                <a:t>Hollings Marine Laboratory</a:t>
              </a:r>
            </a:p>
          </p:txBody>
        </p:sp>
      </p:grpSp>
      <p:grpSp>
        <p:nvGrpSpPr>
          <p:cNvPr id="45" name="Group 44">
            <a:extLst>
              <a:ext uri="{FF2B5EF4-FFF2-40B4-BE49-F238E27FC236}">
                <a16:creationId xmlns:a16="http://schemas.microsoft.com/office/drawing/2014/main" id="{2E5A989E-72D3-224F-A927-9A8423CCCF1C}"/>
              </a:ext>
            </a:extLst>
          </p:cNvPr>
          <p:cNvGrpSpPr/>
          <p:nvPr userDrawn="1"/>
        </p:nvGrpSpPr>
        <p:grpSpPr>
          <a:xfrm>
            <a:off x="8233590" y="2664790"/>
            <a:ext cx="4283765" cy="1789138"/>
            <a:chOff x="8233590" y="2664790"/>
            <a:chExt cx="4283765" cy="1789138"/>
          </a:xfrm>
        </p:grpSpPr>
        <p:pic>
          <p:nvPicPr>
            <p:cNvPr id="46" name="Graphic 101">
              <a:extLst>
                <a:ext uri="{FF2B5EF4-FFF2-40B4-BE49-F238E27FC236}">
                  <a16:creationId xmlns:a16="http://schemas.microsoft.com/office/drawing/2014/main" id="{86D49F59-6B42-FC47-8C7D-4C59D28D7613}"/>
                </a:ext>
              </a:extLst>
            </p:cNvPr>
            <p:cNvPicPr>
              <a:picLocks noChangeAspect="1"/>
            </p:cNvPicPr>
            <p:nvPr/>
          </p:nvPicPr>
          <p:blipFill>
            <a:blip r:embed="rId7"/>
            <a:stretch>
              <a:fillRect/>
            </a:stretch>
          </p:blipFill>
          <p:spPr>
            <a:xfrm>
              <a:off x="8233590" y="2664790"/>
              <a:ext cx="399965" cy="533287"/>
            </a:xfrm>
            <a:prstGeom prst="rect">
              <a:avLst/>
            </a:prstGeom>
          </p:spPr>
        </p:pic>
        <p:sp>
          <p:nvSpPr>
            <p:cNvPr id="47" name="Rectangle 46">
              <a:extLst>
                <a:ext uri="{FF2B5EF4-FFF2-40B4-BE49-F238E27FC236}">
                  <a16:creationId xmlns:a16="http://schemas.microsoft.com/office/drawing/2014/main" id="{EF51B269-1BCC-B047-9A1A-6C6A7B38EAFD}"/>
                </a:ext>
              </a:extLst>
            </p:cNvPr>
            <p:cNvSpPr/>
            <p:nvPr/>
          </p:nvSpPr>
          <p:spPr>
            <a:xfrm>
              <a:off x="9386496" y="4201102"/>
              <a:ext cx="3130859" cy="252826"/>
            </a:xfrm>
            <a:prstGeom prst="rect">
              <a:avLst/>
            </a:prstGeom>
          </p:spPr>
          <p:txBody>
            <a:bodyPr wrap="square">
              <a:spAutoFit/>
            </a:bodyPr>
            <a:lstStyle/>
            <a:p>
              <a:pPr>
                <a:lnSpc>
                  <a:spcPct val="70000"/>
                </a:lnSpc>
              </a:pPr>
              <a:r>
                <a:rPr lang="en-US" sz="1400" dirty="0"/>
                <a:t>Brookhaven National Laboratory</a:t>
              </a:r>
            </a:p>
          </p:txBody>
        </p:sp>
      </p:grpSp>
      <p:grpSp>
        <p:nvGrpSpPr>
          <p:cNvPr id="48" name="Group 47">
            <a:extLst>
              <a:ext uri="{FF2B5EF4-FFF2-40B4-BE49-F238E27FC236}">
                <a16:creationId xmlns:a16="http://schemas.microsoft.com/office/drawing/2014/main" id="{9B18CFB0-2D6B-C747-87C6-28CDADF99101}"/>
              </a:ext>
            </a:extLst>
          </p:cNvPr>
          <p:cNvGrpSpPr/>
          <p:nvPr userDrawn="1"/>
        </p:nvGrpSpPr>
        <p:grpSpPr>
          <a:xfrm>
            <a:off x="841709" y="3218418"/>
            <a:ext cx="11117719" cy="1640575"/>
            <a:chOff x="841709" y="3218418"/>
            <a:chExt cx="11117719" cy="1640575"/>
          </a:xfrm>
        </p:grpSpPr>
        <p:pic>
          <p:nvPicPr>
            <p:cNvPr id="49" name="Graphic 100">
              <a:extLst>
                <a:ext uri="{FF2B5EF4-FFF2-40B4-BE49-F238E27FC236}">
                  <a16:creationId xmlns:a16="http://schemas.microsoft.com/office/drawing/2014/main" id="{79FD4590-4043-4846-86E0-333759AA3B66}"/>
                </a:ext>
              </a:extLst>
            </p:cNvPr>
            <p:cNvPicPr>
              <a:picLocks noChangeAspect="1"/>
            </p:cNvPicPr>
            <p:nvPr/>
          </p:nvPicPr>
          <p:blipFill>
            <a:blip r:embed="rId7"/>
            <a:stretch>
              <a:fillRect/>
            </a:stretch>
          </p:blipFill>
          <p:spPr>
            <a:xfrm>
              <a:off x="841709" y="3218418"/>
              <a:ext cx="399965" cy="533287"/>
            </a:xfrm>
            <a:prstGeom prst="rect">
              <a:avLst/>
            </a:prstGeom>
          </p:spPr>
        </p:pic>
        <p:sp>
          <p:nvSpPr>
            <p:cNvPr id="50" name="Rectangle 49">
              <a:extLst>
                <a:ext uri="{FF2B5EF4-FFF2-40B4-BE49-F238E27FC236}">
                  <a16:creationId xmlns:a16="http://schemas.microsoft.com/office/drawing/2014/main" id="{1B3A04CB-43D0-8948-B5F5-435733DD2ECD}"/>
                </a:ext>
              </a:extLst>
            </p:cNvPr>
            <p:cNvSpPr/>
            <p:nvPr/>
          </p:nvSpPr>
          <p:spPr>
            <a:xfrm>
              <a:off x="9386496" y="4455356"/>
              <a:ext cx="2572932" cy="403637"/>
            </a:xfrm>
            <a:prstGeom prst="rect">
              <a:avLst/>
            </a:prstGeom>
          </p:spPr>
          <p:txBody>
            <a:bodyPr wrap="square">
              <a:spAutoFit/>
            </a:bodyPr>
            <a:lstStyle/>
            <a:p>
              <a:pPr>
                <a:lnSpc>
                  <a:spcPct val="70000"/>
                </a:lnSpc>
              </a:pPr>
              <a:r>
                <a:rPr lang="en-US" sz="1400" dirty="0"/>
                <a:t>Joint Initiative for Metrology in Biology</a:t>
              </a:r>
            </a:p>
          </p:txBody>
        </p:sp>
      </p:grpSp>
      <p:grpSp>
        <p:nvGrpSpPr>
          <p:cNvPr id="51" name="Group 50">
            <a:extLst>
              <a:ext uri="{FF2B5EF4-FFF2-40B4-BE49-F238E27FC236}">
                <a16:creationId xmlns:a16="http://schemas.microsoft.com/office/drawing/2014/main" id="{544DCFC3-FBD5-0843-A7F9-28B98603E539}"/>
              </a:ext>
            </a:extLst>
          </p:cNvPr>
          <p:cNvGrpSpPr/>
          <p:nvPr userDrawn="1"/>
        </p:nvGrpSpPr>
        <p:grpSpPr>
          <a:xfrm>
            <a:off x="2527888" y="5164217"/>
            <a:ext cx="9431540" cy="548786"/>
            <a:chOff x="2527888" y="5164217"/>
            <a:chExt cx="9431540" cy="548786"/>
          </a:xfrm>
        </p:grpSpPr>
        <p:pic>
          <p:nvPicPr>
            <p:cNvPr id="52" name="Graphic 99">
              <a:extLst>
                <a:ext uri="{FF2B5EF4-FFF2-40B4-BE49-F238E27FC236}">
                  <a16:creationId xmlns:a16="http://schemas.microsoft.com/office/drawing/2014/main" id="{310C905F-EE5A-874A-B26C-BD0A2ABBE75A}"/>
                </a:ext>
              </a:extLst>
            </p:cNvPr>
            <p:cNvPicPr>
              <a:picLocks noChangeAspect="1"/>
            </p:cNvPicPr>
            <p:nvPr/>
          </p:nvPicPr>
          <p:blipFill>
            <a:blip r:embed="rId9"/>
            <a:stretch>
              <a:fillRect/>
            </a:stretch>
          </p:blipFill>
          <p:spPr>
            <a:xfrm>
              <a:off x="2527888" y="5179716"/>
              <a:ext cx="399965" cy="533287"/>
            </a:xfrm>
            <a:prstGeom prst="rect">
              <a:avLst/>
            </a:prstGeom>
          </p:spPr>
        </p:pic>
        <p:sp>
          <p:nvSpPr>
            <p:cNvPr id="53" name="Rectangle 52">
              <a:extLst>
                <a:ext uri="{FF2B5EF4-FFF2-40B4-BE49-F238E27FC236}">
                  <a16:creationId xmlns:a16="http://schemas.microsoft.com/office/drawing/2014/main" id="{93C17C5A-08F0-2048-A7FE-6E5E456B5A9F}"/>
                </a:ext>
              </a:extLst>
            </p:cNvPr>
            <p:cNvSpPr/>
            <p:nvPr/>
          </p:nvSpPr>
          <p:spPr>
            <a:xfrm>
              <a:off x="9386496" y="5164217"/>
              <a:ext cx="2572932" cy="252826"/>
            </a:xfrm>
            <a:prstGeom prst="rect">
              <a:avLst/>
            </a:prstGeom>
          </p:spPr>
          <p:txBody>
            <a:bodyPr wrap="square">
              <a:spAutoFit/>
            </a:bodyPr>
            <a:lstStyle/>
            <a:p>
              <a:pPr>
                <a:lnSpc>
                  <a:spcPct val="70000"/>
                </a:lnSpc>
              </a:pPr>
              <a:r>
                <a:rPr lang="en-US" sz="1400" dirty="0"/>
                <a:t>NIST Kauai HI WWVH </a:t>
              </a:r>
            </a:p>
          </p:txBody>
        </p:sp>
      </p:grpSp>
      <p:grpSp>
        <p:nvGrpSpPr>
          <p:cNvPr id="54" name="Group 53">
            <a:extLst>
              <a:ext uri="{FF2B5EF4-FFF2-40B4-BE49-F238E27FC236}">
                <a16:creationId xmlns:a16="http://schemas.microsoft.com/office/drawing/2014/main" id="{DF30EC7E-635E-8B4B-92C7-AF3FB7225306}"/>
              </a:ext>
            </a:extLst>
          </p:cNvPr>
          <p:cNvGrpSpPr/>
          <p:nvPr userDrawn="1"/>
        </p:nvGrpSpPr>
        <p:grpSpPr>
          <a:xfrm>
            <a:off x="3049881" y="3014089"/>
            <a:ext cx="8909547" cy="944338"/>
            <a:chOff x="3049881" y="3014089"/>
            <a:chExt cx="8909547" cy="944338"/>
          </a:xfrm>
        </p:grpSpPr>
        <p:pic>
          <p:nvPicPr>
            <p:cNvPr id="55" name="Graphic 107">
              <a:extLst>
                <a:ext uri="{FF2B5EF4-FFF2-40B4-BE49-F238E27FC236}">
                  <a16:creationId xmlns:a16="http://schemas.microsoft.com/office/drawing/2014/main" id="{6A62D4F3-3ED0-EA4B-8CF6-8028F94D602D}"/>
                </a:ext>
              </a:extLst>
            </p:cNvPr>
            <p:cNvPicPr>
              <a:picLocks noChangeAspect="1"/>
            </p:cNvPicPr>
            <p:nvPr/>
          </p:nvPicPr>
          <p:blipFill>
            <a:blip r:embed="rId7"/>
            <a:stretch>
              <a:fillRect/>
            </a:stretch>
          </p:blipFill>
          <p:spPr>
            <a:xfrm>
              <a:off x="3049881" y="3014089"/>
              <a:ext cx="413922" cy="551897"/>
            </a:xfrm>
            <a:prstGeom prst="rect">
              <a:avLst/>
            </a:prstGeom>
          </p:spPr>
        </p:pic>
        <p:sp>
          <p:nvSpPr>
            <p:cNvPr id="56" name="Rectangle 55">
              <a:extLst>
                <a:ext uri="{FF2B5EF4-FFF2-40B4-BE49-F238E27FC236}">
                  <a16:creationId xmlns:a16="http://schemas.microsoft.com/office/drawing/2014/main" id="{7FB9BA38-91CD-0F48-94CD-E839404D2825}"/>
                </a:ext>
              </a:extLst>
            </p:cNvPr>
            <p:cNvSpPr/>
            <p:nvPr/>
          </p:nvSpPr>
          <p:spPr>
            <a:xfrm>
              <a:off x="9386496" y="3682967"/>
              <a:ext cx="2572932" cy="275460"/>
            </a:xfrm>
            <a:prstGeom prst="rect">
              <a:avLst/>
            </a:prstGeom>
          </p:spPr>
          <p:txBody>
            <a:bodyPr wrap="square">
              <a:spAutoFit/>
            </a:bodyPr>
            <a:lstStyle/>
            <a:p>
              <a:pPr>
                <a:lnSpc>
                  <a:spcPct val="85000"/>
                </a:lnSpc>
              </a:pPr>
              <a:r>
                <a:rPr lang="en-US" sz="1400" dirty="0"/>
                <a:t>JILA</a:t>
              </a:r>
            </a:p>
          </p:txBody>
        </p:sp>
      </p:grpSp>
      <p:grpSp>
        <p:nvGrpSpPr>
          <p:cNvPr id="57" name="Group 56">
            <a:extLst>
              <a:ext uri="{FF2B5EF4-FFF2-40B4-BE49-F238E27FC236}">
                <a16:creationId xmlns:a16="http://schemas.microsoft.com/office/drawing/2014/main" id="{B8201A2D-F2E3-194E-AF76-01F55D0DD832}"/>
              </a:ext>
            </a:extLst>
          </p:cNvPr>
          <p:cNvGrpSpPr/>
          <p:nvPr userDrawn="1"/>
        </p:nvGrpSpPr>
        <p:grpSpPr>
          <a:xfrm>
            <a:off x="7548842" y="1442346"/>
            <a:ext cx="4410586" cy="2108649"/>
            <a:chOff x="7548842" y="1442346"/>
            <a:chExt cx="4410586" cy="2108649"/>
          </a:xfrm>
        </p:grpSpPr>
        <p:pic>
          <p:nvPicPr>
            <p:cNvPr id="58" name="Graphic 105">
              <a:extLst>
                <a:ext uri="{FF2B5EF4-FFF2-40B4-BE49-F238E27FC236}">
                  <a16:creationId xmlns:a16="http://schemas.microsoft.com/office/drawing/2014/main" id="{06DC9F4F-E108-0643-8EB3-C2BD92FF8AE3}"/>
                </a:ext>
              </a:extLst>
            </p:cNvPr>
            <p:cNvPicPr>
              <a:picLocks noChangeAspect="1"/>
            </p:cNvPicPr>
            <p:nvPr/>
          </p:nvPicPr>
          <p:blipFill>
            <a:blip r:embed="rId10"/>
            <a:stretch>
              <a:fillRect/>
            </a:stretch>
          </p:blipFill>
          <p:spPr>
            <a:xfrm>
              <a:off x="7548842" y="3017708"/>
              <a:ext cx="396156" cy="533287"/>
            </a:xfrm>
            <a:prstGeom prst="rect">
              <a:avLst/>
            </a:prstGeom>
          </p:spPr>
        </p:pic>
        <p:sp>
          <p:nvSpPr>
            <p:cNvPr id="59" name="Rectangle 58">
              <a:extLst>
                <a:ext uri="{FF2B5EF4-FFF2-40B4-BE49-F238E27FC236}">
                  <a16:creationId xmlns:a16="http://schemas.microsoft.com/office/drawing/2014/main" id="{71452F7A-6814-3D4F-9E4B-C5AD7589CB55}"/>
                </a:ext>
              </a:extLst>
            </p:cNvPr>
            <p:cNvSpPr/>
            <p:nvPr/>
          </p:nvSpPr>
          <p:spPr>
            <a:xfrm>
              <a:off x="9386496" y="1442346"/>
              <a:ext cx="2572932" cy="277064"/>
            </a:xfrm>
            <a:prstGeom prst="rect">
              <a:avLst/>
            </a:prstGeom>
          </p:spPr>
          <p:txBody>
            <a:bodyPr wrap="square">
              <a:spAutoFit/>
            </a:bodyPr>
            <a:lstStyle/>
            <a:p>
              <a:pPr>
                <a:lnSpc>
                  <a:spcPct val="85000"/>
                </a:lnSpc>
              </a:pPr>
              <a:r>
                <a:rPr lang="en-US" sz="1400" dirty="0"/>
                <a:t>Gaithersburg, MD</a:t>
              </a:r>
            </a:p>
          </p:txBody>
        </p:sp>
      </p:grpSp>
      <p:grpSp>
        <p:nvGrpSpPr>
          <p:cNvPr id="60" name="Group 59">
            <a:extLst>
              <a:ext uri="{FF2B5EF4-FFF2-40B4-BE49-F238E27FC236}">
                <a16:creationId xmlns:a16="http://schemas.microsoft.com/office/drawing/2014/main" id="{38765FD6-DFF9-7540-AF2B-57B1816D8312}"/>
              </a:ext>
            </a:extLst>
          </p:cNvPr>
          <p:cNvGrpSpPr/>
          <p:nvPr userDrawn="1"/>
        </p:nvGrpSpPr>
        <p:grpSpPr>
          <a:xfrm>
            <a:off x="3184246" y="1669492"/>
            <a:ext cx="8775182" cy="2078576"/>
            <a:chOff x="3184246" y="1669492"/>
            <a:chExt cx="8775182" cy="2078576"/>
          </a:xfrm>
        </p:grpSpPr>
        <p:pic>
          <p:nvPicPr>
            <p:cNvPr id="61" name="Graphic 106">
              <a:extLst>
                <a:ext uri="{FF2B5EF4-FFF2-40B4-BE49-F238E27FC236}">
                  <a16:creationId xmlns:a16="http://schemas.microsoft.com/office/drawing/2014/main" id="{F7DE8178-4D09-354F-9F62-374A9BCC3143}"/>
                </a:ext>
              </a:extLst>
            </p:cNvPr>
            <p:cNvPicPr>
              <a:picLocks noChangeAspect="1"/>
            </p:cNvPicPr>
            <p:nvPr/>
          </p:nvPicPr>
          <p:blipFill>
            <a:blip r:embed="rId10"/>
            <a:stretch>
              <a:fillRect/>
            </a:stretch>
          </p:blipFill>
          <p:spPr>
            <a:xfrm>
              <a:off x="3184246" y="3214781"/>
              <a:ext cx="396156" cy="533287"/>
            </a:xfrm>
            <a:prstGeom prst="rect">
              <a:avLst/>
            </a:prstGeom>
          </p:spPr>
        </p:pic>
        <p:sp>
          <p:nvSpPr>
            <p:cNvPr id="62" name="Rectangle 61">
              <a:extLst>
                <a:ext uri="{FF2B5EF4-FFF2-40B4-BE49-F238E27FC236}">
                  <a16:creationId xmlns:a16="http://schemas.microsoft.com/office/drawing/2014/main" id="{9EB87BB0-1B78-0A4E-81FC-A8790506F654}"/>
                </a:ext>
              </a:extLst>
            </p:cNvPr>
            <p:cNvSpPr/>
            <p:nvPr/>
          </p:nvSpPr>
          <p:spPr>
            <a:xfrm>
              <a:off x="9386496" y="1669492"/>
              <a:ext cx="2572932" cy="277064"/>
            </a:xfrm>
            <a:prstGeom prst="rect">
              <a:avLst/>
            </a:prstGeom>
          </p:spPr>
          <p:txBody>
            <a:bodyPr wrap="square">
              <a:spAutoFit/>
            </a:bodyPr>
            <a:lstStyle/>
            <a:p>
              <a:pPr>
                <a:lnSpc>
                  <a:spcPct val="85000"/>
                </a:lnSpc>
              </a:pPr>
              <a:r>
                <a:rPr lang="en-US" sz="1400" dirty="0"/>
                <a:t>Boulder, CO</a:t>
              </a:r>
            </a:p>
          </p:txBody>
        </p:sp>
      </p:grpSp>
      <p:grpSp>
        <p:nvGrpSpPr>
          <p:cNvPr id="63" name="Group 62">
            <a:extLst>
              <a:ext uri="{FF2B5EF4-FFF2-40B4-BE49-F238E27FC236}">
                <a16:creationId xmlns:a16="http://schemas.microsoft.com/office/drawing/2014/main" id="{A86BCBA3-5537-E24E-AE28-676020E08C5A}"/>
              </a:ext>
            </a:extLst>
          </p:cNvPr>
          <p:cNvGrpSpPr/>
          <p:nvPr userDrawn="1"/>
        </p:nvGrpSpPr>
        <p:grpSpPr>
          <a:xfrm>
            <a:off x="3438590" y="2885325"/>
            <a:ext cx="8520838" cy="2779105"/>
            <a:chOff x="3438590" y="2885325"/>
            <a:chExt cx="8520838" cy="2779105"/>
          </a:xfrm>
        </p:grpSpPr>
        <p:pic>
          <p:nvPicPr>
            <p:cNvPr id="64" name="Graphic 46">
              <a:extLst>
                <a:ext uri="{FF2B5EF4-FFF2-40B4-BE49-F238E27FC236}">
                  <a16:creationId xmlns:a16="http://schemas.microsoft.com/office/drawing/2014/main" id="{96F43E18-D0CC-F846-B670-752C0A2C396F}"/>
                </a:ext>
              </a:extLst>
            </p:cNvPr>
            <p:cNvPicPr>
              <a:picLocks noChangeAspect="1"/>
            </p:cNvPicPr>
            <p:nvPr/>
          </p:nvPicPr>
          <p:blipFill>
            <a:blip r:embed="rId9"/>
            <a:stretch>
              <a:fillRect/>
            </a:stretch>
          </p:blipFill>
          <p:spPr>
            <a:xfrm>
              <a:off x="3438590" y="2885325"/>
              <a:ext cx="399965" cy="533287"/>
            </a:xfrm>
            <a:prstGeom prst="rect">
              <a:avLst/>
            </a:prstGeom>
          </p:spPr>
        </p:pic>
        <p:sp>
          <p:nvSpPr>
            <p:cNvPr id="65" name="Rectangle 64">
              <a:extLst>
                <a:ext uri="{FF2B5EF4-FFF2-40B4-BE49-F238E27FC236}">
                  <a16:creationId xmlns:a16="http://schemas.microsoft.com/office/drawing/2014/main" id="{60418A9F-94CD-8A4C-9B4E-C0B41C6856E8}"/>
                </a:ext>
              </a:extLst>
            </p:cNvPr>
            <p:cNvSpPr/>
            <p:nvPr/>
          </p:nvSpPr>
          <p:spPr>
            <a:xfrm>
              <a:off x="9386496" y="5411604"/>
              <a:ext cx="2572932" cy="252826"/>
            </a:xfrm>
            <a:prstGeom prst="rect">
              <a:avLst/>
            </a:prstGeom>
          </p:spPr>
          <p:txBody>
            <a:bodyPr wrap="square">
              <a:spAutoFit/>
            </a:bodyPr>
            <a:lstStyle/>
            <a:p>
              <a:pPr>
                <a:lnSpc>
                  <a:spcPct val="70000"/>
                </a:lnSpc>
              </a:pPr>
              <a:r>
                <a:rPr lang="en-US" sz="1400" dirty="0"/>
                <a:t>NIST Ft. Collins CO WWV</a:t>
              </a:r>
            </a:p>
          </p:txBody>
        </p:sp>
      </p:grpSp>
      <p:grpSp>
        <p:nvGrpSpPr>
          <p:cNvPr id="66" name="Group 65">
            <a:extLst>
              <a:ext uri="{FF2B5EF4-FFF2-40B4-BE49-F238E27FC236}">
                <a16:creationId xmlns:a16="http://schemas.microsoft.com/office/drawing/2014/main" id="{A7CE4B1F-2E5A-3D42-B6E0-8A07DC22CBDF}"/>
              </a:ext>
            </a:extLst>
          </p:cNvPr>
          <p:cNvGrpSpPr/>
          <p:nvPr userDrawn="1"/>
        </p:nvGrpSpPr>
        <p:grpSpPr>
          <a:xfrm>
            <a:off x="7761756" y="3061113"/>
            <a:ext cx="4193183" cy="663477"/>
            <a:chOff x="7761756" y="3061113"/>
            <a:chExt cx="4193183" cy="663477"/>
          </a:xfrm>
        </p:grpSpPr>
        <p:pic>
          <p:nvPicPr>
            <p:cNvPr id="67" name="Graphic 112">
              <a:extLst>
                <a:ext uri="{FF2B5EF4-FFF2-40B4-BE49-F238E27FC236}">
                  <a16:creationId xmlns:a16="http://schemas.microsoft.com/office/drawing/2014/main" id="{2FB0E087-3EF0-2142-8389-D7D56EA27330}"/>
                </a:ext>
              </a:extLst>
            </p:cNvPr>
            <p:cNvPicPr>
              <a:picLocks noChangeAspect="1"/>
            </p:cNvPicPr>
            <p:nvPr/>
          </p:nvPicPr>
          <p:blipFill>
            <a:blip r:embed="rId7"/>
            <a:stretch>
              <a:fillRect/>
            </a:stretch>
          </p:blipFill>
          <p:spPr>
            <a:xfrm>
              <a:off x="7761756" y="3191303"/>
              <a:ext cx="399965" cy="533287"/>
            </a:xfrm>
            <a:prstGeom prst="rect">
              <a:avLst/>
            </a:prstGeom>
          </p:spPr>
        </p:pic>
        <p:sp>
          <p:nvSpPr>
            <p:cNvPr id="68" name="Rectangle 67">
              <a:extLst>
                <a:ext uri="{FF2B5EF4-FFF2-40B4-BE49-F238E27FC236}">
                  <a16:creationId xmlns:a16="http://schemas.microsoft.com/office/drawing/2014/main" id="{811AED5F-E92D-694C-A0ED-EF87311C3325}"/>
                </a:ext>
              </a:extLst>
            </p:cNvPr>
            <p:cNvSpPr/>
            <p:nvPr/>
          </p:nvSpPr>
          <p:spPr>
            <a:xfrm>
              <a:off x="9386496" y="3061113"/>
              <a:ext cx="2568443" cy="403637"/>
            </a:xfrm>
            <a:prstGeom prst="rect">
              <a:avLst/>
            </a:prstGeom>
          </p:spPr>
          <p:txBody>
            <a:bodyPr wrap="square">
              <a:spAutoFit/>
            </a:bodyPr>
            <a:lstStyle/>
            <a:p>
              <a:pPr>
                <a:lnSpc>
                  <a:spcPct val="70000"/>
                </a:lnSpc>
              </a:pPr>
              <a:r>
                <a:rPr lang="en-US" sz="1400" dirty="0"/>
                <a:t>Joint Institute for Quantum </a:t>
              </a:r>
            </a:p>
            <a:p>
              <a:pPr>
                <a:lnSpc>
                  <a:spcPct val="70000"/>
                </a:lnSpc>
              </a:pPr>
              <a:r>
                <a:rPr lang="en-US" sz="1400" dirty="0"/>
                <a:t>Computer Science</a:t>
              </a:r>
            </a:p>
          </p:txBody>
        </p:sp>
        <p:sp>
          <p:nvSpPr>
            <p:cNvPr id="69" name="Rectangle 68">
              <a:extLst>
                <a:ext uri="{FF2B5EF4-FFF2-40B4-BE49-F238E27FC236}">
                  <a16:creationId xmlns:a16="http://schemas.microsoft.com/office/drawing/2014/main" id="{8DB1608B-4B7E-314F-92AA-4E4DA4BB5783}"/>
                </a:ext>
              </a:extLst>
            </p:cNvPr>
            <p:cNvSpPr/>
            <p:nvPr/>
          </p:nvSpPr>
          <p:spPr>
            <a:xfrm>
              <a:off x="9386496" y="3451251"/>
              <a:ext cx="2568443" cy="252826"/>
            </a:xfrm>
            <a:prstGeom prst="rect">
              <a:avLst/>
            </a:prstGeom>
          </p:spPr>
          <p:txBody>
            <a:bodyPr wrap="square">
              <a:spAutoFit/>
            </a:bodyPr>
            <a:lstStyle/>
            <a:p>
              <a:pPr>
                <a:lnSpc>
                  <a:spcPct val="70000"/>
                </a:lnSpc>
              </a:pPr>
              <a:r>
                <a:rPr lang="en-US" sz="1400" dirty="0"/>
                <a:t>Joint Quantum Institute</a:t>
              </a:r>
            </a:p>
          </p:txBody>
        </p:sp>
      </p:grpSp>
      <p:grpSp>
        <p:nvGrpSpPr>
          <p:cNvPr id="70" name="Group 69">
            <a:extLst>
              <a:ext uri="{FF2B5EF4-FFF2-40B4-BE49-F238E27FC236}">
                <a16:creationId xmlns:a16="http://schemas.microsoft.com/office/drawing/2014/main" id="{4DB8266B-A9B0-C946-B43E-54DBB4591A50}"/>
              </a:ext>
            </a:extLst>
          </p:cNvPr>
          <p:cNvGrpSpPr/>
          <p:nvPr userDrawn="1"/>
        </p:nvGrpSpPr>
        <p:grpSpPr>
          <a:xfrm>
            <a:off x="9386496" y="4709049"/>
            <a:ext cx="2608583" cy="533287"/>
            <a:chOff x="9386496" y="4709049"/>
            <a:chExt cx="2608583" cy="533287"/>
          </a:xfrm>
        </p:grpSpPr>
        <p:sp>
          <p:nvSpPr>
            <p:cNvPr id="71" name="TextBox 70">
              <a:extLst>
                <a:ext uri="{FF2B5EF4-FFF2-40B4-BE49-F238E27FC236}">
                  <a16:creationId xmlns:a16="http://schemas.microsoft.com/office/drawing/2014/main" id="{17719CE1-9699-BA4A-8E79-79DFAE2CDF1F}"/>
                </a:ext>
              </a:extLst>
            </p:cNvPr>
            <p:cNvSpPr txBox="1"/>
            <p:nvPr/>
          </p:nvSpPr>
          <p:spPr>
            <a:xfrm>
              <a:off x="9386496" y="4882079"/>
              <a:ext cx="2317237" cy="307777"/>
            </a:xfrm>
            <a:prstGeom prst="rect">
              <a:avLst/>
            </a:prstGeom>
            <a:noFill/>
          </p:spPr>
          <p:txBody>
            <a:bodyPr wrap="none" rtlCol="0">
              <a:spAutoFit/>
            </a:bodyPr>
            <a:lstStyle/>
            <a:p>
              <a:r>
                <a:rPr lang="en-US" sz="1400" b="1" dirty="0"/>
                <a:t>Atomic Clock Signal Stations </a:t>
              </a:r>
            </a:p>
          </p:txBody>
        </p:sp>
        <p:pic>
          <p:nvPicPr>
            <p:cNvPr id="72" name="Graphic 99">
              <a:extLst>
                <a:ext uri="{FF2B5EF4-FFF2-40B4-BE49-F238E27FC236}">
                  <a16:creationId xmlns:a16="http://schemas.microsoft.com/office/drawing/2014/main" id="{766DB3A3-9241-4043-9456-DFBCC842BD6E}"/>
                </a:ext>
              </a:extLst>
            </p:cNvPr>
            <p:cNvPicPr>
              <a:picLocks noChangeAspect="1"/>
            </p:cNvPicPr>
            <p:nvPr/>
          </p:nvPicPr>
          <p:blipFill>
            <a:blip r:embed="rId9"/>
            <a:stretch>
              <a:fillRect/>
            </a:stretch>
          </p:blipFill>
          <p:spPr>
            <a:xfrm>
              <a:off x="11595114" y="4709049"/>
              <a:ext cx="399965" cy="533287"/>
            </a:xfrm>
            <a:prstGeom prst="rect">
              <a:avLst/>
            </a:prstGeom>
          </p:spPr>
        </p:pic>
      </p:grpSp>
      <p:grpSp>
        <p:nvGrpSpPr>
          <p:cNvPr id="73" name="Group 72">
            <a:extLst>
              <a:ext uri="{FF2B5EF4-FFF2-40B4-BE49-F238E27FC236}">
                <a16:creationId xmlns:a16="http://schemas.microsoft.com/office/drawing/2014/main" id="{02773CDA-B753-EF49-B37F-85AFB6A2F589}"/>
              </a:ext>
            </a:extLst>
          </p:cNvPr>
          <p:cNvGrpSpPr/>
          <p:nvPr userDrawn="1"/>
        </p:nvGrpSpPr>
        <p:grpSpPr>
          <a:xfrm>
            <a:off x="5781681" y="2707527"/>
            <a:ext cx="6177747" cy="3997818"/>
            <a:chOff x="5781681" y="2707527"/>
            <a:chExt cx="6177747" cy="3997818"/>
          </a:xfrm>
        </p:grpSpPr>
        <p:pic>
          <p:nvPicPr>
            <p:cNvPr id="74" name="Graphic 103">
              <a:extLst>
                <a:ext uri="{FF2B5EF4-FFF2-40B4-BE49-F238E27FC236}">
                  <a16:creationId xmlns:a16="http://schemas.microsoft.com/office/drawing/2014/main" id="{409BCBEA-C8FD-8C40-99FF-2D0AF202F133}"/>
                </a:ext>
              </a:extLst>
            </p:cNvPr>
            <p:cNvPicPr>
              <a:picLocks noChangeAspect="1"/>
            </p:cNvPicPr>
            <p:nvPr/>
          </p:nvPicPr>
          <p:blipFill>
            <a:blip r:embed="rId8"/>
            <a:stretch>
              <a:fillRect/>
            </a:stretch>
          </p:blipFill>
          <p:spPr>
            <a:xfrm>
              <a:off x="5781681" y="2707527"/>
              <a:ext cx="399965" cy="533287"/>
            </a:xfrm>
            <a:prstGeom prst="rect">
              <a:avLst/>
            </a:prstGeom>
          </p:spPr>
        </p:pic>
        <p:sp>
          <p:nvSpPr>
            <p:cNvPr id="75" name="Rectangle 74">
              <a:extLst>
                <a:ext uri="{FF2B5EF4-FFF2-40B4-BE49-F238E27FC236}">
                  <a16:creationId xmlns:a16="http://schemas.microsoft.com/office/drawing/2014/main" id="{2129ED30-30C9-D649-B389-5AD67D7DC1B7}"/>
                </a:ext>
              </a:extLst>
            </p:cNvPr>
            <p:cNvSpPr/>
            <p:nvPr/>
          </p:nvSpPr>
          <p:spPr>
            <a:xfrm>
              <a:off x="9386496" y="6428281"/>
              <a:ext cx="2572932" cy="277064"/>
            </a:xfrm>
            <a:prstGeom prst="rect">
              <a:avLst/>
            </a:prstGeom>
          </p:spPr>
          <p:txBody>
            <a:bodyPr wrap="square">
              <a:spAutoFit/>
            </a:bodyPr>
            <a:lstStyle/>
            <a:p>
              <a:pPr>
                <a:lnSpc>
                  <a:spcPct val="85000"/>
                </a:lnSpc>
              </a:pPr>
              <a:r>
                <a:rPr lang="en-US" sz="1400" dirty="0"/>
                <a:t>Advanced Materials</a:t>
              </a:r>
            </a:p>
          </p:txBody>
        </p:sp>
        <p:pic>
          <p:nvPicPr>
            <p:cNvPr id="76" name="Picture 75">
              <a:extLst>
                <a:ext uri="{FF2B5EF4-FFF2-40B4-BE49-F238E27FC236}">
                  <a16:creationId xmlns:a16="http://schemas.microsoft.com/office/drawing/2014/main" id="{D7229DDB-8B16-CE44-9AEF-4E442E221491}"/>
                </a:ext>
              </a:extLst>
            </p:cNvPr>
            <p:cNvPicPr>
              <a:picLocks noChangeAspect="1"/>
            </p:cNvPicPr>
            <p:nvPr/>
          </p:nvPicPr>
          <p:blipFill>
            <a:blip r:embed="rId11"/>
            <a:stretch>
              <a:fillRect/>
            </a:stretch>
          </p:blipFill>
          <p:spPr>
            <a:xfrm>
              <a:off x="7577707" y="4049318"/>
              <a:ext cx="160723" cy="167711"/>
            </a:xfrm>
            <a:prstGeom prst="rect">
              <a:avLst/>
            </a:prstGeom>
          </p:spPr>
        </p:pic>
      </p:grpSp>
      <p:grpSp>
        <p:nvGrpSpPr>
          <p:cNvPr id="77" name="Group 76">
            <a:extLst>
              <a:ext uri="{FF2B5EF4-FFF2-40B4-BE49-F238E27FC236}">
                <a16:creationId xmlns:a16="http://schemas.microsoft.com/office/drawing/2014/main" id="{702B465A-31BA-D543-91A3-B83151C71E2E}"/>
              </a:ext>
            </a:extLst>
          </p:cNvPr>
          <p:cNvGrpSpPr/>
          <p:nvPr userDrawn="1"/>
        </p:nvGrpSpPr>
        <p:grpSpPr>
          <a:xfrm>
            <a:off x="1241674" y="2506049"/>
            <a:ext cx="10717754" cy="3723222"/>
            <a:chOff x="1241674" y="2506049"/>
            <a:chExt cx="10717754" cy="3723222"/>
          </a:xfrm>
        </p:grpSpPr>
        <p:pic>
          <p:nvPicPr>
            <p:cNvPr id="78" name="Graphic 104">
              <a:extLst>
                <a:ext uri="{FF2B5EF4-FFF2-40B4-BE49-F238E27FC236}">
                  <a16:creationId xmlns:a16="http://schemas.microsoft.com/office/drawing/2014/main" id="{355C9EEA-465D-004C-B494-F7B951B3338B}"/>
                </a:ext>
              </a:extLst>
            </p:cNvPr>
            <p:cNvPicPr>
              <a:picLocks noChangeAspect="1"/>
            </p:cNvPicPr>
            <p:nvPr/>
          </p:nvPicPr>
          <p:blipFill>
            <a:blip r:embed="rId8"/>
            <a:stretch>
              <a:fillRect/>
            </a:stretch>
          </p:blipFill>
          <p:spPr>
            <a:xfrm>
              <a:off x="5093705" y="2506049"/>
              <a:ext cx="399965" cy="533287"/>
            </a:xfrm>
            <a:prstGeom prst="rect">
              <a:avLst/>
            </a:prstGeom>
          </p:spPr>
        </p:pic>
        <p:sp>
          <p:nvSpPr>
            <p:cNvPr id="79" name="Rectangle 78">
              <a:extLst>
                <a:ext uri="{FF2B5EF4-FFF2-40B4-BE49-F238E27FC236}">
                  <a16:creationId xmlns:a16="http://schemas.microsoft.com/office/drawing/2014/main" id="{29642130-B156-F340-BB37-D0FA7C3043DE}"/>
                </a:ext>
              </a:extLst>
            </p:cNvPr>
            <p:cNvSpPr/>
            <p:nvPr/>
          </p:nvSpPr>
          <p:spPr>
            <a:xfrm>
              <a:off x="9386496" y="5952207"/>
              <a:ext cx="2572932" cy="277064"/>
            </a:xfrm>
            <a:prstGeom prst="rect">
              <a:avLst/>
            </a:prstGeom>
          </p:spPr>
          <p:txBody>
            <a:bodyPr wrap="square">
              <a:spAutoFit/>
            </a:bodyPr>
            <a:lstStyle/>
            <a:p>
              <a:pPr>
                <a:lnSpc>
                  <a:spcPct val="85000"/>
                </a:lnSpc>
              </a:pPr>
              <a:r>
                <a:rPr lang="en-US" sz="1400" dirty="0"/>
                <a:t>Forensic Science</a:t>
              </a:r>
            </a:p>
          </p:txBody>
        </p:sp>
        <p:pic>
          <p:nvPicPr>
            <p:cNvPr id="80" name="Picture 79">
              <a:extLst>
                <a:ext uri="{FF2B5EF4-FFF2-40B4-BE49-F238E27FC236}">
                  <a16:creationId xmlns:a16="http://schemas.microsoft.com/office/drawing/2014/main" id="{DBA46853-2A02-714E-8A91-44341F8C0261}"/>
                </a:ext>
              </a:extLst>
            </p:cNvPr>
            <p:cNvPicPr>
              <a:picLocks noChangeAspect="1"/>
            </p:cNvPicPr>
            <p:nvPr/>
          </p:nvPicPr>
          <p:blipFill>
            <a:blip r:embed="rId11"/>
            <a:stretch>
              <a:fillRect/>
            </a:stretch>
          </p:blipFill>
          <p:spPr>
            <a:xfrm>
              <a:off x="7477346" y="3670176"/>
              <a:ext cx="160723" cy="167711"/>
            </a:xfrm>
            <a:prstGeom prst="rect">
              <a:avLst/>
            </a:prstGeom>
          </p:spPr>
        </p:pic>
        <p:pic>
          <p:nvPicPr>
            <p:cNvPr id="81" name="Picture 80">
              <a:extLst>
                <a:ext uri="{FF2B5EF4-FFF2-40B4-BE49-F238E27FC236}">
                  <a16:creationId xmlns:a16="http://schemas.microsoft.com/office/drawing/2014/main" id="{BF11748D-2A32-914C-BA34-03B6FDA026AD}"/>
                </a:ext>
              </a:extLst>
            </p:cNvPr>
            <p:cNvPicPr>
              <a:picLocks noChangeAspect="1"/>
            </p:cNvPicPr>
            <p:nvPr/>
          </p:nvPicPr>
          <p:blipFill>
            <a:blip r:embed="rId11"/>
            <a:stretch>
              <a:fillRect/>
            </a:stretch>
          </p:blipFill>
          <p:spPr>
            <a:xfrm>
              <a:off x="7265473" y="3090313"/>
              <a:ext cx="160723" cy="167711"/>
            </a:xfrm>
            <a:prstGeom prst="rect">
              <a:avLst/>
            </a:prstGeom>
          </p:spPr>
        </p:pic>
        <p:pic>
          <p:nvPicPr>
            <p:cNvPr id="82" name="Picture 81">
              <a:extLst>
                <a:ext uri="{FF2B5EF4-FFF2-40B4-BE49-F238E27FC236}">
                  <a16:creationId xmlns:a16="http://schemas.microsoft.com/office/drawing/2014/main" id="{82AB8C96-086E-0E46-BD1E-BE94DA25419A}"/>
                </a:ext>
              </a:extLst>
            </p:cNvPr>
            <p:cNvPicPr>
              <a:picLocks noChangeAspect="1"/>
            </p:cNvPicPr>
            <p:nvPr/>
          </p:nvPicPr>
          <p:blipFill>
            <a:blip r:embed="rId11"/>
            <a:stretch>
              <a:fillRect/>
            </a:stretch>
          </p:blipFill>
          <p:spPr>
            <a:xfrm>
              <a:off x="1241674" y="4193501"/>
              <a:ext cx="160723" cy="167711"/>
            </a:xfrm>
            <a:prstGeom prst="rect">
              <a:avLst/>
            </a:prstGeom>
          </p:spPr>
        </p:pic>
      </p:grpSp>
      <p:grpSp>
        <p:nvGrpSpPr>
          <p:cNvPr id="83" name="Group 82">
            <a:extLst>
              <a:ext uri="{FF2B5EF4-FFF2-40B4-BE49-F238E27FC236}">
                <a16:creationId xmlns:a16="http://schemas.microsoft.com/office/drawing/2014/main" id="{8C883388-A904-CA42-909C-ABBF69E1BA76}"/>
              </a:ext>
            </a:extLst>
          </p:cNvPr>
          <p:cNvGrpSpPr/>
          <p:nvPr userDrawn="1"/>
        </p:nvGrpSpPr>
        <p:grpSpPr>
          <a:xfrm>
            <a:off x="761347" y="1840481"/>
            <a:ext cx="11198081" cy="4631465"/>
            <a:chOff x="761347" y="1840481"/>
            <a:chExt cx="11198081" cy="4631465"/>
          </a:xfrm>
        </p:grpSpPr>
        <p:sp>
          <p:nvSpPr>
            <p:cNvPr id="84" name="Rectangle 83">
              <a:extLst>
                <a:ext uri="{FF2B5EF4-FFF2-40B4-BE49-F238E27FC236}">
                  <a16:creationId xmlns:a16="http://schemas.microsoft.com/office/drawing/2014/main" id="{40C3E210-EF33-6E44-875A-6D8838025B6B}"/>
                </a:ext>
              </a:extLst>
            </p:cNvPr>
            <p:cNvSpPr/>
            <p:nvPr/>
          </p:nvSpPr>
          <p:spPr>
            <a:xfrm>
              <a:off x="9386496" y="6194882"/>
              <a:ext cx="2572932" cy="277064"/>
            </a:xfrm>
            <a:prstGeom prst="rect">
              <a:avLst/>
            </a:prstGeom>
          </p:spPr>
          <p:txBody>
            <a:bodyPr wrap="square">
              <a:spAutoFit/>
            </a:bodyPr>
            <a:lstStyle/>
            <a:p>
              <a:pPr>
                <a:lnSpc>
                  <a:spcPct val="85000"/>
                </a:lnSpc>
              </a:pPr>
              <a:r>
                <a:rPr lang="en-US" sz="1400" dirty="0"/>
                <a:t>Disaster Resilience</a:t>
              </a:r>
            </a:p>
          </p:txBody>
        </p:sp>
        <p:pic>
          <p:nvPicPr>
            <p:cNvPr id="85" name="Graphic 46">
              <a:extLst>
                <a:ext uri="{FF2B5EF4-FFF2-40B4-BE49-F238E27FC236}">
                  <a16:creationId xmlns:a16="http://schemas.microsoft.com/office/drawing/2014/main" id="{8B7D93D3-290E-7941-AE39-E1014F1308D4}"/>
                </a:ext>
              </a:extLst>
            </p:cNvPr>
            <p:cNvPicPr>
              <a:picLocks noChangeAspect="1"/>
            </p:cNvPicPr>
            <p:nvPr/>
          </p:nvPicPr>
          <p:blipFill>
            <a:blip r:embed="rId8"/>
            <a:stretch>
              <a:fillRect/>
            </a:stretch>
          </p:blipFill>
          <p:spPr>
            <a:xfrm>
              <a:off x="3438590" y="3309071"/>
              <a:ext cx="399965" cy="533286"/>
            </a:xfrm>
            <a:prstGeom prst="rect">
              <a:avLst/>
            </a:prstGeom>
          </p:spPr>
        </p:pic>
        <p:pic>
          <p:nvPicPr>
            <p:cNvPr id="86" name="Picture 85">
              <a:extLst>
                <a:ext uri="{FF2B5EF4-FFF2-40B4-BE49-F238E27FC236}">
                  <a16:creationId xmlns:a16="http://schemas.microsoft.com/office/drawing/2014/main" id="{16B38E01-4A2B-4944-AF00-2C44CEFD9E20}"/>
                </a:ext>
              </a:extLst>
            </p:cNvPr>
            <p:cNvPicPr>
              <a:picLocks noChangeAspect="1"/>
            </p:cNvPicPr>
            <p:nvPr/>
          </p:nvPicPr>
          <p:blipFill>
            <a:blip r:embed="rId11"/>
            <a:stretch>
              <a:fillRect/>
            </a:stretch>
          </p:blipFill>
          <p:spPr>
            <a:xfrm>
              <a:off x="4950242" y="5179716"/>
              <a:ext cx="160723" cy="167711"/>
            </a:xfrm>
            <a:prstGeom prst="rect">
              <a:avLst/>
            </a:prstGeom>
          </p:spPr>
        </p:pic>
        <p:pic>
          <p:nvPicPr>
            <p:cNvPr id="87" name="Picture 86">
              <a:extLst>
                <a:ext uri="{FF2B5EF4-FFF2-40B4-BE49-F238E27FC236}">
                  <a16:creationId xmlns:a16="http://schemas.microsoft.com/office/drawing/2014/main" id="{148E42E4-7822-6F42-873F-5AAAA74CC4A3}"/>
                </a:ext>
              </a:extLst>
            </p:cNvPr>
            <p:cNvPicPr>
              <a:picLocks noChangeAspect="1"/>
            </p:cNvPicPr>
            <p:nvPr/>
          </p:nvPicPr>
          <p:blipFill>
            <a:blip r:embed="rId11"/>
            <a:stretch>
              <a:fillRect/>
            </a:stretch>
          </p:blipFill>
          <p:spPr>
            <a:xfrm>
              <a:off x="5013343" y="4828756"/>
              <a:ext cx="160723" cy="167711"/>
            </a:xfrm>
            <a:prstGeom prst="rect">
              <a:avLst/>
            </a:prstGeom>
          </p:spPr>
        </p:pic>
        <p:pic>
          <p:nvPicPr>
            <p:cNvPr id="88" name="Picture 87">
              <a:extLst>
                <a:ext uri="{FF2B5EF4-FFF2-40B4-BE49-F238E27FC236}">
                  <a16:creationId xmlns:a16="http://schemas.microsoft.com/office/drawing/2014/main" id="{F8348315-7DAA-AD4D-9AE1-C0885D1430DB}"/>
                </a:ext>
              </a:extLst>
            </p:cNvPr>
            <p:cNvPicPr>
              <a:picLocks noChangeAspect="1"/>
            </p:cNvPicPr>
            <p:nvPr/>
          </p:nvPicPr>
          <p:blipFill>
            <a:blip r:embed="rId11"/>
            <a:stretch>
              <a:fillRect/>
            </a:stretch>
          </p:blipFill>
          <p:spPr>
            <a:xfrm rot="5836949">
              <a:off x="4689253" y="4101112"/>
              <a:ext cx="148134" cy="154575"/>
            </a:xfrm>
            <a:prstGeom prst="rect">
              <a:avLst/>
            </a:prstGeom>
          </p:spPr>
        </p:pic>
        <p:pic>
          <p:nvPicPr>
            <p:cNvPr id="89" name="Picture 88">
              <a:extLst>
                <a:ext uri="{FF2B5EF4-FFF2-40B4-BE49-F238E27FC236}">
                  <a16:creationId xmlns:a16="http://schemas.microsoft.com/office/drawing/2014/main" id="{55DC3D23-5EDB-D340-BF1E-369A99E7A985}"/>
                </a:ext>
              </a:extLst>
            </p:cNvPr>
            <p:cNvPicPr>
              <a:picLocks noChangeAspect="1"/>
            </p:cNvPicPr>
            <p:nvPr/>
          </p:nvPicPr>
          <p:blipFill>
            <a:blip r:embed="rId11"/>
            <a:stretch>
              <a:fillRect/>
            </a:stretch>
          </p:blipFill>
          <p:spPr>
            <a:xfrm>
              <a:off x="4816118" y="3475220"/>
              <a:ext cx="160723" cy="167711"/>
            </a:xfrm>
            <a:prstGeom prst="rect">
              <a:avLst/>
            </a:prstGeom>
          </p:spPr>
        </p:pic>
        <p:pic>
          <p:nvPicPr>
            <p:cNvPr id="90" name="Picture 89">
              <a:extLst>
                <a:ext uri="{FF2B5EF4-FFF2-40B4-BE49-F238E27FC236}">
                  <a16:creationId xmlns:a16="http://schemas.microsoft.com/office/drawing/2014/main" id="{A079E438-F513-9247-B8EB-C1787BB8D254}"/>
                </a:ext>
              </a:extLst>
            </p:cNvPr>
            <p:cNvPicPr>
              <a:picLocks noChangeAspect="1"/>
            </p:cNvPicPr>
            <p:nvPr/>
          </p:nvPicPr>
          <p:blipFill>
            <a:blip r:embed="rId11"/>
            <a:stretch>
              <a:fillRect/>
            </a:stretch>
          </p:blipFill>
          <p:spPr>
            <a:xfrm>
              <a:off x="6235032" y="5006096"/>
              <a:ext cx="160723" cy="167711"/>
            </a:xfrm>
            <a:prstGeom prst="rect">
              <a:avLst/>
            </a:prstGeom>
          </p:spPr>
        </p:pic>
        <p:pic>
          <p:nvPicPr>
            <p:cNvPr id="91" name="Picture 90">
              <a:extLst>
                <a:ext uri="{FF2B5EF4-FFF2-40B4-BE49-F238E27FC236}">
                  <a16:creationId xmlns:a16="http://schemas.microsoft.com/office/drawing/2014/main" id="{2F1F7040-DE88-1840-AA71-749F2530ED0F}"/>
                </a:ext>
              </a:extLst>
            </p:cNvPr>
            <p:cNvPicPr>
              <a:picLocks noChangeAspect="1"/>
            </p:cNvPicPr>
            <p:nvPr/>
          </p:nvPicPr>
          <p:blipFill>
            <a:blip r:embed="rId11"/>
            <a:stretch>
              <a:fillRect/>
            </a:stretch>
          </p:blipFill>
          <p:spPr>
            <a:xfrm>
              <a:off x="5255956" y="3035382"/>
              <a:ext cx="160723" cy="167711"/>
            </a:xfrm>
            <a:prstGeom prst="rect">
              <a:avLst/>
            </a:prstGeom>
          </p:spPr>
        </p:pic>
        <p:pic>
          <p:nvPicPr>
            <p:cNvPr id="92" name="Picture 91">
              <a:extLst>
                <a:ext uri="{FF2B5EF4-FFF2-40B4-BE49-F238E27FC236}">
                  <a16:creationId xmlns:a16="http://schemas.microsoft.com/office/drawing/2014/main" id="{E7A603C8-8451-654D-B092-F0673B203E15}"/>
                </a:ext>
              </a:extLst>
            </p:cNvPr>
            <p:cNvPicPr>
              <a:picLocks noChangeAspect="1"/>
            </p:cNvPicPr>
            <p:nvPr/>
          </p:nvPicPr>
          <p:blipFill>
            <a:blip r:embed="rId11"/>
            <a:stretch>
              <a:fillRect/>
            </a:stretch>
          </p:blipFill>
          <p:spPr>
            <a:xfrm>
              <a:off x="5950437" y="3324749"/>
              <a:ext cx="160723" cy="167711"/>
            </a:xfrm>
            <a:prstGeom prst="rect">
              <a:avLst/>
            </a:prstGeom>
          </p:spPr>
        </p:pic>
        <p:pic>
          <p:nvPicPr>
            <p:cNvPr id="93" name="Picture 92">
              <a:extLst>
                <a:ext uri="{FF2B5EF4-FFF2-40B4-BE49-F238E27FC236}">
                  <a16:creationId xmlns:a16="http://schemas.microsoft.com/office/drawing/2014/main" id="{33E9F544-C1CF-744D-A78F-3F339E4F4038}"/>
                </a:ext>
              </a:extLst>
            </p:cNvPr>
            <p:cNvPicPr>
              <a:picLocks noChangeAspect="1"/>
            </p:cNvPicPr>
            <p:nvPr/>
          </p:nvPicPr>
          <p:blipFill>
            <a:blip r:embed="rId11"/>
            <a:stretch>
              <a:fillRect/>
            </a:stretch>
          </p:blipFill>
          <p:spPr>
            <a:xfrm>
              <a:off x="761347" y="2361342"/>
              <a:ext cx="160723" cy="167711"/>
            </a:xfrm>
            <a:prstGeom prst="rect">
              <a:avLst/>
            </a:prstGeom>
          </p:spPr>
        </p:pic>
        <p:pic>
          <p:nvPicPr>
            <p:cNvPr id="94" name="Picture 93">
              <a:extLst>
                <a:ext uri="{FF2B5EF4-FFF2-40B4-BE49-F238E27FC236}">
                  <a16:creationId xmlns:a16="http://schemas.microsoft.com/office/drawing/2014/main" id="{D2519AA3-8E6E-BA48-BCAA-13DFFE0BA909}"/>
                </a:ext>
              </a:extLst>
            </p:cNvPr>
            <p:cNvPicPr>
              <a:picLocks noChangeAspect="1"/>
            </p:cNvPicPr>
            <p:nvPr/>
          </p:nvPicPr>
          <p:blipFill>
            <a:blip r:embed="rId11"/>
            <a:stretch>
              <a:fillRect/>
            </a:stretch>
          </p:blipFill>
          <p:spPr>
            <a:xfrm>
              <a:off x="992841" y="1840481"/>
              <a:ext cx="160723" cy="167711"/>
            </a:xfrm>
            <a:prstGeom prst="rect">
              <a:avLst/>
            </a:prstGeom>
          </p:spPr>
        </p:pic>
        <p:pic>
          <p:nvPicPr>
            <p:cNvPr id="95" name="Picture 94">
              <a:extLst>
                <a:ext uri="{FF2B5EF4-FFF2-40B4-BE49-F238E27FC236}">
                  <a16:creationId xmlns:a16="http://schemas.microsoft.com/office/drawing/2014/main" id="{0263E93A-59E2-F94A-BD7E-FCF288842C16}"/>
                </a:ext>
              </a:extLst>
            </p:cNvPr>
            <p:cNvPicPr>
              <a:picLocks noChangeAspect="1"/>
            </p:cNvPicPr>
            <p:nvPr/>
          </p:nvPicPr>
          <p:blipFill>
            <a:blip r:embed="rId11"/>
            <a:stretch>
              <a:fillRect/>
            </a:stretch>
          </p:blipFill>
          <p:spPr>
            <a:xfrm>
              <a:off x="1483011" y="4435240"/>
              <a:ext cx="160723" cy="167711"/>
            </a:xfrm>
            <a:prstGeom prst="rect">
              <a:avLst/>
            </a:prstGeom>
          </p:spPr>
        </p:pic>
      </p:grpSp>
    </p:spTree>
    <p:extLst>
      <p:ext uri="{BB962C8B-B14F-4D97-AF65-F5344CB8AC3E}">
        <p14:creationId xmlns:p14="http://schemas.microsoft.com/office/powerpoint/2010/main" val="88673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7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8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_personal_mai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C69E64F-3518-6443-83D9-B05718EA0430}"/>
              </a:ext>
            </a:extLst>
          </p:cNvPr>
          <p:cNvPicPr>
            <a:picLocks noChangeAspect="1"/>
          </p:cNvPicPr>
          <p:nvPr userDrawn="1"/>
        </p:nvPicPr>
        <p:blipFill>
          <a:blip r:embed="rId2"/>
          <a:stretch>
            <a:fillRect/>
          </a:stretch>
        </p:blipFill>
        <p:spPr>
          <a:xfrm>
            <a:off x="0" y="0"/>
            <a:ext cx="12192000" cy="6085417"/>
          </a:xfrm>
          <a:prstGeom prst="rect">
            <a:avLst/>
          </a:prstGeom>
        </p:spPr>
      </p:pic>
      <p:sp>
        <p:nvSpPr>
          <p:cNvPr id="2" name="Title 1">
            <a:extLst>
              <a:ext uri="{FF2B5EF4-FFF2-40B4-BE49-F238E27FC236}">
                <a16:creationId xmlns:a16="http://schemas.microsoft.com/office/drawing/2014/main" id="{B4C41454-5D83-B04E-81AF-9FD3FC939AC1}"/>
              </a:ext>
            </a:extLst>
          </p:cNvPr>
          <p:cNvSpPr>
            <a:spLocks noGrp="1"/>
          </p:cNvSpPr>
          <p:nvPr>
            <p:ph type="title"/>
          </p:nvPr>
        </p:nvSpPr>
        <p:spPr>
          <a:xfrm>
            <a:off x="838200" y="1253810"/>
            <a:ext cx="10515600" cy="1325563"/>
          </a:xfrm>
        </p:spPr>
        <p:txBody>
          <a:bodyPr>
            <a:normAutofit/>
          </a:bodyPr>
          <a:lstStyle>
            <a:lvl1pPr>
              <a:defRPr sz="6000" b="1" i="0">
                <a:solidFill>
                  <a:schemeClr val="bg1"/>
                </a:solidFill>
                <a:latin typeface="Calibri" panose="020F0502020204030204" pitchFamily="34" charset="0"/>
                <a:cs typeface="Calibri" panose="020F0502020204030204" pitchFamily="34" charset="0"/>
              </a:defRPr>
            </a:lvl1pPr>
          </a:lstStyle>
          <a:p>
            <a:r>
              <a:rPr lang="en-US"/>
              <a:t>Click to edit Master title style</a:t>
            </a:r>
          </a:p>
        </p:txBody>
      </p:sp>
      <p:pic>
        <p:nvPicPr>
          <p:cNvPr id="7" name="Picture 6">
            <a:extLst>
              <a:ext uri="{FF2B5EF4-FFF2-40B4-BE49-F238E27FC236}">
                <a16:creationId xmlns:a16="http://schemas.microsoft.com/office/drawing/2014/main" id="{11E0493E-BF3F-BB45-AA8B-B5CC0BCE5233}"/>
              </a:ext>
            </a:extLst>
          </p:cNvPr>
          <p:cNvPicPr>
            <a:picLocks noChangeAspect="1"/>
          </p:cNvPicPr>
          <p:nvPr userDrawn="1"/>
        </p:nvPicPr>
        <p:blipFill>
          <a:blip r:embed="rId3"/>
          <a:stretch>
            <a:fillRect/>
          </a:stretch>
        </p:blipFill>
        <p:spPr>
          <a:xfrm>
            <a:off x="0" y="5590113"/>
            <a:ext cx="12192001" cy="1267887"/>
          </a:xfrm>
          <a:prstGeom prst="rect">
            <a:avLst/>
          </a:prstGeom>
        </p:spPr>
      </p:pic>
      <p:cxnSp>
        <p:nvCxnSpPr>
          <p:cNvPr id="8" name="Straight Connector 7">
            <a:extLst>
              <a:ext uri="{FF2B5EF4-FFF2-40B4-BE49-F238E27FC236}">
                <a16:creationId xmlns:a16="http://schemas.microsoft.com/office/drawing/2014/main" id="{17CAAED3-6E58-C048-8DCC-F1DC236879DA}"/>
              </a:ext>
            </a:extLst>
          </p:cNvPr>
          <p:cNvCxnSpPr>
            <a:cxnSpLocks/>
          </p:cNvCxnSpPr>
          <p:nvPr userDrawn="1"/>
        </p:nvCxnSpPr>
        <p:spPr>
          <a:xfrm>
            <a:off x="0" y="5590112"/>
            <a:ext cx="12186197" cy="0"/>
          </a:xfrm>
          <a:prstGeom prst="line">
            <a:avLst/>
          </a:prstGeom>
          <a:ln w="25400">
            <a:solidFill>
              <a:srgbClr val="27549C"/>
            </a:solidFill>
          </a:ln>
        </p:spPr>
        <p:style>
          <a:lnRef idx="1">
            <a:schemeClr val="accent1"/>
          </a:lnRef>
          <a:fillRef idx="0">
            <a:schemeClr val="accent1"/>
          </a:fillRef>
          <a:effectRef idx="0">
            <a:schemeClr val="accent1"/>
          </a:effectRef>
          <a:fontRef idx="minor">
            <a:schemeClr val="tx1"/>
          </a:fontRef>
        </p:style>
      </p:cxnSp>
      <p:sp>
        <p:nvSpPr>
          <p:cNvPr id="12" name="Subtitle 2">
            <a:extLst>
              <a:ext uri="{FF2B5EF4-FFF2-40B4-BE49-F238E27FC236}">
                <a16:creationId xmlns:a16="http://schemas.microsoft.com/office/drawing/2014/main" id="{D3E085C4-DCA6-43B0-9D45-C9864076F6AA}"/>
              </a:ext>
            </a:extLst>
          </p:cNvPr>
          <p:cNvSpPr>
            <a:spLocks noGrp="1"/>
          </p:cNvSpPr>
          <p:nvPr>
            <p:ph type="subTitle" idx="1" hasCustomPrompt="1"/>
          </p:nvPr>
        </p:nvSpPr>
        <p:spPr>
          <a:xfrm>
            <a:off x="4343400" y="2577916"/>
            <a:ext cx="3126510" cy="480131"/>
          </a:xfrm>
        </p:spPr>
        <p:txBody>
          <a:bodyPr wrap="square" lIns="108000" rIns="0" anchor="t">
            <a:spAutoFit/>
          </a:bodyPr>
          <a:lstStyle>
            <a:lvl1pPr marL="0" indent="0" algn="ctr">
              <a:buNone/>
              <a:defRPr sz="2800" b="1" cap="none" baseline="0">
                <a:solidFill>
                  <a:schemeClr val="bg1"/>
                </a:solidFill>
              </a:defRPr>
            </a:lvl1pPr>
            <a:lvl2pPr marL="548626" indent="0" algn="ctr">
              <a:buNone/>
              <a:defRPr>
                <a:solidFill>
                  <a:schemeClr val="tx1">
                    <a:tint val="75000"/>
                  </a:schemeClr>
                </a:solidFill>
              </a:defRPr>
            </a:lvl2pPr>
            <a:lvl3pPr marL="1097253" indent="0" algn="ctr">
              <a:buNone/>
              <a:defRPr>
                <a:solidFill>
                  <a:schemeClr val="tx1">
                    <a:tint val="75000"/>
                  </a:schemeClr>
                </a:solidFill>
              </a:defRPr>
            </a:lvl3pPr>
            <a:lvl4pPr marL="1645879" indent="0" algn="ctr">
              <a:buNone/>
              <a:defRPr>
                <a:solidFill>
                  <a:schemeClr val="tx1">
                    <a:tint val="75000"/>
                  </a:schemeClr>
                </a:solidFill>
              </a:defRPr>
            </a:lvl4pPr>
            <a:lvl5pPr marL="2194505" indent="0" algn="ctr">
              <a:buNone/>
              <a:defRPr>
                <a:solidFill>
                  <a:schemeClr val="tx1">
                    <a:tint val="75000"/>
                  </a:schemeClr>
                </a:solidFill>
              </a:defRPr>
            </a:lvl5pPr>
            <a:lvl6pPr marL="2743131" indent="0" algn="ctr">
              <a:buNone/>
              <a:defRPr>
                <a:solidFill>
                  <a:schemeClr val="tx1">
                    <a:tint val="75000"/>
                  </a:schemeClr>
                </a:solidFill>
              </a:defRPr>
            </a:lvl6pPr>
            <a:lvl7pPr marL="3291758" indent="0" algn="ctr">
              <a:buNone/>
              <a:defRPr>
                <a:solidFill>
                  <a:schemeClr val="tx1">
                    <a:tint val="75000"/>
                  </a:schemeClr>
                </a:solidFill>
              </a:defRPr>
            </a:lvl7pPr>
            <a:lvl8pPr marL="3840384" indent="0" algn="ctr">
              <a:buNone/>
              <a:defRPr>
                <a:solidFill>
                  <a:schemeClr val="tx1">
                    <a:tint val="75000"/>
                  </a:schemeClr>
                </a:solidFill>
              </a:defRPr>
            </a:lvl8pPr>
            <a:lvl9pPr marL="4389010" indent="0" algn="ctr">
              <a:buNone/>
              <a:defRPr>
                <a:solidFill>
                  <a:schemeClr val="tx1">
                    <a:tint val="75000"/>
                  </a:schemeClr>
                </a:solidFill>
              </a:defRPr>
            </a:lvl9pPr>
          </a:lstStyle>
          <a:p>
            <a:r>
              <a:rPr lang="nl-BE"/>
              <a:t>Your Name here</a:t>
            </a:r>
            <a:endParaRPr lang="en-US"/>
          </a:p>
        </p:txBody>
      </p:sp>
      <p:pic>
        <p:nvPicPr>
          <p:cNvPr id="4" name="Picture 3" descr="Text&#10;&#10;Description automatically generated">
            <a:extLst>
              <a:ext uri="{FF2B5EF4-FFF2-40B4-BE49-F238E27FC236}">
                <a16:creationId xmlns:a16="http://schemas.microsoft.com/office/drawing/2014/main" id="{E4E9DEB7-227E-EB10-93A8-AE0B3DA711E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7328" t="21919" r="14442" b="27513"/>
          <a:stretch/>
        </p:blipFill>
        <p:spPr>
          <a:xfrm>
            <a:off x="1661141" y="5858296"/>
            <a:ext cx="4754899" cy="731520"/>
          </a:xfrm>
          <a:prstGeom prst="rect">
            <a:avLst/>
          </a:prstGeom>
        </p:spPr>
      </p:pic>
      <p:pic>
        <p:nvPicPr>
          <p:cNvPr id="3" name="Picture 2" descr="Text&#10;&#10;Description automatically generated">
            <a:extLst>
              <a:ext uri="{FF2B5EF4-FFF2-40B4-BE49-F238E27FC236}">
                <a16:creationId xmlns:a16="http://schemas.microsoft.com/office/drawing/2014/main" id="{6F48A90F-E583-0974-4754-01560860C24E}"/>
              </a:ext>
            </a:extLst>
          </p:cNvPr>
          <p:cNvPicPr>
            <a:picLocks noChangeAspect="1"/>
          </p:cNvPicPr>
          <p:nvPr userDrawn="1"/>
        </p:nvPicPr>
        <p:blipFill rotWithShape="1">
          <a:blip r:embed="rId5"/>
          <a:srcRect l="7323" t="20453" r="31658" b="28414"/>
          <a:stretch/>
        </p:blipFill>
        <p:spPr>
          <a:xfrm>
            <a:off x="6568440" y="5858296"/>
            <a:ext cx="3718560" cy="731520"/>
          </a:xfrm>
          <a:prstGeom prst="rect">
            <a:avLst/>
          </a:prstGeom>
        </p:spPr>
      </p:pic>
    </p:spTree>
    <p:extLst>
      <p:ext uri="{BB962C8B-B14F-4D97-AF65-F5344CB8AC3E}">
        <p14:creationId xmlns:p14="http://schemas.microsoft.com/office/powerpoint/2010/main" val="646202828"/>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B3025B2-F8BD-074A-B93B-B3CE52BAB19B}"/>
              </a:ext>
            </a:extLst>
          </p:cNvPr>
          <p:cNvPicPr>
            <a:picLocks noChangeAspect="1"/>
          </p:cNvPicPr>
          <p:nvPr userDrawn="1"/>
        </p:nvPicPr>
        <p:blipFill>
          <a:blip r:embed="rId2"/>
          <a:stretch>
            <a:fillRect/>
          </a:stretch>
        </p:blipFill>
        <p:spPr>
          <a:xfrm>
            <a:off x="0" y="0"/>
            <a:ext cx="12192000" cy="1087129"/>
          </a:xfrm>
          <a:prstGeom prst="rect">
            <a:avLst/>
          </a:prstGeom>
        </p:spPr>
      </p:pic>
      <p:sp>
        <p:nvSpPr>
          <p:cNvPr id="15" name="Title 1">
            <a:extLst>
              <a:ext uri="{FF2B5EF4-FFF2-40B4-BE49-F238E27FC236}">
                <a16:creationId xmlns:a16="http://schemas.microsoft.com/office/drawing/2014/main" id="{C8AB3B5E-F287-6A4D-B452-56C37FB03122}"/>
              </a:ext>
            </a:extLst>
          </p:cNvPr>
          <p:cNvSpPr txBox="1">
            <a:spLocks/>
          </p:cNvSpPr>
          <p:nvPr userDrawn="1"/>
        </p:nvSpPr>
        <p:spPr>
          <a:xfrm>
            <a:off x="574040" y="364516"/>
            <a:ext cx="10515600" cy="5255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i="0" kern="1200">
                <a:solidFill>
                  <a:schemeClr val="bg1"/>
                </a:solidFill>
                <a:latin typeface="Calibri" panose="020F0502020204030204" pitchFamily="34" charset="0"/>
                <a:ea typeface="+mj-ea"/>
                <a:cs typeface="Calibri" panose="020F0502020204030204" pitchFamily="34" charset="0"/>
              </a:defRPr>
            </a:lvl1pPr>
          </a:lstStyle>
          <a:p>
            <a:r>
              <a:rPr lang="en-US" sz="4400" dirty="0"/>
              <a:t>NIST FY 2022 Budget : $1,034.5 B</a:t>
            </a:r>
            <a:endParaRPr lang="en-US" dirty="0"/>
          </a:p>
        </p:txBody>
      </p:sp>
      <p:pic>
        <p:nvPicPr>
          <p:cNvPr id="16" name="Picture 15">
            <a:extLst>
              <a:ext uri="{FF2B5EF4-FFF2-40B4-BE49-F238E27FC236}">
                <a16:creationId xmlns:a16="http://schemas.microsoft.com/office/drawing/2014/main" id="{27DD65A3-8D4A-AF45-8715-947087810724}"/>
              </a:ext>
            </a:extLst>
          </p:cNvPr>
          <p:cNvPicPr>
            <a:picLocks noChangeAspect="1"/>
          </p:cNvPicPr>
          <p:nvPr userDrawn="1"/>
        </p:nvPicPr>
        <p:blipFill>
          <a:blip r:embed="rId3">
            <a:alphaModFix amt="70000"/>
          </a:blip>
          <a:stretch>
            <a:fillRect/>
          </a:stretch>
        </p:blipFill>
        <p:spPr>
          <a:xfrm>
            <a:off x="10696074" y="508222"/>
            <a:ext cx="1119415" cy="295401"/>
          </a:xfrm>
          <a:prstGeom prst="rect">
            <a:avLst/>
          </a:prstGeom>
        </p:spPr>
      </p:pic>
      <p:graphicFrame>
        <p:nvGraphicFramePr>
          <p:cNvPr id="23" name="Chart 22">
            <a:extLst>
              <a:ext uri="{FF2B5EF4-FFF2-40B4-BE49-F238E27FC236}">
                <a16:creationId xmlns:a16="http://schemas.microsoft.com/office/drawing/2014/main" id="{31C4B299-846C-F541-ABB9-F9ED04C40A6C}"/>
              </a:ext>
            </a:extLst>
          </p:cNvPr>
          <p:cNvGraphicFramePr/>
          <p:nvPr userDrawn="1">
            <p:extLst>
              <p:ext uri="{D42A27DB-BD31-4B8C-83A1-F6EECF244321}">
                <p14:modId xmlns:p14="http://schemas.microsoft.com/office/powerpoint/2010/main" val="3391923197"/>
              </p:ext>
            </p:extLst>
          </p:nvPr>
        </p:nvGraphicFramePr>
        <p:xfrm>
          <a:off x="1217917" y="1000493"/>
          <a:ext cx="9865893" cy="5564199"/>
        </p:xfrm>
        <a:graphic>
          <a:graphicData uri="http://schemas.openxmlformats.org/drawingml/2006/chart">
            <c:chart xmlns:c="http://schemas.openxmlformats.org/drawingml/2006/chart" xmlns:r="http://schemas.openxmlformats.org/officeDocument/2006/relationships" r:id="rId4"/>
          </a:graphicData>
        </a:graphic>
      </p:graphicFrame>
      <p:sp>
        <p:nvSpPr>
          <p:cNvPr id="30" name="TextBox 2">
            <a:extLst>
              <a:ext uri="{FF2B5EF4-FFF2-40B4-BE49-F238E27FC236}">
                <a16:creationId xmlns:a16="http://schemas.microsoft.com/office/drawing/2014/main" id="{831E9584-9C6E-4946-9959-D9F73FF58E14}"/>
              </a:ext>
            </a:extLst>
          </p:cNvPr>
          <p:cNvSpPr txBox="1"/>
          <p:nvPr userDrawn="1"/>
        </p:nvSpPr>
        <p:spPr>
          <a:xfrm>
            <a:off x="6356593" y="3686323"/>
            <a:ext cx="2164091" cy="119301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a:solidFill>
                  <a:schemeClr val="bg1"/>
                </a:solidFill>
                <a:cs typeface="Arial" panose="020B0604020202020204" pitchFamily="34" charset="0"/>
              </a:rPr>
              <a:t>Laboratory Research (STRS) </a:t>
            </a:r>
            <a:r>
              <a:rPr lang="en-US" sz="2000" b="1" dirty="0">
                <a:solidFill>
                  <a:schemeClr val="bg1"/>
                </a:solidFill>
                <a:cs typeface="Arial" panose="020B0604020202020204" pitchFamily="34" charset="0"/>
              </a:rPr>
              <a:t>$788 Million</a:t>
            </a:r>
            <a:endParaRPr lang="en-US" sz="1800" b="1" dirty="0">
              <a:solidFill>
                <a:schemeClr val="bg1"/>
              </a:solidFill>
              <a:cs typeface="Arial" panose="020B0604020202020204" pitchFamily="34" charset="0"/>
            </a:endParaRPr>
          </a:p>
        </p:txBody>
      </p:sp>
      <p:graphicFrame>
        <p:nvGraphicFramePr>
          <p:cNvPr id="17" name="Chart 16">
            <a:extLst>
              <a:ext uri="{FF2B5EF4-FFF2-40B4-BE49-F238E27FC236}">
                <a16:creationId xmlns:a16="http://schemas.microsoft.com/office/drawing/2014/main" id="{1DE6F69C-86E4-AFA4-35CE-641F37AAA902}"/>
              </a:ext>
            </a:extLst>
          </p:cNvPr>
          <p:cNvGraphicFramePr/>
          <p:nvPr userDrawn="1">
            <p:extLst>
              <p:ext uri="{D42A27DB-BD31-4B8C-83A1-F6EECF244321}">
                <p14:modId xmlns:p14="http://schemas.microsoft.com/office/powerpoint/2010/main" val="172449132"/>
              </p:ext>
            </p:extLst>
          </p:nvPr>
        </p:nvGraphicFramePr>
        <p:xfrm>
          <a:off x="1217917" y="1147819"/>
          <a:ext cx="9865893" cy="5564199"/>
        </p:xfrm>
        <a:graphic>
          <a:graphicData uri="http://schemas.openxmlformats.org/drawingml/2006/chart">
            <c:chart xmlns:c="http://schemas.openxmlformats.org/drawingml/2006/chart" xmlns:r="http://schemas.openxmlformats.org/officeDocument/2006/relationships" r:id="rId5"/>
          </a:graphicData>
        </a:graphic>
      </p:graphicFrame>
      <p:sp>
        <p:nvSpPr>
          <p:cNvPr id="18" name="TextBox 2">
            <a:extLst>
              <a:ext uri="{FF2B5EF4-FFF2-40B4-BE49-F238E27FC236}">
                <a16:creationId xmlns:a16="http://schemas.microsoft.com/office/drawing/2014/main" id="{7E6F6213-2C68-4F1C-EAD2-AA6D813D9E8A}"/>
              </a:ext>
            </a:extLst>
          </p:cNvPr>
          <p:cNvSpPr txBox="1"/>
          <p:nvPr userDrawn="1"/>
        </p:nvSpPr>
        <p:spPr>
          <a:xfrm>
            <a:off x="574040" y="3852279"/>
            <a:ext cx="3278607" cy="83419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a:cs typeface="Arial" panose="020B0604020202020204" pitchFamily="34" charset="0"/>
              </a:rPr>
              <a:t>ITS (Manufacturing USA)</a:t>
            </a:r>
          </a:p>
          <a:p>
            <a:r>
              <a:rPr lang="en-US" sz="2000" b="1" dirty="0">
                <a:cs typeface="Arial" panose="020B0604020202020204" pitchFamily="34" charset="0"/>
              </a:rPr>
              <a:t>$16.5 Million</a:t>
            </a:r>
          </a:p>
        </p:txBody>
      </p:sp>
      <p:sp>
        <p:nvSpPr>
          <p:cNvPr id="19" name="TextBox 2">
            <a:extLst>
              <a:ext uri="{FF2B5EF4-FFF2-40B4-BE49-F238E27FC236}">
                <a16:creationId xmlns:a16="http://schemas.microsoft.com/office/drawing/2014/main" id="{194A014A-D6CB-9303-4E4F-D0076AF34732}"/>
              </a:ext>
            </a:extLst>
          </p:cNvPr>
          <p:cNvSpPr txBox="1"/>
          <p:nvPr userDrawn="1"/>
        </p:nvSpPr>
        <p:spPr>
          <a:xfrm>
            <a:off x="1593747" y="5073601"/>
            <a:ext cx="2401475" cy="83419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a:cs typeface="Arial" panose="020B0604020202020204" pitchFamily="34" charset="0"/>
              </a:rPr>
              <a:t>ITS (Hollings MEP)</a:t>
            </a:r>
          </a:p>
          <a:p>
            <a:r>
              <a:rPr lang="en-US" sz="2000" b="1" dirty="0">
                <a:cs typeface="Arial" panose="020B0604020202020204" pitchFamily="34" charset="0"/>
              </a:rPr>
              <a:t>$150 Million</a:t>
            </a:r>
          </a:p>
        </p:txBody>
      </p:sp>
      <p:sp>
        <p:nvSpPr>
          <p:cNvPr id="24" name="TextBox 2">
            <a:extLst>
              <a:ext uri="{FF2B5EF4-FFF2-40B4-BE49-F238E27FC236}">
                <a16:creationId xmlns:a16="http://schemas.microsoft.com/office/drawing/2014/main" id="{4E4D408B-82F8-1DEA-2561-F8839B2BD6CC}"/>
              </a:ext>
            </a:extLst>
          </p:cNvPr>
          <p:cNvSpPr txBox="1"/>
          <p:nvPr userDrawn="1"/>
        </p:nvSpPr>
        <p:spPr>
          <a:xfrm>
            <a:off x="1415202" y="2279985"/>
            <a:ext cx="2397140" cy="83419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a:solidFill>
                  <a:schemeClr val="tx1"/>
                </a:solidFill>
                <a:cs typeface="Arial" panose="020B0604020202020204" pitchFamily="34" charset="0"/>
              </a:rPr>
              <a:t>Construction (CRF)</a:t>
            </a:r>
          </a:p>
          <a:p>
            <a:r>
              <a:rPr lang="en-US" sz="2000" b="1" dirty="0">
                <a:solidFill>
                  <a:schemeClr val="tx1"/>
                </a:solidFill>
                <a:cs typeface="Arial" panose="020B0604020202020204" pitchFamily="34" charset="0"/>
              </a:rPr>
              <a:t>$80 Million</a:t>
            </a:r>
          </a:p>
        </p:txBody>
      </p:sp>
      <p:sp>
        <p:nvSpPr>
          <p:cNvPr id="25" name="TextBox 24">
            <a:extLst>
              <a:ext uri="{FF2B5EF4-FFF2-40B4-BE49-F238E27FC236}">
                <a16:creationId xmlns:a16="http://schemas.microsoft.com/office/drawing/2014/main" id="{BC350896-0949-DA93-B9FC-AE3B9842080A}"/>
              </a:ext>
            </a:extLst>
          </p:cNvPr>
          <p:cNvSpPr txBox="1"/>
          <p:nvPr userDrawn="1"/>
        </p:nvSpPr>
        <p:spPr>
          <a:xfrm>
            <a:off x="7889575" y="5907791"/>
            <a:ext cx="4196855" cy="1138773"/>
          </a:xfrm>
          <a:prstGeom prst="rect">
            <a:avLst/>
          </a:prstGeom>
          <a:noFill/>
        </p:spPr>
        <p:txBody>
          <a:bodyPr wrap="none" rtlCol="0">
            <a:spAutoFit/>
          </a:bodyPr>
          <a:lstStyle/>
          <a:p>
            <a:r>
              <a:rPr lang="en-US" dirty="0"/>
              <a:t>FY 2022 Annualized Continuing Resolution.</a:t>
            </a:r>
          </a:p>
          <a:p>
            <a:r>
              <a:rPr lang="en-US" dirty="0"/>
              <a:t>Excludes one-time supplemental funds.</a:t>
            </a:r>
          </a:p>
          <a:p>
            <a:br>
              <a:rPr lang="en-US" sz="1600" dirty="0"/>
            </a:br>
            <a:endParaRPr lang="en-US" sz="1600" dirty="0"/>
          </a:p>
        </p:txBody>
      </p:sp>
    </p:spTree>
    <p:extLst>
      <p:ext uri="{BB962C8B-B14F-4D97-AF65-F5344CB8AC3E}">
        <p14:creationId xmlns:p14="http://schemas.microsoft.com/office/powerpoint/2010/main" val="2817809064"/>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AF32696-EA7F-5748-9F52-B929B1822A7F}"/>
              </a:ext>
            </a:extLst>
          </p:cNvPr>
          <p:cNvCxnSpPr/>
          <p:nvPr userDrawn="1"/>
        </p:nvCxnSpPr>
        <p:spPr>
          <a:xfrm>
            <a:off x="8866208" y="1085956"/>
            <a:ext cx="0" cy="3208252"/>
          </a:xfrm>
          <a:prstGeom prst="line">
            <a:avLst/>
          </a:prstGeom>
          <a:ln w="15875">
            <a:solidFill>
              <a:srgbClr val="193968"/>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19523CFC-0290-8443-8795-72B3317FFB13}"/>
              </a:ext>
            </a:extLst>
          </p:cNvPr>
          <p:cNvSpPr/>
          <p:nvPr userDrawn="1"/>
        </p:nvSpPr>
        <p:spPr>
          <a:xfrm>
            <a:off x="2424544" y="3931919"/>
            <a:ext cx="9767455" cy="2926081"/>
          </a:xfrm>
          <a:prstGeom prst="rect">
            <a:avLst/>
          </a:prstGeom>
          <a:solidFill>
            <a:srgbClr val="5D8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FDBB8398-06C0-5842-82EB-B24E68637357}"/>
              </a:ext>
            </a:extLst>
          </p:cNvPr>
          <p:cNvSpPr txBox="1">
            <a:spLocks/>
          </p:cNvSpPr>
          <p:nvPr userDrawn="1"/>
        </p:nvSpPr>
        <p:spPr>
          <a:xfrm>
            <a:off x="1099457" y="-6531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4000" dirty="0">
                <a:solidFill>
                  <a:schemeClr val="bg1"/>
                </a:solidFill>
              </a:rPr>
              <a:t>Innovation</a:t>
            </a:r>
            <a:endParaRPr lang="en-US" sz="4000" dirty="0">
              <a:solidFill>
                <a:schemeClr val="bg1"/>
              </a:solidFill>
              <a:latin typeface="+mn-lt"/>
            </a:endParaRPr>
          </a:p>
        </p:txBody>
      </p:sp>
      <p:pic>
        <p:nvPicPr>
          <p:cNvPr id="11" name="Picture 4" descr="abraham lincoln famous quotes">
            <a:extLst>
              <a:ext uri="{FF2B5EF4-FFF2-40B4-BE49-F238E27FC236}">
                <a16:creationId xmlns:a16="http://schemas.microsoft.com/office/drawing/2014/main" id="{31238FCF-C1CB-EB49-A322-A065675978C2}"/>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3855" y="1074381"/>
            <a:ext cx="2438400" cy="306477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ED0E114-B668-8D4D-8D0E-846F84DC7DBF}"/>
              </a:ext>
            </a:extLst>
          </p:cNvPr>
          <p:cNvSpPr txBox="1"/>
          <p:nvPr userDrawn="1"/>
        </p:nvSpPr>
        <p:spPr>
          <a:xfrm>
            <a:off x="2567080" y="1461560"/>
            <a:ext cx="5674103" cy="2185214"/>
          </a:xfrm>
          <a:prstGeom prst="rect">
            <a:avLst/>
          </a:prstGeom>
          <a:noFill/>
          <a:ln>
            <a:noFill/>
          </a:ln>
        </p:spPr>
        <p:txBody>
          <a:bodyPr wrap="square" rtlCol="0">
            <a:spAutoFit/>
          </a:bodyPr>
          <a:lstStyle/>
          <a:p>
            <a:r>
              <a:rPr lang="en-US" sz="2800" dirty="0"/>
              <a:t>The patent system … added the fuel of interest to the fire of genius in the discovery and production of new and useful things.</a:t>
            </a:r>
          </a:p>
          <a:p>
            <a:r>
              <a:rPr lang="en-US" sz="2000" i="1" dirty="0"/>
              <a:t>	</a:t>
            </a:r>
            <a:r>
              <a:rPr lang="en-US" i="1" dirty="0"/>
              <a:t>Abraham Lincoln – April 6, 1858</a:t>
            </a:r>
          </a:p>
        </p:txBody>
      </p:sp>
      <p:pic>
        <p:nvPicPr>
          <p:cNvPr id="13" name="Picture 6" descr="http://ipwatchdog.com/images/george-washington-150-180.jpg">
            <a:extLst>
              <a:ext uri="{FF2B5EF4-FFF2-40B4-BE49-F238E27FC236}">
                <a16:creationId xmlns:a16="http://schemas.microsoft.com/office/drawing/2014/main" id="{F8724A43-6581-C44B-808F-7B7DCD21A7CD}"/>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13855" y="3931920"/>
            <a:ext cx="2438400" cy="29260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mage result">
            <a:extLst>
              <a:ext uri="{FF2B5EF4-FFF2-40B4-BE49-F238E27FC236}">
                <a16:creationId xmlns:a16="http://schemas.microsoft.com/office/drawing/2014/main" id="{B40D9F77-AEA1-714D-8708-89767A5AD13E}"/>
              </a:ext>
            </a:extLst>
          </p:cNvPr>
          <p:cNvPicPr>
            <a:picLocks noChangeAspect="1" noChangeArrowheads="1"/>
          </p:cNvPicPr>
          <p:nvPr userDrawn="1"/>
        </p:nvPicPr>
        <p:blipFill rotWithShape="1">
          <a:blip r:embed="rId4" cstate="screen">
            <a:extLst>
              <a:ext uri="{28A0092B-C50C-407E-A947-70E740481C1C}">
                <a14:useLocalDpi xmlns:a14="http://schemas.microsoft.com/office/drawing/2010/main"/>
              </a:ext>
            </a:extLst>
          </a:blip>
          <a:srcRect/>
          <a:stretch/>
        </p:blipFill>
        <p:spPr bwMode="auto">
          <a:xfrm>
            <a:off x="9098830" y="1196270"/>
            <a:ext cx="2890866" cy="236081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D68E38DC-E64E-9F46-B4E2-1E65F0E045F0}"/>
              </a:ext>
            </a:extLst>
          </p:cNvPr>
          <p:cNvSpPr txBox="1"/>
          <p:nvPr userDrawn="1"/>
        </p:nvSpPr>
        <p:spPr>
          <a:xfrm>
            <a:off x="9603840" y="3562586"/>
            <a:ext cx="2151486" cy="369332"/>
          </a:xfrm>
          <a:prstGeom prst="rect">
            <a:avLst/>
          </a:prstGeom>
          <a:noFill/>
        </p:spPr>
        <p:txBody>
          <a:bodyPr wrap="none" rtlCol="0">
            <a:spAutoFit/>
          </a:bodyPr>
          <a:lstStyle/>
          <a:p>
            <a:r>
              <a:rPr lang="en-US" b="1" dirty="0"/>
              <a:t>U.S. Patent No. 6469</a:t>
            </a:r>
          </a:p>
        </p:txBody>
      </p:sp>
      <p:sp>
        <p:nvSpPr>
          <p:cNvPr id="16" name="Rectangle 15">
            <a:extLst>
              <a:ext uri="{FF2B5EF4-FFF2-40B4-BE49-F238E27FC236}">
                <a16:creationId xmlns:a16="http://schemas.microsoft.com/office/drawing/2014/main" id="{15E14D42-400B-4D41-A83F-A72DB8FC72A9}"/>
              </a:ext>
            </a:extLst>
          </p:cNvPr>
          <p:cNvSpPr/>
          <p:nvPr userDrawn="1"/>
        </p:nvSpPr>
        <p:spPr>
          <a:xfrm>
            <a:off x="2567080" y="4126802"/>
            <a:ext cx="9188246" cy="2611161"/>
          </a:xfrm>
          <a:prstGeom prst="rect">
            <a:avLst/>
          </a:prstGeom>
          <a:noFill/>
          <a:ln>
            <a:noFill/>
          </a:ln>
        </p:spPr>
        <p:txBody>
          <a:bodyPr wrap="square">
            <a:spAutoFit/>
          </a:bodyPr>
          <a:lstStyle/>
          <a:p>
            <a:r>
              <a:rPr lang="en-US" sz="2800" dirty="0">
                <a:solidFill>
                  <a:schemeClr val="bg1"/>
                </a:solidFill>
                <a:cs typeface="Calibri" panose="020F0502020204030204" pitchFamily="34" charset="0"/>
              </a:rPr>
              <a:t>…Giving effectual encouragement as well to the introduction of </a:t>
            </a:r>
            <a:r>
              <a:rPr lang="en-US" sz="2800" b="1" dirty="0">
                <a:solidFill>
                  <a:schemeClr val="bg1"/>
                </a:solidFill>
                <a:cs typeface="Calibri" panose="020F0502020204030204" pitchFamily="34" charset="0"/>
              </a:rPr>
              <a:t>new and useful inventions </a:t>
            </a:r>
            <a:r>
              <a:rPr lang="en-US" sz="2800" dirty="0">
                <a:solidFill>
                  <a:schemeClr val="bg1"/>
                </a:solidFill>
                <a:cs typeface="Calibri" panose="020F0502020204030204" pitchFamily="34" charset="0"/>
              </a:rPr>
              <a:t>from abroad as to the exertions of skill and genius in producing them at home, and of facilitating the intercourse between the distant parts of our country… </a:t>
            </a:r>
          </a:p>
          <a:p>
            <a:r>
              <a:rPr lang="en-US" i="1" dirty="0">
                <a:solidFill>
                  <a:schemeClr val="bg1"/>
                </a:solidFill>
                <a:cs typeface="Calibri" panose="020F0502020204030204" pitchFamily="34" charset="0"/>
              </a:rPr>
              <a:t>	</a:t>
            </a:r>
            <a:r>
              <a:rPr lang="en-US" sz="2000" i="1" dirty="0">
                <a:solidFill>
                  <a:schemeClr val="bg1"/>
                </a:solidFill>
                <a:cs typeface="Calibri" panose="020F0502020204030204" pitchFamily="34" charset="0"/>
              </a:rPr>
              <a:t>George Washington, State of the Union Address, January 8, 1790 </a:t>
            </a:r>
          </a:p>
        </p:txBody>
      </p:sp>
      <p:cxnSp>
        <p:nvCxnSpPr>
          <p:cNvPr id="17" name="Straight Connector 16">
            <a:extLst>
              <a:ext uri="{FF2B5EF4-FFF2-40B4-BE49-F238E27FC236}">
                <a16:creationId xmlns:a16="http://schemas.microsoft.com/office/drawing/2014/main" id="{C96CE88B-382A-DC49-B741-74B9B0E0EE6C}"/>
              </a:ext>
            </a:extLst>
          </p:cNvPr>
          <p:cNvCxnSpPr>
            <a:cxnSpLocks/>
          </p:cNvCxnSpPr>
          <p:nvPr userDrawn="1"/>
        </p:nvCxnSpPr>
        <p:spPr>
          <a:xfrm>
            <a:off x="2424545" y="3931920"/>
            <a:ext cx="6876589" cy="0"/>
          </a:xfrm>
          <a:prstGeom prst="line">
            <a:avLst/>
          </a:prstGeom>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169367EB-21D8-344D-95BC-FACEB4FCAC44}"/>
              </a:ext>
            </a:extLst>
          </p:cNvPr>
          <p:cNvPicPr>
            <a:picLocks noChangeAspect="1"/>
          </p:cNvPicPr>
          <p:nvPr userDrawn="1"/>
        </p:nvPicPr>
        <p:blipFill>
          <a:blip r:embed="rId5"/>
          <a:stretch>
            <a:fillRect/>
          </a:stretch>
        </p:blipFill>
        <p:spPr>
          <a:xfrm>
            <a:off x="0" y="0"/>
            <a:ext cx="12192000" cy="1087129"/>
          </a:xfrm>
          <a:prstGeom prst="rect">
            <a:avLst/>
          </a:prstGeom>
        </p:spPr>
      </p:pic>
      <p:pic>
        <p:nvPicPr>
          <p:cNvPr id="19" name="Picture 18">
            <a:extLst>
              <a:ext uri="{FF2B5EF4-FFF2-40B4-BE49-F238E27FC236}">
                <a16:creationId xmlns:a16="http://schemas.microsoft.com/office/drawing/2014/main" id="{39FEA308-8F49-7F46-A259-495E1DA6846B}"/>
              </a:ext>
            </a:extLst>
          </p:cNvPr>
          <p:cNvPicPr>
            <a:picLocks noChangeAspect="1"/>
          </p:cNvPicPr>
          <p:nvPr userDrawn="1"/>
        </p:nvPicPr>
        <p:blipFill>
          <a:blip r:embed="rId6">
            <a:alphaModFix amt="70000"/>
          </a:blip>
          <a:stretch>
            <a:fillRect/>
          </a:stretch>
        </p:blipFill>
        <p:spPr>
          <a:xfrm>
            <a:off x="10696074" y="508222"/>
            <a:ext cx="1119415" cy="295401"/>
          </a:xfrm>
          <a:prstGeom prst="rect">
            <a:avLst/>
          </a:prstGeom>
        </p:spPr>
      </p:pic>
      <p:sp>
        <p:nvSpPr>
          <p:cNvPr id="21" name="Title 1">
            <a:extLst>
              <a:ext uri="{FF2B5EF4-FFF2-40B4-BE49-F238E27FC236}">
                <a16:creationId xmlns:a16="http://schemas.microsoft.com/office/drawing/2014/main" id="{EF5B7AFA-1998-0449-A6AE-FF7D4B4ECA59}"/>
              </a:ext>
            </a:extLst>
          </p:cNvPr>
          <p:cNvSpPr txBox="1">
            <a:spLocks/>
          </p:cNvSpPr>
          <p:nvPr userDrawn="1"/>
        </p:nvSpPr>
        <p:spPr>
          <a:xfrm>
            <a:off x="574040" y="364516"/>
            <a:ext cx="10515600" cy="5255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i="0" kern="1200">
                <a:solidFill>
                  <a:schemeClr val="bg1"/>
                </a:solidFill>
                <a:latin typeface="Calibri" panose="020F0502020204030204" pitchFamily="34" charset="0"/>
                <a:ea typeface="+mj-ea"/>
                <a:cs typeface="Calibri" panose="020F0502020204030204" pitchFamily="34" charset="0"/>
              </a:defRPr>
            </a:lvl1pPr>
          </a:lstStyle>
          <a:p>
            <a:r>
              <a:rPr lang="en-US" sz="4400" dirty="0"/>
              <a:t>Innovation</a:t>
            </a:r>
            <a:endParaRPr lang="en-US" dirty="0"/>
          </a:p>
        </p:txBody>
      </p:sp>
    </p:spTree>
    <p:extLst>
      <p:ext uri="{BB962C8B-B14F-4D97-AF65-F5344CB8AC3E}">
        <p14:creationId xmlns:p14="http://schemas.microsoft.com/office/powerpoint/2010/main" val="2378352623"/>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A06AE-A188-C244-ACBD-83BB32A6FF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8F16841-B892-584A-96E6-3D8D12AE259A}"/>
              </a:ext>
            </a:extLst>
          </p:cNvPr>
          <p:cNvSpPr>
            <a:spLocks noGrp="1"/>
          </p:cNvSpPr>
          <p:nvPr>
            <p:ph type="dt" sz="half" idx="10"/>
          </p:nvPr>
        </p:nvSpPr>
        <p:spPr/>
        <p:txBody>
          <a:bodyPr/>
          <a:lstStyle/>
          <a:p>
            <a:fld id="{EF1F6868-B405-CA44-B412-5D6C4F518A0C}" type="datetimeFigureOut">
              <a:rPr lang="en-US" smtClean="0"/>
              <a:t>6/25/2023</a:t>
            </a:fld>
            <a:endParaRPr lang="en-US"/>
          </a:p>
        </p:txBody>
      </p:sp>
      <p:sp>
        <p:nvSpPr>
          <p:cNvPr id="4" name="Footer Placeholder 3">
            <a:extLst>
              <a:ext uri="{FF2B5EF4-FFF2-40B4-BE49-F238E27FC236}">
                <a16:creationId xmlns:a16="http://schemas.microsoft.com/office/drawing/2014/main" id="{C62FA9FA-52CE-4E45-8FAE-80E6111E90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A3D6CE-66E1-194F-B3BE-92F3C72125BE}"/>
              </a:ext>
            </a:extLst>
          </p:cNvPr>
          <p:cNvSpPr>
            <a:spLocks noGrp="1"/>
          </p:cNvSpPr>
          <p:nvPr>
            <p:ph type="sldNum" sz="quarter" idx="12"/>
          </p:nvPr>
        </p:nvSpPr>
        <p:spPr/>
        <p:txBody>
          <a:bodyPr/>
          <a:lstStyle/>
          <a:p>
            <a:fld id="{61C45A3A-841E-C04D-A6C3-2A644B41F8FE}" type="slidenum">
              <a:rPr lang="en-US" smtClean="0"/>
              <a:t>‹#›</a:t>
            </a:fld>
            <a:endParaRPr lang="en-US"/>
          </a:p>
        </p:txBody>
      </p:sp>
      <p:grpSp>
        <p:nvGrpSpPr>
          <p:cNvPr id="6" name="Group 5">
            <a:extLst>
              <a:ext uri="{FF2B5EF4-FFF2-40B4-BE49-F238E27FC236}">
                <a16:creationId xmlns:a16="http://schemas.microsoft.com/office/drawing/2014/main" id="{74DC930C-EE08-2047-91CC-9D9E2E2780E2}"/>
              </a:ext>
            </a:extLst>
          </p:cNvPr>
          <p:cNvGrpSpPr/>
          <p:nvPr userDrawn="1"/>
        </p:nvGrpSpPr>
        <p:grpSpPr>
          <a:xfrm>
            <a:off x="0" y="0"/>
            <a:ext cx="13239208" cy="7167023"/>
            <a:chOff x="-279991" y="0"/>
            <a:chExt cx="13239208" cy="7167023"/>
          </a:xfrm>
        </p:grpSpPr>
        <p:pic>
          <p:nvPicPr>
            <p:cNvPr id="7" name="Picture 2" descr="http://media.washtimes.com.s3.amazonaws.com/media/image/2015/09/08/9_8_2015_2constitution8201.jpg">
              <a:extLst>
                <a:ext uri="{FF2B5EF4-FFF2-40B4-BE49-F238E27FC236}">
                  <a16:creationId xmlns:a16="http://schemas.microsoft.com/office/drawing/2014/main" id="{8FB1141C-E09B-6E4C-931A-807B4A8B1904}"/>
                </a:ext>
              </a:extLst>
            </p:cNvPr>
            <p:cNvPicPr>
              <a:picLocks noChangeAspect="1" noChangeArrowheads="1"/>
            </p:cNvPicPr>
            <p:nvPr/>
          </p:nvPicPr>
          <p:blipFill rotWithShape="1">
            <a:blip r:embed="rId2">
              <a:duotone>
                <a:prstClr val="black"/>
                <a:schemeClr val="accent5">
                  <a:tint val="45000"/>
                  <a:satMod val="400000"/>
                </a:schemeClr>
              </a:duotone>
              <a:extLst>
                <a:ext uri="{28A0092B-C50C-407E-A947-70E740481C1C}">
                  <a14:useLocalDpi xmlns:a14="http://schemas.microsoft.com/office/drawing/2010/main" val="0"/>
                </a:ext>
              </a:extLst>
            </a:blip>
            <a:srcRect/>
            <a:stretch/>
          </p:blipFill>
          <p:spPr bwMode="auto">
            <a:xfrm>
              <a:off x="-279991" y="0"/>
              <a:ext cx="12471991"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45718AA8-D11E-064C-924F-788F1F9D695A}"/>
                </a:ext>
              </a:extLst>
            </p:cNvPr>
            <p:cNvSpPr/>
            <p:nvPr/>
          </p:nvSpPr>
          <p:spPr>
            <a:xfrm>
              <a:off x="-279990" y="0"/>
              <a:ext cx="12471990" cy="6858000"/>
            </a:xfrm>
            <a:prstGeom prst="rect">
              <a:avLst/>
            </a:prstGeom>
            <a:solidFill>
              <a:srgbClr val="20273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2D36823C-37C1-0045-BBD6-1D97E3534240}"/>
                </a:ext>
              </a:extLst>
            </p:cNvPr>
            <p:cNvGrpSpPr/>
            <p:nvPr/>
          </p:nvGrpSpPr>
          <p:grpSpPr>
            <a:xfrm>
              <a:off x="6375537" y="583343"/>
              <a:ext cx="6583680" cy="6583680"/>
              <a:chOff x="6925234" y="-971550"/>
              <a:chExt cx="6583680" cy="6583680"/>
            </a:xfrm>
          </p:grpSpPr>
          <p:sp>
            <p:nvSpPr>
              <p:cNvPr id="10" name="Oval 9">
                <a:extLst>
                  <a:ext uri="{FF2B5EF4-FFF2-40B4-BE49-F238E27FC236}">
                    <a16:creationId xmlns:a16="http://schemas.microsoft.com/office/drawing/2014/main" id="{C4C33D91-0FD3-764A-8FF9-84DC6C89AF33}"/>
                  </a:ext>
                </a:extLst>
              </p:cNvPr>
              <p:cNvSpPr/>
              <p:nvPr/>
            </p:nvSpPr>
            <p:spPr>
              <a:xfrm>
                <a:off x="6925234" y="-971550"/>
                <a:ext cx="6583680" cy="6583680"/>
              </a:xfrm>
              <a:prstGeom prst="ellipse">
                <a:avLst/>
              </a:prstGeom>
              <a:solidFill>
                <a:srgbClr val="A7A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http://media.washtimes.com.s3.amazonaws.com/media/image/2015/09/08/9_8_2015_2constitution8201.jpg">
                <a:extLst>
                  <a:ext uri="{FF2B5EF4-FFF2-40B4-BE49-F238E27FC236}">
                    <a16:creationId xmlns:a16="http://schemas.microsoft.com/office/drawing/2014/main" id="{E77330B0-BF73-594A-9D7B-B97CE55420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 r="24789"/>
              <a:stretch/>
            </p:blipFill>
            <p:spPr bwMode="auto">
              <a:xfrm>
                <a:off x="7062394" y="-834390"/>
                <a:ext cx="6309360" cy="6309360"/>
              </a:xfrm>
              <a:prstGeom prst="ellipse">
                <a:avLst/>
              </a:prstGeom>
              <a:noFill/>
              <a:ln w="114300">
                <a:noFill/>
              </a:ln>
              <a:extLst>
                <a:ext uri="{909E8E84-426E-40DD-AFC4-6F175D3DCCD1}">
                  <a14:hiddenFill xmlns:a14="http://schemas.microsoft.com/office/drawing/2010/main">
                    <a:solidFill>
                      <a:srgbClr val="FFFFFF"/>
                    </a:solidFill>
                  </a14:hiddenFill>
                </a:ext>
              </a:extLst>
            </p:spPr>
          </p:pic>
        </p:grpSp>
      </p:grpSp>
      <p:sp>
        <p:nvSpPr>
          <p:cNvPr id="12" name="Title 7">
            <a:extLst>
              <a:ext uri="{FF2B5EF4-FFF2-40B4-BE49-F238E27FC236}">
                <a16:creationId xmlns:a16="http://schemas.microsoft.com/office/drawing/2014/main" id="{7488A8C8-AB30-5046-2F78-69BCC8FA49B9}"/>
              </a:ext>
            </a:extLst>
          </p:cNvPr>
          <p:cNvSpPr txBox="1">
            <a:spLocks/>
          </p:cNvSpPr>
          <p:nvPr userDrawn="1"/>
        </p:nvSpPr>
        <p:spPr>
          <a:xfrm>
            <a:off x="751118" y="1412823"/>
            <a:ext cx="5904410" cy="2127410"/>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chemeClr val="bg1"/>
                </a:solidFill>
                <a:latin typeface="Calibri" panose="020F0502020204030204" pitchFamily="34" charset="0"/>
                <a:cs typeface="Calibri" panose="020F0502020204030204" pitchFamily="34" charset="0"/>
              </a:rPr>
              <a:t>Measurements essential to commerce, trade, </a:t>
            </a:r>
            <a:br>
              <a:rPr lang="en-US" sz="4800" b="1" dirty="0">
                <a:solidFill>
                  <a:schemeClr val="bg1"/>
                </a:solidFill>
                <a:latin typeface="Calibri" panose="020F0502020204030204" pitchFamily="34" charset="0"/>
                <a:cs typeface="Calibri" panose="020F0502020204030204" pitchFamily="34" charset="0"/>
              </a:rPr>
            </a:br>
            <a:r>
              <a:rPr lang="en-US" sz="4800" b="1" dirty="0">
                <a:solidFill>
                  <a:schemeClr val="bg1"/>
                </a:solidFill>
                <a:latin typeface="Calibri" panose="020F0502020204030204" pitchFamily="34" charset="0"/>
                <a:cs typeface="Calibri" panose="020F0502020204030204" pitchFamily="34" charset="0"/>
              </a:rPr>
              <a:t>and innovation</a:t>
            </a:r>
            <a:br>
              <a:rPr lang="en-US" sz="4800" b="1" dirty="0">
                <a:solidFill>
                  <a:schemeClr val="bg1"/>
                </a:solidFill>
                <a:latin typeface="Calibri" panose="020F0502020204030204" pitchFamily="34" charset="0"/>
                <a:cs typeface="Calibri" panose="020F0502020204030204" pitchFamily="34" charset="0"/>
              </a:rPr>
            </a:br>
            <a:endParaRPr lang="en-US" sz="4800" b="1" dirty="0">
              <a:solidFill>
                <a:schemeClr val="bg1"/>
              </a:solidFill>
            </a:endParaRPr>
          </a:p>
        </p:txBody>
      </p:sp>
      <p:cxnSp>
        <p:nvCxnSpPr>
          <p:cNvPr id="13" name="Straight Connector 12">
            <a:extLst>
              <a:ext uri="{FF2B5EF4-FFF2-40B4-BE49-F238E27FC236}">
                <a16:creationId xmlns:a16="http://schemas.microsoft.com/office/drawing/2014/main" id="{BBEEC764-9E6A-B915-7470-9D38501EAC3F}"/>
              </a:ext>
              <a:ext uri="{C183D7F6-B498-43B3-948B-1728B52AA6E4}">
                <adec:decorative xmlns:adec="http://schemas.microsoft.com/office/drawing/2017/decorative" val="1"/>
              </a:ext>
            </a:extLst>
          </p:cNvPr>
          <p:cNvCxnSpPr>
            <a:cxnSpLocks/>
          </p:cNvCxnSpPr>
          <p:nvPr userDrawn="1"/>
        </p:nvCxnSpPr>
        <p:spPr>
          <a:xfrm>
            <a:off x="850049" y="3721524"/>
            <a:ext cx="3526879" cy="0"/>
          </a:xfrm>
          <a:prstGeom prst="line">
            <a:avLst/>
          </a:prstGeom>
          <a:ln w="25400">
            <a:solidFill>
              <a:schemeClr val="bg1">
                <a:alpha val="54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023703B-3AE1-E074-4E68-ECC2294D67F9}"/>
              </a:ext>
            </a:extLst>
          </p:cNvPr>
          <p:cNvSpPr txBox="1"/>
          <p:nvPr userDrawn="1"/>
        </p:nvSpPr>
        <p:spPr>
          <a:xfrm>
            <a:off x="751117" y="4280625"/>
            <a:ext cx="4027714" cy="1754326"/>
          </a:xfrm>
          <a:prstGeom prst="rect">
            <a:avLst/>
          </a:prstGeom>
          <a:noFill/>
        </p:spPr>
        <p:txBody>
          <a:bodyPr wrap="square" rtlCol="0">
            <a:spAutoFit/>
          </a:bodyPr>
          <a:lstStyle/>
          <a:p>
            <a:r>
              <a:rPr lang="en-US" sz="3600" dirty="0">
                <a:solidFill>
                  <a:schemeClr val="bg1"/>
                </a:solidFill>
                <a:latin typeface="+mj-lt"/>
              </a:rPr>
              <a:t>Federal role established in the U.S. Constitution</a:t>
            </a:r>
          </a:p>
        </p:txBody>
      </p:sp>
    </p:spTree>
    <p:extLst>
      <p:ext uri="{BB962C8B-B14F-4D97-AF65-F5344CB8AC3E}">
        <p14:creationId xmlns:p14="http://schemas.microsoft.com/office/powerpoint/2010/main" val="1116604315"/>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73" name="Picture 72">
            <a:extLst>
              <a:ext uri="{FF2B5EF4-FFF2-40B4-BE49-F238E27FC236}">
                <a16:creationId xmlns:a16="http://schemas.microsoft.com/office/drawing/2014/main" id="{E0C30A09-75D8-CE47-858A-E88D0129C476}"/>
              </a:ext>
            </a:extLst>
          </p:cNvPr>
          <p:cNvPicPr>
            <a:picLocks noChangeAspect="1"/>
          </p:cNvPicPr>
          <p:nvPr userDrawn="1"/>
        </p:nvPicPr>
        <p:blipFill>
          <a:blip r:embed="rId2"/>
          <a:stretch>
            <a:fillRect/>
          </a:stretch>
        </p:blipFill>
        <p:spPr>
          <a:xfrm>
            <a:off x="0" y="0"/>
            <a:ext cx="12192000" cy="1087129"/>
          </a:xfrm>
          <a:prstGeom prst="rect">
            <a:avLst/>
          </a:prstGeom>
        </p:spPr>
      </p:pic>
      <p:pic>
        <p:nvPicPr>
          <p:cNvPr id="74" name="Picture 73">
            <a:extLst>
              <a:ext uri="{FF2B5EF4-FFF2-40B4-BE49-F238E27FC236}">
                <a16:creationId xmlns:a16="http://schemas.microsoft.com/office/drawing/2014/main" id="{32E80D1C-9385-AE4C-89FA-77775F6AC94F}"/>
              </a:ext>
            </a:extLst>
          </p:cNvPr>
          <p:cNvPicPr>
            <a:picLocks noChangeAspect="1"/>
          </p:cNvPicPr>
          <p:nvPr userDrawn="1"/>
        </p:nvPicPr>
        <p:blipFill>
          <a:blip r:embed="rId3">
            <a:alphaModFix amt="70000"/>
          </a:blip>
          <a:stretch>
            <a:fillRect/>
          </a:stretch>
        </p:blipFill>
        <p:spPr>
          <a:xfrm>
            <a:off x="10696074" y="508222"/>
            <a:ext cx="1119415" cy="295401"/>
          </a:xfrm>
          <a:prstGeom prst="rect">
            <a:avLst/>
          </a:prstGeom>
        </p:spPr>
      </p:pic>
      <p:sp>
        <p:nvSpPr>
          <p:cNvPr id="75" name="Title 1">
            <a:extLst>
              <a:ext uri="{FF2B5EF4-FFF2-40B4-BE49-F238E27FC236}">
                <a16:creationId xmlns:a16="http://schemas.microsoft.com/office/drawing/2014/main" id="{9883E8DA-BC8F-7C4D-8999-59315899572C}"/>
              </a:ext>
            </a:extLst>
          </p:cNvPr>
          <p:cNvSpPr txBox="1">
            <a:spLocks/>
          </p:cNvSpPr>
          <p:nvPr userDrawn="1"/>
        </p:nvSpPr>
        <p:spPr>
          <a:xfrm>
            <a:off x="574040" y="364516"/>
            <a:ext cx="10515600" cy="5255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i="0" kern="1200">
                <a:solidFill>
                  <a:schemeClr val="bg1"/>
                </a:solidFill>
                <a:latin typeface="Calibri" panose="020F0502020204030204" pitchFamily="34" charset="0"/>
                <a:ea typeface="+mj-ea"/>
                <a:cs typeface="Calibri" panose="020F0502020204030204" pitchFamily="34" charset="0"/>
              </a:defRPr>
            </a:lvl1pPr>
          </a:lstStyle>
          <a:p>
            <a:r>
              <a:rPr lang="en-US" sz="4400" dirty="0"/>
              <a:t>NIST Laboratory Programs</a:t>
            </a:r>
            <a:endParaRPr lang="en-US" dirty="0"/>
          </a:p>
        </p:txBody>
      </p:sp>
      <p:sp>
        <p:nvSpPr>
          <p:cNvPr id="90" name="Rectangle 89">
            <a:extLst>
              <a:ext uri="{FF2B5EF4-FFF2-40B4-BE49-F238E27FC236}">
                <a16:creationId xmlns:a16="http://schemas.microsoft.com/office/drawing/2014/main" id="{C41CBFA3-8AE3-3E48-95B8-DF892C5C51FA}"/>
              </a:ext>
              <a:ext uri="{C183D7F6-B498-43B3-948B-1728B52AA6E4}">
                <adec:decorative xmlns:adec="http://schemas.microsoft.com/office/drawing/2017/decorative" val="1"/>
              </a:ext>
            </a:extLst>
          </p:cNvPr>
          <p:cNvSpPr/>
          <p:nvPr userDrawn="1"/>
        </p:nvSpPr>
        <p:spPr>
          <a:xfrm>
            <a:off x="9402937" y="3561055"/>
            <a:ext cx="1399032" cy="2013995"/>
          </a:xfrm>
          <a:prstGeom prst="rect">
            <a:avLst/>
          </a:prstGeom>
          <a:solidFill>
            <a:srgbClr val="B94A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91" name="TextBox 90">
            <a:extLst>
              <a:ext uri="{FF2B5EF4-FFF2-40B4-BE49-F238E27FC236}">
                <a16:creationId xmlns:a16="http://schemas.microsoft.com/office/drawing/2014/main" id="{8D1F6DD6-9267-344B-9BC3-7432B3D87934}"/>
              </a:ext>
            </a:extLst>
          </p:cNvPr>
          <p:cNvSpPr txBox="1"/>
          <p:nvPr userDrawn="1"/>
        </p:nvSpPr>
        <p:spPr>
          <a:xfrm>
            <a:off x="9402937" y="4198719"/>
            <a:ext cx="1410093" cy="830997"/>
          </a:xfrm>
          <a:prstGeom prst="rect">
            <a:avLst/>
          </a:prstGeom>
          <a:noFill/>
        </p:spPr>
        <p:txBody>
          <a:bodyPr wrap="square" rtlCol="0">
            <a:spAutoFit/>
          </a:bodyPr>
          <a:lstStyle/>
          <a:p>
            <a:pPr algn="ctr"/>
            <a:r>
              <a:rPr lang="en-US" sz="1600" b="1" dirty="0">
                <a:solidFill>
                  <a:schemeClr val="bg1"/>
                </a:solidFill>
                <a:cs typeface="Arial" panose="020B0604020202020204" pitchFamily="34" charset="0"/>
              </a:rPr>
              <a:t>NIST Center for Neutron Research</a:t>
            </a:r>
          </a:p>
        </p:txBody>
      </p:sp>
      <p:sp>
        <p:nvSpPr>
          <p:cNvPr id="92" name="Rectangle 91">
            <a:extLst>
              <a:ext uri="{FF2B5EF4-FFF2-40B4-BE49-F238E27FC236}">
                <a16:creationId xmlns:a16="http://schemas.microsoft.com/office/drawing/2014/main" id="{923F524D-CD61-3E4C-A2F5-C65FBEABDF40}"/>
              </a:ext>
              <a:ext uri="{C183D7F6-B498-43B3-948B-1728B52AA6E4}">
                <adec:decorative xmlns:adec="http://schemas.microsoft.com/office/drawing/2017/decorative" val="1"/>
              </a:ext>
            </a:extLst>
          </p:cNvPr>
          <p:cNvSpPr/>
          <p:nvPr userDrawn="1"/>
        </p:nvSpPr>
        <p:spPr>
          <a:xfrm>
            <a:off x="7795548" y="3561054"/>
            <a:ext cx="1450646" cy="2013995"/>
          </a:xfrm>
          <a:prstGeom prst="rect">
            <a:avLst/>
          </a:prstGeom>
          <a:solidFill>
            <a:srgbClr val="5D8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3" name="TextBox 92">
            <a:extLst>
              <a:ext uri="{FF2B5EF4-FFF2-40B4-BE49-F238E27FC236}">
                <a16:creationId xmlns:a16="http://schemas.microsoft.com/office/drawing/2014/main" id="{2AD7787F-3087-7245-B4FE-FFB148518916}"/>
              </a:ext>
            </a:extLst>
          </p:cNvPr>
          <p:cNvSpPr txBox="1"/>
          <p:nvPr userDrawn="1"/>
        </p:nvSpPr>
        <p:spPr>
          <a:xfrm>
            <a:off x="7481012" y="4198719"/>
            <a:ext cx="2086994" cy="830997"/>
          </a:xfrm>
          <a:prstGeom prst="rect">
            <a:avLst/>
          </a:prstGeom>
          <a:noFill/>
        </p:spPr>
        <p:txBody>
          <a:bodyPr wrap="square" rtlCol="0">
            <a:spAutoFit/>
          </a:bodyPr>
          <a:lstStyle/>
          <a:p>
            <a:pPr algn="ctr"/>
            <a:r>
              <a:rPr lang="en-US" sz="1600" b="1" dirty="0">
                <a:solidFill>
                  <a:schemeClr val="bg1"/>
                </a:solidFill>
                <a:cs typeface="Arial" panose="020B0604020202020204" pitchFamily="34" charset="0"/>
              </a:rPr>
              <a:t>Communication</a:t>
            </a:r>
          </a:p>
          <a:p>
            <a:pPr algn="ctr"/>
            <a:r>
              <a:rPr lang="en-US" sz="1600" b="1" dirty="0">
                <a:solidFill>
                  <a:schemeClr val="bg1"/>
                </a:solidFill>
                <a:cs typeface="Arial" panose="020B0604020202020204" pitchFamily="34" charset="0"/>
              </a:rPr>
              <a:t>Technology</a:t>
            </a:r>
          </a:p>
          <a:p>
            <a:pPr algn="ctr"/>
            <a:r>
              <a:rPr lang="en-US" sz="1600" b="1" dirty="0">
                <a:solidFill>
                  <a:schemeClr val="bg1"/>
                </a:solidFill>
                <a:cs typeface="Arial" panose="020B0604020202020204" pitchFamily="34" charset="0"/>
              </a:rPr>
              <a:t>Laboratory</a:t>
            </a:r>
          </a:p>
        </p:txBody>
      </p:sp>
      <p:sp>
        <p:nvSpPr>
          <p:cNvPr id="94" name="Rectangle 93">
            <a:extLst>
              <a:ext uri="{FF2B5EF4-FFF2-40B4-BE49-F238E27FC236}">
                <a16:creationId xmlns:a16="http://schemas.microsoft.com/office/drawing/2014/main" id="{3307A07B-09D0-E54C-B784-973A6E9777F5}"/>
              </a:ext>
              <a:ext uri="{C183D7F6-B498-43B3-948B-1728B52AA6E4}">
                <adec:decorative xmlns:adec="http://schemas.microsoft.com/office/drawing/2017/decorative" val="1"/>
              </a:ext>
            </a:extLst>
          </p:cNvPr>
          <p:cNvSpPr/>
          <p:nvPr userDrawn="1"/>
        </p:nvSpPr>
        <p:spPr>
          <a:xfrm>
            <a:off x="6235213" y="3561055"/>
            <a:ext cx="1403592" cy="2013995"/>
          </a:xfrm>
          <a:prstGeom prst="rect">
            <a:avLst/>
          </a:prstGeom>
          <a:solidFill>
            <a:srgbClr val="5D8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5" name="TextBox 94">
            <a:extLst>
              <a:ext uri="{FF2B5EF4-FFF2-40B4-BE49-F238E27FC236}">
                <a16:creationId xmlns:a16="http://schemas.microsoft.com/office/drawing/2014/main" id="{B13397DC-E8C0-574E-BD44-442945072B35}"/>
              </a:ext>
            </a:extLst>
          </p:cNvPr>
          <p:cNvSpPr txBox="1"/>
          <p:nvPr userDrawn="1"/>
        </p:nvSpPr>
        <p:spPr>
          <a:xfrm>
            <a:off x="5893512" y="4198719"/>
            <a:ext cx="2086994" cy="830997"/>
          </a:xfrm>
          <a:prstGeom prst="rect">
            <a:avLst/>
          </a:prstGeom>
          <a:noFill/>
        </p:spPr>
        <p:txBody>
          <a:bodyPr wrap="square" rtlCol="0">
            <a:spAutoFit/>
          </a:bodyPr>
          <a:lstStyle/>
          <a:p>
            <a:pPr algn="ctr"/>
            <a:r>
              <a:rPr lang="en-US" sz="1600" b="1" dirty="0">
                <a:solidFill>
                  <a:schemeClr val="bg1"/>
                </a:solidFill>
                <a:cs typeface="Arial" panose="020B0604020202020204" pitchFamily="34" charset="0"/>
              </a:rPr>
              <a:t>Information</a:t>
            </a:r>
          </a:p>
          <a:p>
            <a:pPr algn="ctr"/>
            <a:r>
              <a:rPr lang="en-US" sz="1600" b="1" dirty="0">
                <a:solidFill>
                  <a:schemeClr val="bg1"/>
                </a:solidFill>
                <a:cs typeface="Arial" panose="020B0604020202020204" pitchFamily="34" charset="0"/>
              </a:rPr>
              <a:t>Technology</a:t>
            </a:r>
          </a:p>
          <a:p>
            <a:pPr algn="ctr"/>
            <a:r>
              <a:rPr lang="en-US" sz="1600" b="1" dirty="0">
                <a:solidFill>
                  <a:schemeClr val="bg1"/>
                </a:solidFill>
                <a:cs typeface="Arial" panose="020B0604020202020204" pitchFamily="34" charset="0"/>
              </a:rPr>
              <a:t>Laboratory</a:t>
            </a:r>
          </a:p>
        </p:txBody>
      </p:sp>
      <p:sp>
        <p:nvSpPr>
          <p:cNvPr id="96" name="Rectangle 95">
            <a:extLst>
              <a:ext uri="{FF2B5EF4-FFF2-40B4-BE49-F238E27FC236}">
                <a16:creationId xmlns:a16="http://schemas.microsoft.com/office/drawing/2014/main" id="{E2224FC5-14BA-3B44-AEF5-9CD792DC2A5A}"/>
              </a:ext>
              <a:ext uri="{C183D7F6-B498-43B3-948B-1728B52AA6E4}">
                <adec:decorative xmlns:adec="http://schemas.microsoft.com/office/drawing/2017/decorative" val="1"/>
              </a:ext>
            </a:extLst>
          </p:cNvPr>
          <p:cNvSpPr/>
          <p:nvPr userDrawn="1"/>
        </p:nvSpPr>
        <p:spPr>
          <a:xfrm>
            <a:off x="4655225" y="3561054"/>
            <a:ext cx="1399032" cy="2013995"/>
          </a:xfrm>
          <a:prstGeom prst="rect">
            <a:avLst/>
          </a:prstGeom>
          <a:solidFill>
            <a:srgbClr val="5D8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7" name="TextBox 96">
            <a:extLst>
              <a:ext uri="{FF2B5EF4-FFF2-40B4-BE49-F238E27FC236}">
                <a16:creationId xmlns:a16="http://schemas.microsoft.com/office/drawing/2014/main" id="{9290E38E-65B0-8040-8D8A-09DB7FEA15B6}"/>
              </a:ext>
            </a:extLst>
          </p:cNvPr>
          <p:cNvSpPr txBox="1"/>
          <p:nvPr userDrawn="1"/>
        </p:nvSpPr>
        <p:spPr>
          <a:xfrm>
            <a:off x="4318712" y="4198719"/>
            <a:ext cx="2086994" cy="584775"/>
          </a:xfrm>
          <a:prstGeom prst="rect">
            <a:avLst/>
          </a:prstGeom>
          <a:noFill/>
        </p:spPr>
        <p:txBody>
          <a:bodyPr wrap="square" rtlCol="0">
            <a:spAutoFit/>
          </a:bodyPr>
          <a:lstStyle/>
          <a:p>
            <a:pPr algn="ctr"/>
            <a:r>
              <a:rPr lang="en-US" sz="1600" b="1" dirty="0">
                <a:solidFill>
                  <a:schemeClr val="bg1"/>
                </a:solidFill>
                <a:cs typeface="Arial" panose="020B0604020202020204" pitchFamily="34" charset="0"/>
              </a:rPr>
              <a:t>Engineering </a:t>
            </a:r>
          </a:p>
          <a:p>
            <a:pPr algn="ctr"/>
            <a:r>
              <a:rPr lang="en-US" sz="1600" b="1" dirty="0">
                <a:solidFill>
                  <a:schemeClr val="bg1"/>
                </a:solidFill>
                <a:cs typeface="Arial" panose="020B0604020202020204" pitchFamily="34" charset="0"/>
              </a:rPr>
              <a:t>Laboratory</a:t>
            </a:r>
          </a:p>
        </p:txBody>
      </p:sp>
      <p:sp>
        <p:nvSpPr>
          <p:cNvPr id="98" name="Rectangle 97">
            <a:extLst>
              <a:ext uri="{FF2B5EF4-FFF2-40B4-BE49-F238E27FC236}">
                <a16:creationId xmlns:a16="http://schemas.microsoft.com/office/drawing/2014/main" id="{86519695-FD62-F549-95B2-91FABD00603A}"/>
              </a:ext>
              <a:ext uri="{C183D7F6-B498-43B3-948B-1728B52AA6E4}">
                <adec:decorative xmlns:adec="http://schemas.microsoft.com/office/drawing/2017/decorative" val="1"/>
              </a:ext>
            </a:extLst>
          </p:cNvPr>
          <p:cNvSpPr/>
          <p:nvPr userDrawn="1"/>
        </p:nvSpPr>
        <p:spPr>
          <a:xfrm>
            <a:off x="1470203" y="3561054"/>
            <a:ext cx="1399032" cy="2013995"/>
          </a:xfrm>
          <a:prstGeom prst="rect">
            <a:avLst/>
          </a:prstGeom>
          <a:solidFill>
            <a:srgbClr val="1133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608823EC-A9F7-124E-A502-64EE9130738C}"/>
              </a:ext>
              <a:ext uri="{C183D7F6-B498-43B3-948B-1728B52AA6E4}">
                <adec:decorative xmlns:adec="http://schemas.microsoft.com/office/drawing/2017/decorative" val="1"/>
              </a:ext>
            </a:extLst>
          </p:cNvPr>
          <p:cNvSpPr/>
          <p:nvPr userDrawn="1"/>
        </p:nvSpPr>
        <p:spPr>
          <a:xfrm>
            <a:off x="3072913" y="3561055"/>
            <a:ext cx="1403592" cy="2013995"/>
          </a:xfrm>
          <a:prstGeom prst="rect">
            <a:avLst/>
          </a:prstGeom>
          <a:solidFill>
            <a:srgbClr val="1133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0" name="Picture 10" descr="Industrial Laser cutting processing f flat sheet metal steel material with sparks.&#10;">
            <a:extLst>
              <a:ext uri="{FF2B5EF4-FFF2-40B4-BE49-F238E27FC236}">
                <a16:creationId xmlns:a16="http://schemas.microsoft.com/office/drawing/2014/main" id="{C6AA57EB-331D-054B-A1E8-EB3F64540D74}"/>
              </a:ext>
            </a:extLst>
          </p:cNvPr>
          <p:cNvPicPr>
            <a:picLocks noChangeAspect="1" noChangeArrowheads="1"/>
          </p:cNvPicPr>
          <p:nvPr userDrawn="1"/>
        </p:nvPicPr>
        <p:blipFill rotWithShape="1">
          <a:blip r:embed="rId4" cstate="screen">
            <a:extLst>
              <a:ext uri="{28A0092B-C50C-407E-A947-70E740481C1C}">
                <a14:useLocalDpi xmlns:a14="http://schemas.microsoft.com/office/drawing/2010/main"/>
              </a:ext>
            </a:extLst>
          </a:blip>
          <a:srcRect/>
          <a:stretch/>
        </p:blipFill>
        <p:spPr bwMode="auto">
          <a:xfrm>
            <a:off x="4655225" y="2348884"/>
            <a:ext cx="1402923" cy="1403903"/>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101" name="Picture 10" descr="The top of an a large antenna with sky behind it. ">
            <a:extLst>
              <a:ext uri="{FF2B5EF4-FFF2-40B4-BE49-F238E27FC236}">
                <a16:creationId xmlns:a16="http://schemas.microsoft.com/office/drawing/2014/main" id="{DCC83DA3-F932-C448-9A68-195714418A3E}"/>
              </a:ext>
            </a:extLst>
          </p:cNvPr>
          <p:cNvPicPr>
            <a:picLocks noChangeAspect="1" noChangeArrowheads="1"/>
          </p:cNvPicPr>
          <p:nvPr userDrawn="1"/>
        </p:nvPicPr>
        <p:blipFill rotWithShape="1">
          <a:blip r:embed="rId5" cstate="screen">
            <a:extLst>
              <a:ext uri="{28A0092B-C50C-407E-A947-70E740481C1C}">
                <a14:useLocalDpi xmlns:a14="http://schemas.microsoft.com/office/drawing/2010/main"/>
              </a:ext>
            </a:extLst>
          </a:blip>
          <a:srcRect/>
          <a:stretch/>
        </p:blipFill>
        <p:spPr bwMode="auto">
          <a:xfrm>
            <a:off x="7795548" y="2353774"/>
            <a:ext cx="1453896" cy="1399013"/>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102" name="Picture 4" descr="Large silver cylender shaped equipment known as the neutron scattering (vSANS) instrument used in the NIST Center for Neutron Research (NCNR.">
            <a:extLst>
              <a:ext uri="{FF2B5EF4-FFF2-40B4-BE49-F238E27FC236}">
                <a16:creationId xmlns:a16="http://schemas.microsoft.com/office/drawing/2014/main" id="{283F0228-151F-3341-B53B-D70661D04CD6}"/>
              </a:ext>
            </a:extLst>
          </p:cNvPr>
          <p:cNvPicPr>
            <a:picLocks noChangeAspect="1" noChangeArrowheads="1"/>
          </p:cNvPicPr>
          <p:nvPr userDrawn="1"/>
        </p:nvPicPr>
        <p:blipFill>
          <a:blip r:embed="rId6"/>
          <a:stretch>
            <a:fillRect/>
          </a:stretch>
        </p:blipFill>
        <p:spPr bwMode="auto">
          <a:xfrm>
            <a:off x="9402937" y="2348884"/>
            <a:ext cx="1399032" cy="1399032"/>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103" name="Picture 6" descr="Blurred man in background touch screen infront of him with a lock on it. Illustrates cloud connectivity.">
            <a:extLst>
              <a:ext uri="{FF2B5EF4-FFF2-40B4-BE49-F238E27FC236}">
                <a16:creationId xmlns:a16="http://schemas.microsoft.com/office/drawing/2014/main" id="{6F442A0E-344F-4A42-92C5-0D5F61B616D2}"/>
              </a:ext>
            </a:extLst>
          </p:cNvPr>
          <p:cNvPicPr>
            <a:picLocks noChangeAspect="1" noChangeArrowheads="1"/>
          </p:cNvPicPr>
          <p:nvPr userDrawn="1"/>
        </p:nvPicPr>
        <p:blipFill>
          <a:blip r:embed="rId7"/>
          <a:stretch>
            <a:fillRect/>
          </a:stretch>
        </p:blipFill>
        <p:spPr bwMode="auto">
          <a:xfrm>
            <a:off x="6235646" y="2348884"/>
            <a:ext cx="1399013" cy="1399013"/>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104" name="TextBox 103">
            <a:extLst>
              <a:ext uri="{FF2B5EF4-FFF2-40B4-BE49-F238E27FC236}">
                <a16:creationId xmlns:a16="http://schemas.microsoft.com/office/drawing/2014/main" id="{6AB42097-9B9F-9648-B4DA-8C4C63D949BA}"/>
              </a:ext>
            </a:extLst>
          </p:cNvPr>
          <p:cNvSpPr txBox="1"/>
          <p:nvPr userDrawn="1"/>
        </p:nvSpPr>
        <p:spPr>
          <a:xfrm>
            <a:off x="2891593" y="4198719"/>
            <a:ext cx="1767781" cy="830997"/>
          </a:xfrm>
          <a:prstGeom prst="rect">
            <a:avLst/>
          </a:prstGeom>
          <a:noFill/>
        </p:spPr>
        <p:txBody>
          <a:bodyPr wrap="square" rtlCol="0">
            <a:spAutoFit/>
          </a:bodyPr>
          <a:lstStyle/>
          <a:p>
            <a:pPr algn="ctr"/>
            <a:r>
              <a:rPr lang="en-US" sz="1600" b="1" dirty="0">
                <a:solidFill>
                  <a:schemeClr val="bg1"/>
                </a:solidFill>
                <a:cs typeface="Arial" panose="020B0604020202020204" pitchFamily="34" charset="0"/>
              </a:rPr>
              <a:t>Physical Measurement Laboratory</a:t>
            </a:r>
          </a:p>
        </p:txBody>
      </p:sp>
      <p:sp>
        <p:nvSpPr>
          <p:cNvPr id="105" name="TextBox 104">
            <a:extLst>
              <a:ext uri="{FF2B5EF4-FFF2-40B4-BE49-F238E27FC236}">
                <a16:creationId xmlns:a16="http://schemas.microsoft.com/office/drawing/2014/main" id="{9A383F0C-031F-FE4B-9584-05C63FFE244D}"/>
              </a:ext>
            </a:extLst>
          </p:cNvPr>
          <p:cNvSpPr txBox="1"/>
          <p:nvPr userDrawn="1"/>
        </p:nvSpPr>
        <p:spPr>
          <a:xfrm>
            <a:off x="1251058" y="4198719"/>
            <a:ext cx="1837322" cy="830997"/>
          </a:xfrm>
          <a:prstGeom prst="rect">
            <a:avLst/>
          </a:prstGeom>
          <a:noFill/>
        </p:spPr>
        <p:txBody>
          <a:bodyPr wrap="square" rtlCol="0">
            <a:spAutoFit/>
          </a:bodyPr>
          <a:lstStyle/>
          <a:p>
            <a:pPr algn="ctr"/>
            <a:r>
              <a:rPr lang="en-US" sz="1600" b="1" dirty="0">
                <a:solidFill>
                  <a:schemeClr val="bg1"/>
                </a:solidFill>
                <a:cs typeface="Arial" panose="020B0604020202020204" pitchFamily="34" charset="0"/>
              </a:rPr>
              <a:t>Material </a:t>
            </a:r>
          </a:p>
          <a:p>
            <a:pPr algn="ctr"/>
            <a:r>
              <a:rPr lang="en-US" sz="1600" b="1" dirty="0">
                <a:solidFill>
                  <a:schemeClr val="bg1"/>
                </a:solidFill>
                <a:cs typeface="Arial" panose="020B0604020202020204" pitchFamily="34" charset="0"/>
              </a:rPr>
              <a:t>Measurement Laboratory</a:t>
            </a:r>
          </a:p>
        </p:txBody>
      </p:sp>
      <p:pic>
        <p:nvPicPr>
          <p:cNvPr id="106" name="Picture 8" descr="Close-up of the inside of the small apparatus used for the vacuum-to-air studies.  It is chrome piece of equipment and inside the center is the kilogram. ">
            <a:extLst>
              <a:ext uri="{FF2B5EF4-FFF2-40B4-BE49-F238E27FC236}">
                <a16:creationId xmlns:a16="http://schemas.microsoft.com/office/drawing/2014/main" id="{650D24C2-9F98-0E45-8DA4-63A5860DB36B}"/>
              </a:ext>
            </a:extLst>
          </p:cNvPr>
          <p:cNvPicPr>
            <a:picLocks noChangeAspect="1" noChangeArrowheads="1"/>
          </p:cNvPicPr>
          <p:nvPr userDrawn="1"/>
        </p:nvPicPr>
        <p:blipFill>
          <a:blip r:embed="rId8"/>
          <a:stretch>
            <a:fillRect/>
          </a:stretch>
        </p:blipFill>
        <p:spPr bwMode="auto">
          <a:xfrm>
            <a:off x="3077989" y="2348884"/>
            <a:ext cx="1401578" cy="1401578"/>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107" name="Picture 10" descr="DNA sequencing">
            <a:extLst>
              <a:ext uri="{FF2B5EF4-FFF2-40B4-BE49-F238E27FC236}">
                <a16:creationId xmlns:a16="http://schemas.microsoft.com/office/drawing/2014/main" id="{2E340756-4588-844C-B77E-44E11E396347}"/>
              </a:ext>
            </a:extLst>
          </p:cNvPr>
          <p:cNvPicPr>
            <a:picLocks noChangeAspect="1" noChangeArrowheads="1"/>
          </p:cNvPicPr>
          <p:nvPr userDrawn="1"/>
        </p:nvPicPr>
        <p:blipFill rotWithShape="1">
          <a:blip r:embed="rId9" cstate="screen">
            <a:extLst>
              <a:ext uri="{28A0092B-C50C-407E-A947-70E740481C1C}">
                <a14:useLocalDpi xmlns:a14="http://schemas.microsoft.com/office/drawing/2010/main"/>
              </a:ext>
            </a:extLst>
          </a:blip>
          <a:srcRect/>
          <a:stretch/>
        </p:blipFill>
        <p:spPr bwMode="auto">
          <a:xfrm>
            <a:off x="1470203" y="2348884"/>
            <a:ext cx="1399032" cy="13997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108" name="TextBox 107">
            <a:extLst>
              <a:ext uri="{FF2B5EF4-FFF2-40B4-BE49-F238E27FC236}">
                <a16:creationId xmlns:a16="http://schemas.microsoft.com/office/drawing/2014/main" id="{8130EE7D-22F8-654C-A901-5724E372635A}"/>
              </a:ext>
            </a:extLst>
          </p:cNvPr>
          <p:cNvSpPr txBox="1"/>
          <p:nvPr userDrawn="1"/>
        </p:nvSpPr>
        <p:spPr>
          <a:xfrm>
            <a:off x="6208836" y="3545663"/>
            <a:ext cx="1352652" cy="215444"/>
          </a:xfrm>
          <a:prstGeom prst="rect">
            <a:avLst/>
          </a:prstGeom>
          <a:noFill/>
        </p:spPr>
        <p:txBody>
          <a:bodyPr wrap="square" rtlCol="0">
            <a:spAutoFit/>
          </a:bodyPr>
          <a:lstStyle/>
          <a:p>
            <a:r>
              <a:rPr lang="en-US" sz="800" dirty="0" err="1">
                <a:solidFill>
                  <a:schemeClr val="bg1">
                    <a:alpha val="76000"/>
                  </a:schemeClr>
                </a:solidFill>
                <a:cs typeface="Arial" panose="020B0604020202020204" pitchFamily="34" charset="0"/>
              </a:rPr>
              <a:t>Credit:Shutterstock</a:t>
            </a:r>
            <a:endParaRPr lang="en-US" sz="800" dirty="0">
              <a:solidFill>
                <a:schemeClr val="bg1">
                  <a:alpha val="76000"/>
                </a:schemeClr>
              </a:solidFill>
              <a:cs typeface="Arial" panose="020B0604020202020204" pitchFamily="34" charset="0"/>
            </a:endParaRPr>
          </a:p>
        </p:txBody>
      </p:sp>
      <p:sp>
        <p:nvSpPr>
          <p:cNvPr id="109" name="TextBox 108">
            <a:extLst>
              <a:ext uri="{FF2B5EF4-FFF2-40B4-BE49-F238E27FC236}">
                <a16:creationId xmlns:a16="http://schemas.microsoft.com/office/drawing/2014/main" id="{6CB66287-16F0-F34B-97FF-5271EEB60FD6}"/>
              </a:ext>
            </a:extLst>
          </p:cNvPr>
          <p:cNvSpPr txBox="1"/>
          <p:nvPr userDrawn="1"/>
        </p:nvSpPr>
        <p:spPr>
          <a:xfrm>
            <a:off x="4608283" y="3467100"/>
            <a:ext cx="2164977" cy="307777"/>
          </a:xfrm>
          <a:prstGeom prst="rect">
            <a:avLst/>
          </a:prstGeom>
          <a:noFill/>
        </p:spPr>
        <p:txBody>
          <a:bodyPr wrap="square" rtlCol="0">
            <a:spAutoFit/>
          </a:bodyPr>
          <a:lstStyle/>
          <a:p>
            <a:r>
              <a:rPr lang="en-US" sz="700" dirty="0" err="1">
                <a:solidFill>
                  <a:schemeClr val="bg1">
                    <a:alpha val="76000"/>
                  </a:schemeClr>
                </a:solidFill>
                <a:cs typeface="Arial" panose="020B0604020202020204" pitchFamily="34" charset="0"/>
              </a:rPr>
              <a:t>Credit:Shutterstock</a:t>
            </a:r>
            <a:r>
              <a:rPr lang="en-US" sz="700" dirty="0">
                <a:solidFill>
                  <a:schemeClr val="bg1">
                    <a:alpha val="76000"/>
                  </a:schemeClr>
                </a:solidFill>
                <a:cs typeface="Arial" panose="020B0604020202020204" pitchFamily="34" charset="0"/>
              </a:rPr>
              <a:t>/</a:t>
            </a:r>
          </a:p>
          <a:p>
            <a:r>
              <a:rPr lang="en-US" sz="700" dirty="0">
                <a:solidFill>
                  <a:schemeClr val="bg1">
                    <a:alpha val="76000"/>
                  </a:schemeClr>
                </a:solidFill>
                <a:cs typeface="Arial" panose="020B0604020202020204" pitchFamily="34" charset="0"/>
              </a:rPr>
              <a:t>Dmitry </a:t>
            </a:r>
            <a:r>
              <a:rPr lang="en-US" sz="700" dirty="0" err="1">
                <a:solidFill>
                  <a:schemeClr val="bg1">
                    <a:alpha val="76000"/>
                  </a:schemeClr>
                </a:solidFill>
                <a:cs typeface="Arial" panose="020B0604020202020204" pitchFamily="34" charset="0"/>
              </a:rPr>
              <a:t>Kalinovsky</a:t>
            </a:r>
            <a:endParaRPr lang="en-US" sz="700" dirty="0">
              <a:solidFill>
                <a:schemeClr val="bg1">
                  <a:alpha val="76000"/>
                </a:schemeClr>
              </a:solidFill>
              <a:cs typeface="Arial" panose="020B0604020202020204" pitchFamily="34" charset="0"/>
            </a:endParaRPr>
          </a:p>
        </p:txBody>
      </p:sp>
      <p:sp>
        <p:nvSpPr>
          <p:cNvPr id="110" name="TextBox 109">
            <a:extLst>
              <a:ext uri="{FF2B5EF4-FFF2-40B4-BE49-F238E27FC236}">
                <a16:creationId xmlns:a16="http://schemas.microsoft.com/office/drawing/2014/main" id="{E17AA75E-5B51-A643-BBD6-00FCF43A58F0}"/>
              </a:ext>
            </a:extLst>
          </p:cNvPr>
          <p:cNvSpPr txBox="1"/>
          <p:nvPr userDrawn="1"/>
        </p:nvSpPr>
        <p:spPr>
          <a:xfrm>
            <a:off x="7758665" y="3545663"/>
            <a:ext cx="1542913" cy="215444"/>
          </a:xfrm>
          <a:prstGeom prst="rect">
            <a:avLst/>
          </a:prstGeom>
          <a:noFill/>
        </p:spPr>
        <p:txBody>
          <a:bodyPr wrap="square" rtlCol="0">
            <a:spAutoFit/>
          </a:bodyPr>
          <a:lstStyle/>
          <a:p>
            <a:r>
              <a:rPr lang="en-US" sz="800" dirty="0">
                <a:solidFill>
                  <a:schemeClr val="bg1">
                    <a:alpha val="76000"/>
                  </a:schemeClr>
                </a:solidFill>
                <a:cs typeface="Arial" panose="020B0604020202020204" pitchFamily="34" charset="0"/>
              </a:rPr>
              <a:t>Credit: Shutterstock/</a:t>
            </a:r>
            <a:r>
              <a:rPr lang="en-US" sz="800" dirty="0" err="1">
                <a:solidFill>
                  <a:schemeClr val="bg1">
                    <a:alpha val="76000"/>
                  </a:schemeClr>
                </a:solidFill>
                <a:cs typeface="Arial" panose="020B0604020202020204" pitchFamily="34" charset="0"/>
              </a:rPr>
              <a:t>Italianestro</a:t>
            </a:r>
            <a:endParaRPr lang="en-US" sz="800" dirty="0">
              <a:solidFill>
                <a:schemeClr val="bg1">
                  <a:alpha val="76000"/>
                </a:schemeClr>
              </a:solidFill>
              <a:cs typeface="Arial" panose="020B0604020202020204" pitchFamily="34" charset="0"/>
            </a:endParaRPr>
          </a:p>
        </p:txBody>
      </p:sp>
      <p:sp>
        <p:nvSpPr>
          <p:cNvPr id="111" name="TextBox 110">
            <a:extLst>
              <a:ext uri="{FF2B5EF4-FFF2-40B4-BE49-F238E27FC236}">
                <a16:creationId xmlns:a16="http://schemas.microsoft.com/office/drawing/2014/main" id="{F50C93BF-902B-A24E-B4E9-0E399F6D8AF2}"/>
              </a:ext>
            </a:extLst>
          </p:cNvPr>
          <p:cNvSpPr txBox="1"/>
          <p:nvPr userDrawn="1"/>
        </p:nvSpPr>
        <p:spPr>
          <a:xfrm>
            <a:off x="3051746" y="3545663"/>
            <a:ext cx="731370" cy="215444"/>
          </a:xfrm>
          <a:prstGeom prst="rect">
            <a:avLst/>
          </a:prstGeom>
          <a:noFill/>
        </p:spPr>
        <p:txBody>
          <a:bodyPr wrap="square" rtlCol="0">
            <a:spAutoFit/>
          </a:bodyPr>
          <a:lstStyle/>
          <a:p>
            <a:r>
              <a:rPr lang="en-US" sz="800" dirty="0" err="1">
                <a:solidFill>
                  <a:schemeClr val="bg1">
                    <a:alpha val="76000"/>
                  </a:schemeClr>
                </a:solidFill>
                <a:cs typeface="Arial" panose="020B0604020202020204" pitchFamily="34" charset="0"/>
              </a:rPr>
              <a:t>Credit:NIST</a:t>
            </a:r>
            <a:endParaRPr lang="en-US" sz="800" dirty="0">
              <a:solidFill>
                <a:schemeClr val="bg1">
                  <a:alpha val="76000"/>
                </a:schemeClr>
              </a:solidFill>
              <a:cs typeface="Arial" panose="020B0604020202020204" pitchFamily="34" charset="0"/>
            </a:endParaRPr>
          </a:p>
        </p:txBody>
      </p:sp>
      <p:sp>
        <p:nvSpPr>
          <p:cNvPr id="112" name="TextBox 111">
            <a:extLst>
              <a:ext uri="{FF2B5EF4-FFF2-40B4-BE49-F238E27FC236}">
                <a16:creationId xmlns:a16="http://schemas.microsoft.com/office/drawing/2014/main" id="{5B0C88F4-50FA-D64E-9EB5-B257E8474CD4}"/>
              </a:ext>
            </a:extLst>
          </p:cNvPr>
          <p:cNvSpPr txBox="1"/>
          <p:nvPr userDrawn="1"/>
        </p:nvSpPr>
        <p:spPr>
          <a:xfrm>
            <a:off x="1414857" y="3545663"/>
            <a:ext cx="731370" cy="215444"/>
          </a:xfrm>
          <a:prstGeom prst="rect">
            <a:avLst/>
          </a:prstGeom>
          <a:noFill/>
        </p:spPr>
        <p:txBody>
          <a:bodyPr wrap="square" rtlCol="0">
            <a:spAutoFit/>
          </a:bodyPr>
          <a:lstStyle/>
          <a:p>
            <a:r>
              <a:rPr lang="en-US" sz="800" dirty="0" err="1">
                <a:solidFill>
                  <a:schemeClr val="bg1">
                    <a:alpha val="76000"/>
                  </a:schemeClr>
                </a:solidFill>
                <a:cs typeface="Arial" panose="020B0604020202020204" pitchFamily="34" charset="0"/>
              </a:rPr>
              <a:t>Credit:NIST</a:t>
            </a:r>
            <a:endParaRPr lang="en-US" sz="800" dirty="0">
              <a:solidFill>
                <a:schemeClr val="bg1">
                  <a:alpha val="76000"/>
                </a:schemeClr>
              </a:solidFill>
              <a:cs typeface="Arial" panose="020B0604020202020204" pitchFamily="34" charset="0"/>
            </a:endParaRPr>
          </a:p>
        </p:txBody>
      </p:sp>
    </p:spTree>
    <p:extLst>
      <p:ext uri="{BB962C8B-B14F-4D97-AF65-F5344CB8AC3E}">
        <p14:creationId xmlns:p14="http://schemas.microsoft.com/office/powerpoint/2010/main" val="1744695237"/>
      </p:ext>
    </p:extLst>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0CABA49-B4A1-A84F-BCFF-25913D6444F5}"/>
              </a:ext>
            </a:extLst>
          </p:cNvPr>
          <p:cNvPicPr>
            <a:picLocks noChangeAspect="1"/>
          </p:cNvPicPr>
          <p:nvPr userDrawn="1"/>
        </p:nvPicPr>
        <p:blipFill>
          <a:blip r:embed="rId2"/>
          <a:stretch>
            <a:fillRect/>
          </a:stretch>
        </p:blipFill>
        <p:spPr>
          <a:xfrm>
            <a:off x="0" y="-20675"/>
            <a:ext cx="12228755" cy="6878675"/>
          </a:xfrm>
          <a:prstGeom prst="rect">
            <a:avLst/>
          </a:prstGeom>
        </p:spPr>
      </p:pic>
      <p:sp>
        <p:nvSpPr>
          <p:cNvPr id="23" name="Rectangle 22">
            <a:extLst>
              <a:ext uri="{FF2B5EF4-FFF2-40B4-BE49-F238E27FC236}">
                <a16:creationId xmlns:a16="http://schemas.microsoft.com/office/drawing/2014/main" id="{E0FC07B3-29F3-114B-806C-D8D1803F0EFD}"/>
              </a:ext>
            </a:extLst>
          </p:cNvPr>
          <p:cNvSpPr/>
          <p:nvPr userDrawn="1"/>
        </p:nvSpPr>
        <p:spPr>
          <a:xfrm>
            <a:off x="1152691" y="1073426"/>
            <a:ext cx="9880600" cy="5057790"/>
          </a:xfrm>
          <a:prstGeom prst="rect">
            <a:avLst/>
          </a:prstGeom>
          <a:solidFill>
            <a:srgbClr val="5D8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2BB9278C-390D-0E4D-8A37-3CF1192823EE}"/>
              </a:ext>
            </a:extLst>
          </p:cNvPr>
          <p:cNvSpPr txBox="1"/>
          <p:nvPr userDrawn="1"/>
        </p:nvSpPr>
        <p:spPr>
          <a:xfrm>
            <a:off x="1658685" y="1834991"/>
            <a:ext cx="9098962" cy="1323439"/>
          </a:xfrm>
          <a:prstGeom prst="rect">
            <a:avLst/>
          </a:prstGeom>
          <a:noFill/>
        </p:spPr>
        <p:txBody>
          <a:bodyPr wrap="square" rtlCol="0">
            <a:spAutoFit/>
          </a:bodyPr>
          <a:lstStyle/>
          <a:p>
            <a:pPr algn="ctr"/>
            <a:r>
              <a:rPr lang="en-US" sz="8000" b="1" i="0" dirty="0">
                <a:solidFill>
                  <a:schemeClr val="bg1"/>
                </a:solidFill>
                <a:latin typeface="Calibri" panose="020F0502020204030204" pitchFamily="34" charset="0"/>
                <a:ea typeface="Arial" charset="0"/>
                <a:cs typeface="Calibri" panose="020F0502020204030204" pitchFamily="34" charset="0"/>
              </a:rPr>
              <a:t>STAY IN TOUCH</a:t>
            </a:r>
          </a:p>
        </p:txBody>
      </p:sp>
      <p:sp>
        <p:nvSpPr>
          <p:cNvPr id="25" name="TextBox 24">
            <a:extLst>
              <a:ext uri="{FF2B5EF4-FFF2-40B4-BE49-F238E27FC236}">
                <a16:creationId xmlns:a16="http://schemas.microsoft.com/office/drawing/2014/main" id="{1D26322B-55C6-D44C-A1A7-5AFE1DB4032A}"/>
              </a:ext>
            </a:extLst>
          </p:cNvPr>
          <p:cNvSpPr txBox="1"/>
          <p:nvPr userDrawn="1"/>
        </p:nvSpPr>
        <p:spPr>
          <a:xfrm>
            <a:off x="4014631" y="3528737"/>
            <a:ext cx="4387070" cy="707886"/>
          </a:xfrm>
          <a:prstGeom prst="rect">
            <a:avLst/>
          </a:prstGeom>
          <a:noFill/>
        </p:spPr>
        <p:txBody>
          <a:bodyPr wrap="square" rtlCol="0">
            <a:spAutoFit/>
          </a:bodyPr>
          <a:lstStyle/>
          <a:p>
            <a:pPr algn="ctr"/>
            <a:r>
              <a:rPr lang="en-US" sz="4000" b="0" i="0" dirty="0">
                <a:solidFill>
                  <a:schemeClr val="bg1"/>
                </a:solidFill>
                <a:latin typeface="Calibri" panose="020F0502020204030204" pitchFamily="34" charset="0"/>
                <a:ea typeface="Arial" charset="0"/>
                <a:cs typeface="Calibri" panose="020F0502020204030204" pitchFamily="34" charset="0"/>
              </a:rPr>
              <a:t>CONTACT US</a:t>
            </a:r>
          </a:p>
        </p:txBody>
      </p:sp>
      <p:cxnSp>
        <p:nvCxnSpPr>
          <p:cNvPr id="26" name="Straight Connector 25">
            <a:extLst>
              <a:ext uri="{FF2B5EF4-FFF2-40B4-BE49-F238E27FC236}">
                <a16:creationId xmlns:a16="http://schemas.microsoft.com/office/drawing/2014/main" id="{4F270A13-37C0-2C47-9E2B-F7D373383C06}"/>
              </a:ext>
            </a:extLst>
          </p:cNvPr>
          <p:cNvCxnSpPr>
            <a:cxnSpLocks/>
          </p:cNvCxnSpPr>
          <p:nvPr userDrawn="1"/>
        </p:nvCxnSpPr>
        <p:spPr>
          <a:xfrm>
            <a:off x="1742741" y="3283198"/>
            <a:ext cx="878899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9AF2DD48-A37A-9E47-BB33-118FCD1FDEDF}"/>
              </a:ext>
            </a:extLst>
          </p:cNvPr>
          <p:cNvSpPr txBox="1"/>
          <p:nvPr userDrawn="1"/>
        </p:nvSpPr>
        <p:spPr>
          <a:xfrm>
            <a:off x="8588471" y="4830528"/>
            <a:ext cx="2285996" cy="461665"/>
          </a:xfrm>
          <a:prstGeom prst="rect">
            <a:avLst/>
          </a:prstGeom>
          <a:noFill/>
        </p:spPr>
        <p:txBody>
          <a:bodyPr wrap="square" rtlCol="0">
            <a:spAutoFit/>
          </a:bodyPr>
          <a:lstStyle/>
          <a:p>
            <a:r>
              <a:rPr lang="en-US" sz="2400" dirty="0">
                <a:solidFill>
                  <a:schemeClr val="bg1"/>
                </a:solidFill>
                <a:latin typeface="Calibri" panose="020F0502020204030204" pitchFamily="34" charset="0"/>
                <a:ea typeface="Arial" charset="0"/>
                <a:cs typeface="Calibri" panose="020F0502020204030204" pitchFamily="34" charset="0"/>
              </a:rPr>
              <a:t>@</a:t>
            </a:r>
            <a:r>
              <a:rPr lang="en-US" sz="2400" dirty="0" err="1">
                <a:solidFill>
                  <a:schemeClr val="bg1"/>
                </a:solidFill>
                <a:latin typeface="Calibri" panose="020F0502020204030204" pitchFamily="34" charset="0"/>
                <a:ea typeface="Arial" charset="0"/>
                <a:cs typeface="Calibri" panose="020F0502020204030204" pitchFamily="34" charset="0"/>
              </a:rPr>
              <a:t>nist</a:t>
            </a:r>
            <a:endParaRPr lang="en-US" sz="2400" dirty="0">
              <a:solidFill>
                <a:schemeClr val="bg1"/>
              </a:solidFill>
              <a:latin typeface="Calibri" panose="020F0502020204030204" pitchFamily="34" charset="0"/>
              <a:ea typeface="Arial" charset="0"/>
              <a:cs typeface="Calibri" panose="020F0502020204030204" pitchFamily="34" charset="0"/>
            </a:endParaRPr>
          </a:p>
        </p:txBody>
      </p:sp>
      <p:sp>
        <p:nvSpPr>
          <p:cNvPr id="28" name="TextBox 27">
            <a:extLst>
              <a:ext uri="{FF2B5EF4-FFF2-40B4-BE49-F238E27FC236}">
                <a16:creationId xmlns:a16="http://schemas.microsoft.com/office/drawing/2014/main" id="{96911F69-7DBA-6C47-B884-EB1C8F615B33}"/>
              </a:ext>
            </a:extLst>
          </p:cNvPr>
          <p:cNvSpPr txBox="1"/>
          <p:nvPr userDrawn="1"/>
        </p:nvSpPr>
        <p:spPr>
          <a:xfrm>
            <a:off x="3380545" y="4830527"/>
            <a:ext cx="1669699" cy="461665"/>
          </a:xfrm>
          <a:prstGeom prst="rect">
            <a:avLst/>
          </a:prstGeom>
          <a:noFill/>
        </p:spPr>
        <p:txBody>
          <a:bodyPr wrap="square" rtlCol="0">
            <a:spAutoFit/>
          </a:bodyPr>
          <a:lstStyle/>
          <a:p>
            <a:r>
              <a:rPr lang="en-US" sz="2400" dirty="0" err="1">
                <a:solidFill>
                  <a:schemeClr val="bg1"/>
                </a:solidFill>
                <a:latin typeface="Calibri" panose="020F0502020204030204" pitchFamily="34" charset="0"/>
                <a:ea typeface="Arial" charset="0"/>
                <a:cs typeface="Calibri" panose="020F0502020204030204" pitchFamily="34" charset="0"/>
              </a:rPr>
              <a:t>NIST.gov</a:t>
            </a:r>
            <a:endParaRPr lang="en-US" sz="2400" dirty="0">
              <a:solidFill>
                <a:schemeClr val="bg1"/>
              </a:solidFill>
              <a:latin typeface="Calibri" panose="020F0502020204030204" pitchFamily="34" charset="0"/>
              <a:ea typeface="Arial" charset="0"/>
              <a:cs typeface="Calibri" panose="020F0502020204030204" pitchFamily="34" charset="0"/>
            </a:endParaRPr>
          </a:p>
        </p:txBody>
      </p:sp>
      <p:sp>
        <p:nvSpPr>
          <p:cNvPr id="29" name="Oval 28">
            <a:extLst>
              <a:ext uri="{FF2B5EF4-FFF2-40B4-BE49-F238E27FC236}">
                <a16:creationId xmlns:a16="http://schemas.microsoft.com/office/drawing/2014/main" id="{A53DFCDD-3FE1-B94F-9781-F3C59ABD6CAC}"/>
              </a:ext>
            </a:extLst>
          </p:cNvPr>
          <p:cNvSpPr/>
          <p:nvPr userDrawn="1"/>
        </p:nvSpPr>
        <p:spPr>
          <a:xfrm>
            <a:off x="2439793" y="4598546"/>
            <a:ext cx="833297" cy="8332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04E79"/>
              </a:solidFill>
            </a:endParaRPr>
          </a:p>
        </p:txBody>
      </p:sp>
      <p:sp>
        <p:nvSpPr>
          <p:cNvPr id="30" name="Oval 29">
            <a:extLst>
              <a:ext uri="{FF2B5EF4-FFF2-40B4-BE49-F238E27FC236}">
                <a16:creationId xmlns:a16="http://schemas.microsoft.com/office/drawing/2014/main" id="{464E9C63-C3F1-DF41-831F-2476E5DF11B3}"/>
              </a:ext>
            </a:extLst>
          </p:cNvPr>
          <p:cNvSpPr/>
          <p:nvPr userDrawn="1"/>
        </p:nvSpPr>
        <p:spPr>
          <a:xfrm>
            <a:off x="6747379" y="4598546"/>
            <a:ext cx="833297" cy="8332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04E79"/>
              </a:solidFill>
            </a:endParaRPr>
          </a:p>
        </p:txBody>
      </p:sp>
      <p:pic>
        <p:nvPicPr>
          <p:cNvPr id="31" name="Picture 30">
            <a:extLst>
              <a:ext uri="{FF2B5EF4-FFF2-40B4-BE49-F238E27FC236}">
                <a16:creationId xmlns:a16="http://schemas.microsoft.com/office/drawing/2014/main" id="{5C42EF79-E38D-B74A-B187-B81517189581}"/>
              </a:ext>
            </a:extLst>
          </p:cNvPr>
          <p:cNvPicPr>
            <a:picLocks noChangeAspect="1"/>
          </p:cNvPicPr>
          <p:nvPr userDrawn="1"/>
        </p:nvPicPr>
        <p:blipFill>
          <a:blip r:embed="rId3"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2405990" y="4561416"/>
            <a:ext cx="974555" cy="907555"/>
          </a:xfrm>
          <a:prstGeom prst="rect">
            <a:avLst/>
          </a:prstGeom>
        </p:spPr>
      </p:pic>
      <p:pic>
        <p:nvPicPr>
          <p:cNvPr id="32" name="Picture 31">
            <a:extLst>
              <a:ext uri="{FF2B5EF4-FFF2-40B4-BE49-F238E27FC236}">
                <a16:creationId xmlns:a16="http://schemas.microsoft.com/office/drawing/2014/main" id="{9A22543E-7F54-CF47-A470-C6EB6C3A4C8B}"/>
              </a:ext>
            </a:extLst>
          </p:cNvPr>
          <p:cNvPicPr>
            <a:picLocks noChangeAspect="1"/>
          </p:cNvPicPr>
          <p:nvPr userDrawn="1"/>
        </p:nvPicPr>
        <p:blipFill>
          <a:blip r:embed="rId4"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6752881" y="4652443"/>
            <a:ext cx="779059" cy="725500"/>
          </a:xfrm>
          <a:prstGeom prst="rect">
            <a:avLst/>
          </a:prstGeom>
        </p:spPr>
      </p:pic>
      <p:sp>
        <p:nvSpPr>
          <p:cNvPr id="33" name="Oval 32">
            <a:extLst>
              <a:ext uri="{FF2B5EF4-FFF2-40B4-BE49-F238E27FC236}">
                <a16:creationId xmlns:a16="http://schemas.microsoft.com/office/drawing/2014/main" id="{51876575-F090-AA43-B568-942F635B403E}"/>
              </a:ext>
            </a:extLst>
          </p:cNvPr>
          <p:cNvSpPr/>
          <p:nvPr userDrawn="1"/>
        </p:nvSpPr>
        <p:spPr>
          <a:xfrm>
            <a:off x="5824742" y="4598546"/>
            <a:ext cx="833297" cy="8332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04E79"/>
              </a:solidFill>
            </a:endParaRPr>
          </a:p>
        </p:txBody>
      </p:sp>
      <p:sp>
        <p:nvSpPr>
          <p:cNvPr id="34" name="Oval 33">
            <a:extLst>
              <a:ext uri="{FF2B5EF4-FFF2-40B4-BE49-F238E27FC236}">
                <a16:creationId xmlns:a16="http://schemas.microsoft.com/office/drawing/2014/main" id="{C7FFF3ED-53BA-3248-A807-0EDACB1FC7E8}"/>
              </a:ext>
            </a:extLst>
          </p:cNvPr>
          <p:cNvSpPr/>
          <p:nvPr userDrawn="1"/>
        </p:nvSpPr>
        <p:spPr>
          <a:xfrm>
            <a:off x="4918579" y="4598546"/>
            <a:ext cx="833297" cy="8332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04E79"/>
              </a:solidFill>
            </a:endParaRPr>
          </a:p>
        </p:txBody>
      </p:sp>
      <p:pic>
        <p:nvPicPr>
          <p:cNvPr id="35" name="Picture 34">
            <a:extLst>
              <a:ext uri="{FF2B5EF4-FFF2-40B4-BE49-F238E27FC236}">
                <a16:creationId xmlns:a16="http://schemas.microsoft.com/office/drawing/2014/main" id="{C1D4945A-0C69-E144-A9EA-4F3C60511C32}"/>
              </a:ext>
            </a:extLst>
          </p:cNvPr>
          <p:cNvPicPr>
            <a:picLocks noChangeAspect="1"/>
          </p:cNvPicPr>
          <p:nvPr userDrawn="1"/>
        </p:nvPicPr>
        <p:blipFill>
          <a:blip r:embed="rId5"/>
          <a:stretch>
            <a:fillRect/>
          </a:stretch>
        </p:blipFill>
        <p:spPr>
          <a:xfrm>
            <a:off x="5986870" y="4749713"/>
            <a:ext cx="510664" cy="487968"/>
          </a:xfrm>
          <a:prstGeom prst="rect">
            <a:avLst/>
          </a:prstGeom>
        </p:spPr>
      </p:pic>
      <p:pic>
        <p:nvPicPr>
          <p:cNvPr id="36" name="Picture 35">
            <a:extLst>
              <a:ext uri="{FF2B5EF4-FFF2-40B4-BE49-F238E27FC236}">
                <a16:creationId xmlns:a16="http://schemas.microsoft.com/office/drawing/2014/main" id="{A956F6E6-34D0-EE49-8D2A-DC5F0B442208}"/>
              </a:ext>
            </a:extLst>
          </p:cNvPr>
          <p:cNvPicPr>
            <a:picLocks noChangeAspect="1"/>
          </p:cNvPicPr>
          <p:nvPr userDrawn="1"/>
        </p:nvPicPr>
        <p:blipFill>
          <a:blip r:embed="rId6"/>
          <a:stretch>
            <a:fillRect/>
          </a:stretch>
        </p:blipFill>
        <p:spPr>
          <a:xfrm>
            <a:off x="5214832" y="4749713"/>
            <a:ext cx="225940" cy="487968"/>
          </a:xfrm>
          <a:prstGeom prst="rect">
            <a:avLst/>
          </a:prstGeom>
        </p:spPr>
      </p:pic>
      <p:sp>
        <p:nvSpPr>
          <p:cNvPr id="38" name="Oval 37">
            <a:extLst>
              <a:ext uri="{FF2B5EF4-FFF2-40B4-BE49-F238E27FC236}">
                <a16:creationId xmlns:a16="http://schemas.microsoft.com/office/drawing/2014/main" id="{8CB4CB17-4647-724B-81ED-A0864C1706A3}"/>
              </a:ext>
            </a:extLst>
          </p:cNvPr>
          <p:cNvSpPr/>
          <p:nvPr userDrawn="1"/>
        </p:nvSpPr>
        <p:spPr>
          <a:xfrm>
            <a:off x="7665834" y="4598546"/>
            <a:ext cx="833297" cy="8332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04E79"/>
              </a:solidFill>
            </a:endParaRPr>
          </a:p>
        </p:txBody>
      </p:sp>
      <p:pic>
        <p:nvPicPr>
          <p:cNvPr id="39" name="Picture 38">
            <a:extLst>
              <a:ext uri="{FF2B5EF4-FFF2-40B4-BE49-F238E27FC236}">
                <a16:creationId xmlns:a16="http://schemas.microsoft.com/office/drawing/2014/main" id="{2CE2FC5E-9B2A-3D40-9535-CA602D4BFDDB}"/>
              </a:ext>
            </a:extLst>
          </p:cNvPr>
          <p:cNvPicPr>
            <a:picLocks noChangeAspect="1"/>
          </p:cNvPicPr>
          <p:nvPr userDrawn="1"/>
        </p:nvPicPr>
        <p:blipFill>
          <a:blip r:embed="rId7"/>
          <a:stretch>
            <a:fillRect/>
          </a:stretch>
        </p:blipFill>
        <p:spPr>
          <a:xfrm>
            <a:off x="7851304" y="4784360"/>
            <a:ext cx="461665" cy="461665"/>
          </a:xfrm>
          <a:prstGeom prst="rect">
            <a:avLst/>
          </a:prstGeom>
        </p:spPr>
      </p:pic>
    </p:spTree>
    <p:extLst>
      <p:ext uri="{BB962C8B-B14F-4D97-AF65-F5344CB8AC3E}">
        <p14:creationId xmlns:p14="http://schemas.microsoft.com/office/powerpoint/2010/main" val="1927213528"/>
      </p:ext>
    </p:extLst>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8091F42-D043-2D40-AF98-6BB2A82D040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20675"/>
            <a:ext cx="12228755" cy="6878675"/>
          </a:xfrm>
          <a:prstGeom prst="rect">
            <a:avLst/>
          </a:prstGeom>
        </p:spPr>
      </p:pic>
      <p:sp>
        <p:nvSpPr>
          <p:cNvPr id="7" name="Rectangle 6">
            <a:extLst>
              <a:ext uri="{FF2B5EF4-FFF2-40B4-BE49-F238E27FC236}">
                <a16:creationId xmlns:a16="http://schemas.microsoft.com/office/drawing/2014/main" id="{027B43AF-6FA8-604C-9658-6C886FE656D4}"/>
              </a:ext>
            </a:extLst>
          </p:cNvPr>
          <p:cNvSpPr/>
          <p:nvPr userDrawn="1"/>
        </p:nvSpPr>
        <p:spPr>
          <a:xfrm>
            <a:off x="878529" y="1035902"/>
            <a:ext cx="10475271" cy="4765519"/>
          </a:xfrm>
          <a:prstGeom prst="rect">
            <a:avLst/>
          </a:prstGeom>
          <a:solidFill>
            <a:srgbClr val="061D37">
              <a:alpha val="87843"/>
            </a:srgbClr>
          </a:solidFill>
          <a:ln>
            <a:solidFill>
              <a:srgbClr val="4587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7FF144-A874-8D40-9673-63158A6E1443}"/>
              </a:ext>
            </a:extLst>
          </p:cNvPr>
          <p:cNvSpPr>
            <a:spLocks noGrp="1"/>
          </p:cNvSpPr>
          <p:nvPr>
            <p:ph type="title" hasCustomPrompt="1"/>
          </p:nvPr>
        </p:nvSpPr>
        <p:spPr>
          <a:xfrm>
            <a:off x="1648313" y="2338891"/>
            <a:ext cx="8932127" cy="2355772"/>
          </a:xfrm>
        </p:spPr>
        <p:txBody>
          <a:bodyPr>
            <a:normAutofit/>
          </a:bodyPr>
          <a:lstStyle>
            <a:lvl1pPr algn="ctr">
              <a:defRPr sz="6600" b="1">
                <a:solidFill>
                  <a:schemeClr val="bg1"/>
                </a:solidFill>
                <a:latin typeface="Calibri" panose="020F0502020204030204" pitchFamily="34" charset="0"/>
                <a:cs typeface="Calibri" panose="020F0502020204030204" pitchFamily="34" charset="0"/>
              </a:defRPr>
            </a:lvl1pPr>
          </a:lstStyle>
          <a:p>
            <a:r>
              <a:rPr lang="en-US" dirty="0"/>
              <a:t>QUESTIONS?</a:t>
            </a:r>
          </a:p>
        </p:txBody>
      </p:sp>
    </p:spTree>
    <p:extLst>
      <p:ext uri="{BB962C8B-B14F-4D97-AF65-F5344CB8AC3E}">
        <p14:creationId xmlns:p14="http://schemas.microsoft.com/office/powerpoint/2010/main" val="2415793113"/>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_personal_mai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C69E64F-3518-6443-83D9-B05718EA0430}"/>
              </a:ext>
            </a:extLst>
          </p:cNvPr>
          <p:cNvPicPr>
            <a:picLocks noChangeAspect="1"/>
          </p:cNvPicPr>
          <p:nvPr userDrawn="1"/>
        </p:nvPicPr>
        <p:blipFill>
          <a:blip r:embed="rId2"/>
          <a:stretch>
            <a:fillRect/>
          </a:stretch>
        </p:blipFill>
        <p:spPr>
          <a:xfrm>
            <a:off x="0" y="0"/>
            <a:ext cx="12192000" cy="6085417"/>
          </a:xfrm>
          <a:prstGeom prst="rect">
            <a:avLst/>
          </a:prstGeom>
        </p:spPr>
      </p:pic>
      <p:sp>
        <p:nvSpPr>
          <p:cNvPr id="2" name="Title 1">
            <a:extLst>
              <a:ext uri="{FF2B5EF4-FFF2-40B4-BE49-F238E27FC236}">
                <a16:creationId xmlns:a16="http://schemas.microsoft.com/office/drawing/2014/main" id="{B4C41454-5D83-B04E-81AF-9FD3FC939AC1}"/>
              </a:ext>
            </a:extLst>
          </p:cNvPr>
          <p:cNvSpPr>
            <a:spLocks noGrp="1"/>
          </p:cNvSpPr>
          <p:nvPr>
            <p:ph type="title"/>
          </p:nvPr>
        </p:nvSpPr>
        <p:spPr>
          <a:xfrm>
            <a:off x="838200" y="1253810"/>
            <a:ext cx="10515600" cy="1325563"/>
          </a:xfrm>
        </p:spPr>
        <p:txBody>
          <a:bodyPr>
            <a:normAutofit/>
          </a:bodyPr>
          <a:lstStyle>
            <a:lvl1pPr>
              <a:defRPr sz="6000" b="1" i="0">
                <a:solidFill>
                  <a:schemeClr val="bg1"/>
                </a:solidFill>
                <a:latin typeface="Calibri" panose="020F0502020204030204" pitchFamily="34" charset="0"/>
                <a:cs typeface="Calibri" panose="020F0502020204030204" pitchFamily="34" charset="0"/>
              </a:defRPr>
            </a:lvl1pPr>
          </a:lstStyle>
          <a:p>
            <a:r>
              <a:rPr lang="en-US"/>
              <a:t>Click to edit Master title style</a:t>
            </a:r>
          </a:p>
        </p:txBody>
      </p:sp>
      <p:pic>
        <p:nvPicPr>
          <p:cNvPr id="7" name="Picture 6">
            <a:extLst>
              <a:ext uri="{FF2B5EF4-FFF2-40B4-BE49-F238E27FC236}">
                <a16:creationId xmlns:a16="http://schemas.microsoft.com/office/drawing/2014/main" id="{11E0493E-BF3F-BB45-AA8B-B5CC0BCE5233}"/>
              </a:ext>
            </a:extLst>
          </p:cNvPr>
          <p:cNvPicPr>
            <a:picLocks noChangeAspect="1"/>
          </p:cNvPicPr>
          <p:nvPr userDrawn="1"/>
        </p:nvPicPr>
        <p:blipFill>
          <a:blip r:embed="rId3"/>
          <a:stretch>
            <a:fillRect/>
          </a:stretch>
        </p:blipFill>
        <p:spPr>
          <a:xfrm>
            <a:off x="0" y="5590113"/>
            <a:ext cx="12192001" cy="1267887"/>
          </a:xfrm>
          <a:prstGeom prst="rect">
            <a:avLst/>
          </a:prstGeom>
        </p:spPr>
      </p:pic>
      <p:cxnSp>
        <p:nvCxnSpPr>
          <p:cNvPr id="8" name="Straight Connector 7">
            <a:extLst>
              <a:ext uri="{FF2B5EF4-FFF2-40B4-BE49-F238E27FC236}">
                <a16:creationId xmlns:a16="http://schemas.microsoft.com/office/drawing/2014/main" id="{17CAAED3-6E58-C048-8DCC-F1DC236879DA}"/>
              </a:ext>
            </a:extLst>
          </p:cNvPr>
          <p:cNvCxnSpPr>
            <a:cxnSpLocks/>
          </p:cNvCxnSpPr>
          <p:nvPr userDrawn="1"/>
        </p:nvCxnSpPr>
        <p:spPr>
          <a:xfrm>
            <a:off x="0" y="5590112"/>
            <a:ext cx="12186197" cy="0"/>
          </a:xfrm>
          <a:prstGeom prst="line">
            <a:avLst/>
          </a:prstGeom>
          <a:ln w="25400">
            <a:solidFill>
              <a:srgbClr val="27549C"/>
            </a:solidFill>
          </a:ln>
        </p:spPr>
        <p:style>
          <a:lnRef idx="1">
            <a:schemeClr val="accent1"/>
          </a:lnRef>
          <a:fillRef idx="0">
            <a:schemeClr val="accent1"/>
          </a:fillRef>
          <a:effectRef idx="0">
            <a:schemeClr val="accent1"/>
          </a:effectRef>
          <a:fontRef idx="minor">
            <a:schemeClr val="tx1"/>
          </a:fontRef>
        </p:style>
      </p:cxnSp>
      <p:sp>
        <p:nvSpPr>
          <p:cNvPr id="12" name="Subtitle 2">
            <a:extLst>
              <a:ext uri="{FF2B5EF4-FFF2-40B4-BE49-F238E27FC236}">
                <a16:creationId xmlns:a16="http://schemas.microsoft.com/office/drawing/2014/main" id="{D3E085C4-DCA6-43B0-9D45-C9864076F6AA}"/>
              </a:ext>
            </a:extLst>
          </p:cNvPr>
          <p:cNvSpPr>
            <a:spLocks noGrp="1"/>
          </p:cNvSpPr>
          <p:nvPr>
            <p:ph type="subTitle" idx="1" hasCustomPrompt="1"/>
          </p:nvPr>
        </p:nvSpPr>
        <p:spPr>
          <a:xfrm>
            <a:off x="4343400" y="2577916"/>
            <a:ext cx="3126510" cy="480131"/>
          </a:xfrm>
        </p:spPr>
        <p:txBody>
          <a:bodyPr wrap="square" lIns="108000" rIns="0" anchor="t">
            <a:spAutoFit/>
          </a:bodyPr>
          <a:lstStyle>
            <a:lvl1pPr marL="0" indent="0" algn="ctr">
              <a:buNone/>
              <a:defRPr sz="2800" b="1" cap="none" baseline="0">
                <a:solidFill>
                  <a:schemeClr val="bg1"/>
                </a:solidFill>
              </a:defRPr>
            </a:lvl1pPr>
            <a:lvl2pPr marL="548626" indent="0" algn="ctr">
              <a:buNone/>
              <a:defRPr>
                <a:solidFill>
                  <a:schemeClr val="tx1">
                    <a:tint val="75000"/>
                  </a:schemeClr>
                </a:solidFill>
              </a:defRPr>
            </a:lvl2pPr>
            <a:lvl3pPr marL="1097253" indent="0" algn="ctr">
              <a:buNone/>
              <a:defRPr>
                <a:solidFill>
                  <a:schemeClr val="tx1">
                    <a:tint val="75000"/>
                  </a:schemeClr>
                </a:solidFill>
              </a:defRPr>
            </a:lvl3pPr>
            <a:lvl4pPr marL="1645879" indent="0" algn="ctr">
              <a:buNone/>
              <a:defRPr>
                <a:solidFill>
                  <a:schemeClr val="tx1">
                    <a:tint val="75000"/>
                  </a:schemeClr>
                </a:solidFill>
              </a:defRPr>
            </a:lvl4pPr>
            <a:lvl5pPr marL="2194505" indent="0" algn="ctr">
              <a:buNone/>
              <a:defRPr>
                <a:solidFill>
                  <a:schemeClr val="tx1">
                    <a:tint val="75000"/>
                  </a:schemeClr>
                </a:solidFill>
              </a:defRPr>
            </a:lvl5pPr>
            <a:lvl6pPr marL="2743131" indent="0" algn="ctr">
              <a:buNone/>
              <a:defRPr>
                <a:solidFill>
                  <a:schemeClr val="tx1">
                    <a:tint val="75000"/>
                  </a:schemeClr>
                </a:solidFill>
              </a:defRPr>
            </a:lvl6pPr>
            <a:lvl7pPr marL="3291758" indent="0" algn="ctr">
              <a:buNone/>
              <a:defRPr>
                <a:solidFill>
                  <a:schemeClr val="tx1">
                    <a:tint val="75000"/>
                  </a:schemeClr>
                </a:solidFill>
              </a:defRPr>
            </a:lvl7pPr>
            <a:lvl8pPr marL="3840384" indent="0" algn="ctr">
              <a:buNone/>
              <a:defRPr>
                <a:solidFill>
                  <a:schemeClr val="tx1">
                    <a:tint val="75000"/>
                  </a:schemeClr>
                </a:solidFill>
              </a:defRPr>
            </a:lvl8pPr>
            <a:lvl9pPr marL="4389010" indent="0" algn="ctr">
              <a:buNone/>
              <a:defRPr>
                <a:solidFill>
                  <a:schemeClr val="tx1">
                    <a:tint val="75000"/>
                  </a:schemeClr>
                </a:solidFill>
              </a:defRPr>
            </a:lvl9pPr>
          </a:lstStyle>
          <a:p>
            <a:r>
              <a:rPr lang="nl-BE"/>
              <a:t>Your Name here</a:t>
            </a:r>
            <a:endParaRPr lang="en-US"/>
          </a:p>
        </p:txBody>
      </p:sp>
    </p:spTree>
    <p:extLst>
      <p:ext uri="{BB962C8B-B14F-4D97-AF65-F5344CB8AC3E}">
        <p14:creationId xmlns:p14="http://schemas.microsoft.com/office/powerpoint/2010/main" val="3362230107"/>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_personal_mai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C69E64F-3518-6443-83D9-B05718EA0430}"/>
              </a:ext>
            </a:extLst>
          </p:cNvPr>
          <p:cNvPicPr>
            <a:picLocks noChangeAspect="1"/>
          </p:cNvPicPr>
          <p:nvPr userDrawn="1"/>
        </p:nvPicPr>
        <p:blipFill>
          <a:blip r:embed="rId2"/>
          <a:stretch>
            <a:fillRect/>
          </a:stretch>
        </p:blipFill>
        <p:spPr>
          <a:xfrm>
            <a:off x="0" y="0"/>
            <a:ext cx="12192000" cy="6085417"/>
          </a:xfrm>
          <a:prstGeom prst="rect">
            <a:avLst/>
          </a:prstGeom>
        </p:spPr>
      </p:pic>
      <p:pic>
        <p:nvPicPr>
          <p:cNvPr id="7" name="Picture 6">
            <a:extLst>
              <a:ext uri="{FF2B5EF4-FFF2-40B4-BE49-F238E27FC236}">
                <a16:creationId xmlns:a16="http://schemas.microsoft.com/office/drawing/2014/main" id="{11E0493E-BF3F-BB45-AA8B-B5CC0BCE5233}"/>
              </a:ext>
            </a:extLst>
          </p:cNvPr>
          <p:cNvPicPr>
            <a:picLocks noChangeAspect="1"/>
          </p:cNvPicPr>
          <p:nvPr userDrawn="1"/>
        </p:nvPicPr>
        <p:blipFill>
          <a:blip r:embed="rId3"/>
          <a:stretch>
            <a:fillRect/>
          </a:stretch>
        </p:blipFill>
        <p:spPr>
          <a:xfrm>
            <a:off x="0" y="5590113"/>
            <a:ext cx="12192001" cy="1267887"/>
          </a:xfrm>
          <a:prstGeom prst="rect">
            <a:avLst/>
          </a:prstGeom>
        </p:spPr>
      </p:pic>
      <p:cxnSp>
        <p:nvCxnSpPr>
          <p:cNvPr id="8" name="Straight Connector 7">
            <a:extLst>
              <a:ext uri="{FF2B5EF4-FFF2-40B4-BE49-F238E27FC236}">
                <a16:creationId xmlns:a16="http://schemas.microsoft.com/office/drawing/2014/main" id="{17CAAED3-6E58-C048-8DCC-F1DC236879DA}"/>
              </a:ext>
            </a:extLst>
          </p:cNvPr>
          <p:cNvCxnSpPr>
            <a:cxnSpLocks/>
          </p:cNvCxnSpPr>
          <p:nvPr userDrawn="1"/>
        </p:nvCxnSpPr>
        <p:spPr>
          <a:xfrm>
            <a:off x="0" y="5590112"/>
            <a:ext cx="12186197" cy="0"/>
          </a:xfrm>
          <a:prstGeom prst="line">
            <a:avLst/>
          </a:prstGeom>
          <a:ln w="25400">
            <a:solidFill>
              <a:srgbClr val="27549C"/>
            </a:solidFill>
          </a:ln>
        </p:spPr>
        <p:style>
          <a:lnRef idx="1">
            <a:schemeClr val="accent1"/>
          </a:lnRef>
          <a:fillRef idx="0">
            <a:schemeClr val="accent1"/>
          </a:fillRef>
          <a:effectRef idx="0">
            <a:schemeClr val="accent1"/>
          </a:effectRef>
          <a:fontRef idx="minor">
            <a:schemeClr val="tx1"/>
          </a:fontRef>
        </p:style>
      </p:cxnSp>
      <p:pic>
        <p:nvPicPr>
          <p:cNvPr id="4" name="Picture 3" descr="Text&#10;&#10;Description automatically generated">
            <a:extLst>
              <a:ext uri="{FF2B5EF4-FFF2-40B4-BE49-F238E27FC236}">
                <a16:creationId xmlns:a16="http://schemas.microsoft.com/office/drawing/2014/main" id="{E4E9DEB7-227E-EB10-93A8-AE0B3DA711E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7328" t="21919" r="14442" b="27513"/>
          <a:stretch/>
        </p:blipFill>
        <p:spPr>
          <a:xfrm>
            <a:off x="838200" y="5858296"/>
            <a:ext cx="4754899" cy="731520"/>
          </a:xfrm>
          <a:prstGeom prst="rect">
            <a:avLst/>
          </a:prstGeom>
        </p:spPr>
      </p:pic>
      <p:pic>
        <p:nvPicPr>
          <p:cNvPr id="3" name="Picture 2" descr="Text&#10;&#10;Description automatically generated">
            <a:extLst>
              <a:ext uri="{FF2B5EF4-FFF2-40B4-BE49-F238E27FC236}">
                <a16:creationId xmlns:a16="http://schemas.microsoft.com/office/drawing/2014/main" id="{6F48A90F-E583-0974-4754-01560860C24E}"/>
              </a:ext>
            </a:extLst>
          </p:cNvPr>
          <p:cNvPicPr>
            <a:picLocks noChangeAspect="1"/>
          </p:cNvPicPr>
          <p:nvPr userDrawn="1"/>
        </p:nvPicPr>
        <p:blipFill rotWithShape="1">
          <a:blip r:embed="rId5"/>
          <a:srcRect l="7323" t="20453" r="31658" b="28414"/>
          <a:stretch/>
        </p:blipFill>
        <p:spPr>
          <a:xfrm>
            <a:off x="5943600" y="5858296"/>
            <a:ext cx="3718560" cy="731520"/>
          </a:xfrm>
          <a:prstGeom prst="rect">
            <a:avLst/>
          </a:prstGeom>
        </p:spPr>
      </p:pic>
      <p:sp>
        <p:nvSpPr>
          <p:cNvPr id="5" name="TextBox 4">
            <a:extLst>
              <a:ext uri="{FF2B5EF4-FFF2-40B4-BE49-F238E27FC236}">
                <a16:creationId xmlns:a16="http://schemas.microsoft.com/office/drawing/2014/main" id="{974FD9BA-B096-55D5-BBF5-002EF14FE293}"/>
              </a:ext>
            </a:extLst>
          </p:cNvPr>
          <p:cNvSpPr txBox="1"/>
          <p:nvPr userDrawn="1"/>
        </p:nvSpPr>
        <p:spPr>
          <a:xfrm>
            <a:off x="10040576" y="6004950"/>
            <a:ext cx="1166538" cy="640175"/>
          </a:xfrm>
          <a:prstGeom prst="rect">
            <a:avLst/>
          </a:prstGeom>
          <a:noFill/>
        </p:spPr>
        <p:txBody>
          <a:bodyPr wrap="none" rtlCol="0">
            <a:spAutoFit/>
          </a:bodyPr>
          <a:lstStyle/>
          <a:p>
            <a:pPr algn="l">
              <a:lnSpc>
                <a:spcPts val="1400"/>
              </a:lnSpc>
            </a:pPr>
            <a:r>
              <a:rPr lang="en-US" sz="1600" b="1" cap="all" baseline="0" dirty="0">
                <a:solidFill>
                  <a:schemeClr val="bg1"/>
                </a:solidFill>
                <a:latin typeface="+mn-lt"/>
              </a:rPr>
              <a:t>Wireless </a:t>
            </a:r>
          </a:p>
          <a:p>
            <a:pPr algn="l">
              <a:lnSpc>
                <a:spcPts val="1400"/>
              </a:lnSpc>
            </a:pPr>
            <a:r>
              <a:rPr lang="en-US" sz="1600" b="1" cap="all" baseline="0" dirty="0">
                <a:solidFill>
                  <a:schemeClr val="bg1"/>
                </a:solidFill>
                <a:latin typeface="+mn-lt"/>
              </a:rPr>
              <a:t>Networks</a:t>
            </a:r>
          </a:p>
          <a:p>
            <a:pPr algn="l">
              <a:lnSpc>
                <a:spcPts val="1400"/>
              </a:lnSpc>
            </a:pPr>
            <a:r>
              <a:rPr lang="en-US" sz="1600" b="1" cap="all" baseline="0" dirty="0">
                <a:solidFill>
                  <a:schemeClr val="bg1"/>
                </a:solidFill>
                <a:latin typeface="+mn-lt"/>
              </a:rPr>
              <a:t>Division</a:t>
            </a:r>
          </a:p>
        </p:txBody>
      </p:sp>
      <p:sp>
        <p:nvSpPr>
          <p:cNvPr id="9" name="Title 1">
            <a:extLst>
              <a:ext uri="{FF2B5EF4-FFF2-40B4-BE49-F238E27FC236}">
                <a16:creationId xmlns:a16="http://schemas.microsoft.com/office/drawing/2014/main" id="{9A947E6C-2C4D-01FB-EDE4-04419599BA24}"/>
              </a:ext>
            </a:extLst>
          </p:cNvPr>
          <p:cNvSpPr>
            <a:spLocks noGrp="1"/>
          </p:cNvSpPr>
          <p:nvPr>
            <p:ph type="title"/>
          </p:nvPr>
        </p:nvSpPr>
        <p:spPr>
          <a:xfrm>
            <a:off x="838200" y="1253810"/>
            <a:ext cx="10515600" cy="1325563"/>
          </a:xfrm>
        </p:spPr>
        <p:txBody>
          <a:bodyPr>
            <a:normAutofit/>
          </a:bodyPr>
          <a:lstStyle>
            <a:lvl1pPr>
              <a:defRPr sz="6000" b="1" i="0">
                <a:solidFill>
                  <a:schemeClr val="bg1"/>
                </a:solidFill>
                <a:latin typeface="Calibri" panose="020F0502020204030204" pitchFamily="34" charset="0"/>
                <a:cs typeface="Calibri" panose="020F0502020204030204" pitchFamily="34" charset="0"/>
              </a:defRPr>
            </a:lvl1pPr>
          </a:lstStyle>
          <a:p>
            <a:r>
              <a:rPr lang="en-US"/>
              <a:t>Click to edit Master title style</a:t>
            </a:r>
          </a:p>
        </p:txBody>
      </p:sp>
      <p:sp>
        <p:nvSpPr>
          <p:cNvPr id="10" name="Subtitle 2">
            <a:extLst>
              <a:ext uri="{FF2B5EF4-FFF2-40B4-BE49-F238E27FC236}">
                <a16:creationId xmlns:a16="http://schemas.microsoft.com/office/drawing/2014/main" id="{89A2D970-CDA2-7D61-DBBD-7F95AFC0F7BC}"/>
              </a:ext>
            </a:extLst>
          </p:cNvPr>
          <p:cNvSpPr>
            <a:spLocks noGrp="1"/>
          </p:cNvSpPr>
          <p:nvPr>
            <p:ph type="subTitle" idx="1" hasCustomPrompt="1"/>
          </p:nvPr>
        </p:nvSpPr>
        <p:spPr>
          <a:xfrm>
            <a:off x="4343400" y="2577916"/>
            <a:ext cx="3126510" cy="480131"/>
          </a:xfrm>
        </p:spPr>
        <p:txBody>
          <a:bodyPr wrap="square" lIns="108000" rIns="0" anchor="t">
            <a:spAutoFit/>
          </a:bodyPr>
          <a:lstStyle>
            <a:lvl1pPr marL="0" indent="0" algn="ctr">
              <a:buNone/>
              <a:defRPr sz="2800" b="1" cap="none" baseline="0">
                <a:solidFill>
                  <a:schemeClr val="bg1"/>
                </a:solidFill>
              </a:defRPr>
            </a:lvl1pPr>
            <a:lvl2pPr marL="548626" indent="0" algn="ctr">
              <a:buNone/>
              <a:defRPr>
                <a:solidFill>
                  <a:schemeClr val="tx1">
                    <a:tint val="75000"/>
                  </a:schemeClr>
                </a:solidFill>
              </a:defRPr>
            </a:lvl2pPr>
            <a:lvl3pPr marL="1097253" indent="0" algn="ctr">
              <a:buNone/>
              <a:defRPr>
                <a:solidFill>
                  <a:schemeClr val="tx1">
                    <a:tint val="75000"/>
                  </a:schemeClr>
                </a:solidFill>
              </a:defRPr>
            </a:lvl3pPr>
            <a:lvl4pPr marL="1645879" indent="0" algn="ctr">
              <a:buNone/>
              <a:defRPr>
                <a:solidFill>
                  <a:schemeClr val="tx1">
                    <a:tint val="75000"/>
                  </a:schemeClr>
                </a:solidFill>
              </a:defRPr>
            </a:lvl4pPr>
            <a:lvl5pPr marL="2194505" indent="0" algn="ctr">
              <a:buNone/>
              <a:defRPr>
                <a:solidFill>
                  <a:schemeClr val="tx1">
                    <a:tint val="75000"/>
                  </a:schemeClr>
                </a:solidFill>
              </a:defRPr>
            </a:lvl5pPr>
            <a:lvl6pPr marL="2743131" indent="0" algn="ctr">
              <a:buNone/>
              <a:defRPr>
                <a:solidFill>
                  <a:schemeClr val="tx1">
                    <a:tint val="75000"/>
                  </a:schemeClr>
                </a:solidFill>
              </a:defRPr>
            </a:lvl6pPr>
            <a:lvl7pPr marL="3291758" indent="0" algn="ctr">
              <a:buNone/>
              <a:defRPr>
                <a:solidFill>
                  <a:schemeClr val="tx1">
                    <a:tint val="75000"/>
                  </a:schemeClr>
                </a:solidFill>
              </a:defRPr>
            </a:lvl7pPr>
            <a:lvl8pPr marL="3840384" indent="0" algn="ctr">
              <a:buNone/>
              <a:defRPr>
                <a:solidFill>
                  <a:schemeClr val="tx1">
                    <a:tint val="75000"/>
                  </a:schemeClr>
                </a:solidFill>
              </a:defRPr>
            </a:lvl8pPr>
            <a:lvl9pPr marL="4389010" indent="0" algn="ctr">
              <a:buNone/>
              <a:defRPr>
                <a:solidFill>
                  <a:schemeClr val="tx1">
                    <a:tint val="75000"/>
                  </a:schemeClr>
                </a:solidFill>
              </a:defRPr>
            </a:lvl9pPr>
          </a:lstStyle>
          <a:p>
            <a:r>
              <a:rPr lang="nl-BE"/>
              <a:t>Your Name here</a:t>
            </a:r>
            <a:endParaRPr lang="en-US"/>
          </a:p>
        </p:txBody>
      </p:sp>
    </p:spTree>
    <p:extLst>
      <p:ext uri="{BB962C8B-B14F-4D97-AF65-F5344CB8AC3E}">
        <p14:creationId xmlns:p14="http://schemas.microsoft.com/office/powerpoint/2010/main" val="174318493"/>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5BF363-59FF-E54E-A0B5-E35D493FB5D9}"/>
              </a:ext>
            </a:extLst>
          </p:cNvPr>
          <p:cNvPicPr>
            <a:picLocks noChangeAspect="1"/>
          </p:cNvPicPr>
          <p:nvPr userDrawn="1"/>
        </p:nvPicPr>
        <p:blipFill>
          <a:blip r:embed="rId2"/>
          <a:stretch>
            <a:fillRect/>
          </a:stretch>
        </p:blipFill>
        <p:spPr>
          <a:xfrm>
            <a:off x="0" y="0"/>
            <a:ext cx="12192000" cy="1087129"/>
          </a:xfrm>
          <a:prstGeom prst="rect">
            <a:avLst/>
          </a:prstGeom>
        </p:spPr>
      </p:pic>
      <p:sp>
        <p:nvSpPr>
          <p:cNvPr id="2" name="Title 1">
            <a:extLst>
              <a:ext uri="{FF2B5EF4-FFF2-40B4-BE49-F238E27FC236}">
                <a16:creationId xmlns:a16="http://schemas.microsoft.com/office/drawing/2014/main" id="{EDB2D7EB-E182-4543-8CCE-37CF8E507C4D}"/>
              </a:ext>
            </a:extLst>
          </p:cNvPr>
          <p:cNvSpPr>
            <a:spLocks noGrp="1"/>
          </p:cNvSpPr>
          <p:nvPr>
            <p:ph type="title"/>
          </p:nvPr>
        </p:nvSpPr>
        <p:spPr>
          <a:xfrm>
            <a:off x="838200" y="-22034"/>
            <a:ext cx="10515600" cy="1325563"/>
          </a:xfrm>
        </p:spPr>
        <p:txBody>
          <a:bodyPr>
            <a:normAutofit/>
          </a:bodyPr>
          <a:lstStyle>
            <a:lvl1pPr>
              <a:defRPr sz="4400" b="0" i="0">
                <a:solidFill>
                  <a:schemeClr val="bg1"/>
                </a:solidFill>
                <a:latin typeface="Calibri" panose="020F0502020204030204" pitchFamily="34" charset="0"/>
                <a:cs typeface="Calibri" panose="020F0502020204030204" pitchFamily="34" charset="0"/>
              </a:defRPr>
            </a:lvl1pPr>
          </a:lstStyle>
          <a:p>
            <a:r>
              <a:rPr lang="en-US"/>
              <a:t>Click to edit Master title style</a:t>
            </a:r>
          </a:p>
        </p:txBody>
      </p:sp>
      <p:pic>
        <p:nvPicPr>
          <p:cNvPr id="7" name="Picture 6" descr="Text&#10;&#10;Description automatically generated">
            <a:extLst>
              <a:ext uri="{FF2B5EF4-FFF2-40B4-BE49-F238E27FC236}">
                <a16:creationId xmlns:a16="http://schemas.microsoft.com/office/drawing/2014/main" id="{2FA240A3-78E9-C232-A2C9-2485190E78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6248400"/>
            <a:ext cx="3429000" cy="816102"/>
          </a:xfrm>
          <a:prstGeom prst="rect">
            <a:avLst/>
          </a:prstGeom>
        </p:spPr>
      </p:pic>
      <p:sp>
        <p:nvSpPr>
          <p:cNvPr id="9" name="Slide Number Placeholder 4">
            <a:extLst>
              <a:ext uri="{FF2B5EF4-FFF2-40B4-BE49-F238E27FC236}">
                <a16:creationId xmlns:a16="http://schemas.microsoft.com/office/drawing/2014/main" id="{C4C0522B-2EFD-112C-6F2F-D19B57334D63}"/>
              </a:ext>
            </a:extLst>
          </p:cNvPr>
          <p:cNvSpPr>
            <a:spLocks noGrp="1"/>
          </p:cNvSpPr>
          <p:nvPr>
            <p:ph type="sldNum" sz="quarter" idx="10"/>
          </p:nvPr>
        </p:nvSpPr>
        <p:spPr>
          <a:xfrm>
            <a:off x="11506200" y="6492875"/>
            <a:ext cx="533400" cy="365125"/>
          </a:xfrm>
          <a:prstGeom prst="rect">
            <a:avLst/>
          </a:prstGeom>
        </p:spPr>
        <p:txBody>
          <a:bodyPr/>
          <a:lstStyle>
            <a:lvl1pPr>
              <a:defRPr/>
            </a:lvl1pPr>
          </a:lstStyle>
          <a:p>
            <a:pPr>
              <a:defRPr/>
            </a:pPr>
            <a:fld id="{0DE4BD5F-8B14-4699-8612-1D3882A88C40}" type="slidenum">
              <a:rPr lang="en-CA"/>
              <a:pPr>
                <a:defRPr/>
              </a:pPr>
              <a:t>‹#›</a:t>
            </a:fld>
            <a:endParaRPr lang="en-CA" dirty="0"/>
          </a:p>
        </p:txBody>
      </p:sp>
    </p:spTree>
    <p:extLst>
      <p:ext uri="{BB962C8B-B14F-4D97-AF65-F5344CB8AC3E}">
        <p14:creationId xmlns:p14="http://schemas.microsoft.com/office/powerpoint/2010/main" val="3561628923"/>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5BF363-59FF-E54E-A0B5-E35D493FB5D9}"/>
              </a:ext>
            </a:extLst>
          </p:cNvPr>
          <p:cNvPicPr>
            <a:picLocks noChangeAspect="1"/>
          </p:cNvPicPr>
          <p:nvPr userDrawn="1"/>
        </p:nvPicPr>
        <p:blipFill>
          <a:blip r:embed="rId2"/>
          <a:stretch>
            <a:fillRect/>
          </a:stretch>
        </p:blipFill>
        <p:spPr>
          <a:xfrm>
            <a:off x="0" y="0"/>
            <a:ext cx="12192000" cy="1087129"/>
          </a:xfrm>
          <a:prstGeom prst="rect">
            <a:avLst/>
          </a:prstGeom>
        </p:spPr>
      </p:pic>
      <p:sp>
        <p:nvSpPr>
          <p:cNvPr id="2" name="Title 1">
            <a:extLst>
              <a:ext uri="{FF2B5EF4-FFF2-40B4-BE49-F238E27FC236}">
                <a16:creationId xmlns:a16="http://schemas.microsoft.com/office/drawing/2014/main" id="{EDB2D7EB-E182-4543-8CCE-37CF8E507C4D}"/>
              </a:ext>
            </a:extLst>
          </p:cNvPr>
          <p:cNvSpPr>
            <a:spLocks noGrp="1"/>
          </p:cNvSpPr>
          <p:nvPr>
            <p:ph type="title"/>
          </p:nvPr>
        </p:nvSpPr>
        <p:spPr>
          <a:xfrm>
            <a:off x="838200" y="-22034"/>
            <a:ext cx="10515600" cy="1325563"/>
          </a:xfrm>
        </p:spPr>
        <p:txBody>
          <a:bodyPr>
            <a:normAutofit/>
          </a:bodyPr>
          <a:lstStyle>
            <a:lvl1pPr>
              <a:defRPr sz="4400" b="0" i="0">
                <a:solidFill>
                  <a:schemeClr val="bg1"/>
                </a:solidFill>
                <a:latin typeface="Calibri" panose="020F0502020204030204" pitchFamily="34" charset="0"/>
                <a:cs typeface="Calibri" panose="020F0502020204030204" pitchFamily="34" charset="0"/>
              </a:defRPr>
            </a:lvl1pPr>
          </a:lstStyle>
          <a:p>
            <a:r>
              <a:rPr lang="en-US"/>
              <a:t>Click to edit Master title style</a:t>
            </a:r>
          </a:p>
        </p:txBody>
      </p:sp>
      <p:sp>
        <p:nvSpPr>
          <p:cNvPr id="9" name="Slide Number Placeholder 4">
            <a:extLst>
              <a:ext uri="{FF2B5EF4-FFF2-40B4-BE49-F238E27FC236}">
                <a16:creationId xmlns:a16="http://schemas.microsoft.com/office/drawing/2014/main" id="{C4C0522B-2EFD-112C-6F2F-D19B57334D63}"/>
              </a:ext>
            </a:extLst>
          </p:cNvPr>
          <p:cNvSpPr>
            <a:spLocks noGrp="1"/>
          </p:cNvSpPr>
          <p:nvPr>
            <p:ph type="sldNum" sz="quarter" idx="10"/>
          </p:nvPr>
        </p:nvSpPr>
        <p:spPr>
          <a:xfrm>
            <a:off x="11506200" y="6492875"/>
            <a:ext cx="533400" cy="365125"/>
          </a:xfrm>
          <a:prstGeom prst="rect">
            <a:avLst/>
          </a:prstGeom>
        </p:spPr>
        <p:txBody>
          <a:bodyPr/>
          <a:lstStyle>
            <a:lvl1pPr>
              <a:defRPr/>
            </a:lvl1pPr>
          </a:lstStyle>
          <a:p>
            <a:pPr>
              <a:defRPr/>
            </a:pPr>
            <a:fld id="{0DE4BD5F-8B14-4699-8612-1D3882A88C40}" type="slidenum">
              <a:rPr lang="en-CA"/>
              <a:pPr>
                <a:defRPr/>
              </a:pPr>
              <a:t>‹#›</a:t>
            </a:fld>
            <a:endParaRPr lang="en-CA" dirty="0"/>
          </a:p>
        </p:txBody>
      </p:sp>
    </p:spTree>
    <p:extLst>
      <p:ext uri="{BB962C8B-B14F-4D97-AF65-F5344CB8AC3E}">
        <p14:creationId xmlns:p14="http://schemas.microsoft.com/office/powerpoint/2010/main" val="1499897194"/>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9" Type="http://schemas.openxmlformats.org/officeDocument/2006/relationships/slideLayout" Target="../slideLayouts/slideLayout55.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34" Type="http://schemas.openxmlformats.org/officeDocument/2006/relationships/slideLayout" Target="../slideLayouts/slideLayout50.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33" Type="http://schemas.openxmlformats.org/officeDocument/2006/relationships/slideLayout" Target="../slideLayouts/slideLayout49.xml"/><Relationship Id="rId38" Type="http://schemas.openxmlformats.org/officeDocument/2006/relationships/slideLayout" Target="../slideLayouts/slideLayout54.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29" Type="http://schemas.openxmlformats.org/officeDocument/2006/relationships/slideLayout" Target="../slideLayouts/slideLayout45.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32" Type="http://schemas.openxmlformats.org/officeDocument/2006/relationships/slideLayout" Target="../slideLayouts/slideLayout48.xml"/><Relationship Id="rId37" Type="http://schemas.openxmlformats.org/officeDocument/2006/relationships/slideLayout" Target="../slideLayouts/slideLayout53.xml"/><Relationship Id="rId40" Type="http://schemas.openxmlformats.org/officeDocument/2006/relationships/theme" Target="../theme/theme2.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36" Type="http://schemas.openxmlformats.org/officeDocument/2006/relationships/slideLayout" Target="../slideLayouts/slideLayout52.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31" Type="http://schemas.openxmlformats.org/officeDocument/2006/relationships/slideLayout" Target="../slideLayouts/slideLayout47.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slideLayout" Target="../slideLayouts/slideLayout46.xml"/><Relationship Id="rId35"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B8751F8-B64C-40F0-997B-FEBA38C3A629}"/>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C3BB666B-07CF-4C6D-9F27-FB392D332F59}"/>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cSld>
  <p:clrMap bg1="lt1" tx1="dk1" bg2="lt2" tx2="dk2" accent1="accent1" accent2="accent2" accent3="accent3" accent4="accent4" accent5="accent5" accent6="accent6" hlink="hlink" folHlink="folHlink"/>
  <p:sldLayoutIdLst>
    <p:sldLayoutId id="2147483681" r:id="rId1"/>
    <p:sldLayoutId id="2147483684" r:id="rId2"/>
    <p:sldLayoutId id="2147483741" r:id="rId3"/>
    <p:sldLayoutId id="2147483692" r:id="rId4"/>
    <p:sldLayoutId id="2147483744" r:id="rId5"/>
    <p:sldLayoutId id="2147483742" r:id="rId6"/>
    <p:sldLayoutId id="2147483740" r:id="rId7"/>
    <p:sldLayoutId id="2147483745" r:id="rId8"/>
    <p:sldLayoutId id="2147483690" r:id="rId9"/>
    <p:sldLayoutId id="2147483747" r:id="rId10"/>
    <p:sldLayoutId id="2147483734" r:id="rId11"/>
    <p:sldLayoutId id="2147483735" r:id="rId12"/>
    <p:sldLayoutId id="2147483736" r:id="rId13"/>
    <p:sldLayoutId id="2147483746" r:id="rId14"/>
    <p:sldLayoutId id="2147483739" r:id="rId15"/>
    <p:sldLayoutId id="2147483743" r:id="rId16"/>
  </p:sldLayoutIdLst>
  <p:hf hdr="0" ftr="0" dt="0"/>
  <p:txStyles>
    <p:titleStyle>
      <a:lvl1pPr algn="ctr" rtl="0" eaLnBrk="0" fontAlgn="base" hangingPunct="0">
        <a:lnSpc>
          <a:spcPct val="90000"/>
        </a:lnSpc>
        <a:spcBef>
          <a:spcPct val="0"/>
        </a:spcBef>
        <a:spcAft>
          <a:spcPct val="0"/>
        </a:spcAft>
        <a:defRPr sz="4400" kern="1200">
          <a:solidFill>
            <a:schemeClr val="tx1"/>
          </a:solidFill>
          <a:latin typeface="+mj-lt"/>
          <a:ea typeface="+mj-ea"/>
          <a:cs typeface="+mj-cs"/>
        </a:defRPr>
      </a:lvl1pPr>
      <a:lvl2pPr algn="ctr"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ctr"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ctr"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ctr"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ctr"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ctr"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ctr"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ctr"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436F84-A056-024D-8256-6D325175E0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3BA5B2-AEAF-314E-8AAC-F702653A4A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C515DB-95E6-C443-858B-86A26AE7D1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A84E01-FA1D-DF4D-8154-31A9A1861279}" type="datetimeFigureOut">
              <a:rPr lang="en-US" smtClean="0"/>
              <a:t>6/25/2023</a:t>
            </a:fld>
            <a:endParaRPr lang="en-US"/>
          </a:p>
        </p:txBody>
      </p:sp>
      <p:sp>
        <p:nvSpPr>
          <p:cNvPr id="5" name="Footer Placeholder 4">
            <a:extLst>
              <a:ext uri="{FF2B5EF4-FFF2-40B4-BE49-F238E27FC236}">
                <a16:creationId xmlns:a16="http://schemas.microsoft.com/office/drawing/2014/main" id="{B88D10BC-EA5B-B342-BB67-E3B44DFF4D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3EFDFB-58EC-8343-9988-C1A633F1AF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EEB62B-FDC5-F542-B36B-F4CCC4099D47}" type="slidenum">
              <a:rPr lang="en-US" smtClean="0"/>
              <a:t>‹#›</a:t>
            </a:fld>
            <a:endParaRPr lang="en-US"/>
          </a:p>
        </p:txBody>
      </p:sp>
    </p:spTree>
    <p:extLst>
      <p:ext uri="{BB962C8B-B14F-4D97-AF65-F5344CB8AC3E}">
        <p14:creationId xmlns:p14="http://schemas.microsoft.com/office/powerpoint/2010/main" val="127232223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718" r:id="rId24"/>
    <p:sldLayoutId id="2147483719" r:id="rId25"/>
    <p:sldLayoutId id="2147483720" r:id="rId26"/>
    <p:sldLayoutId id="2147483721" r:id="rId27"/>
    <p:sldLayoutId id="2147483722" r:id="rId28"/>
    <p:sldLayoutId id="2147483723" r:id="rId29"/>
    <p:sldLayoutId id="2147483724" r:id="rId30"/>
    <p:sldLayoutId id="2147483725" r:id="rId31"/>
    <p:sldLayoutId id="2147483726" r:id="rId32"/>
    <p:sldLayoutId id="2147483727" r:id="rId33"/>
    <p:sldLayoutId id="2147483728" r:id="rId34"/>
    <p:sldLayoutId id="2147483729" r:id="rId35"/>
    <p:sldLayoutId id="2147483730" r:id="rId36"/>
    <p:sldLayoutId id="2147483731" r:id="rId37"/>
    <p:sldLayoutId id="2147483732" r:id="rId38"/>
    <p:sldLayoutId id="2147483733" r:id="rId3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svg"/><Relationship Id="rId7" Type="http://schemas.openxmlformats.org/officeDocument/2006/relationships/image" Target="../media/image93.svg"/><Relationship Id="rId2" Type="http://schemas.openxmlformats.org/officeDocument/2006/relationships/image" Target="../media/image88.png"/><Relationship Id="rId1" Type="http://schemas.openxmlformats.org/officeDocument/2006/relationships/slideLayout" Target="../slideLayouts/slideLayout9.xml"/><Relationship Id="rId6" Type="http://schemas.openxmlformats.org/officeDocument/2006/relationships/image" Target="../media/image92.png"/><Relationship Id="rId5" Type="http://schemas.openxmlformats.org/officeDocument/2006/relationships/image" Target="../media/image91.svg"/><Relationship Id="rId4" Type="http://schemas.openxmlformats.org/officeDocument/2006/relationships/image" Target="../media/image90.png"/><Relationship Id="rId9" Type="http://schemas.openxmlformats.org/officeDocument/2006/relationships/image" Target="../media/image95.svg"/></Relationships>
</file>

<file path=ppt/slides/_rels/slide11.xml.rels><?xml version="1.0" encoding="UTF-8" standalone="yes"?>
<Relationships xmlns="http://schemas.openxmlformats.org/package/2006/relationships"><Relationship Id="rId8" Type="http://schemas.openxmlformats.org/officeDocument/2006/relationships/image" Target="../media/image102.svg"/><Relationship Id="rId3" Type="http://schemas.openxmlformats.org/officeDocument/2006/relationships/image" Target="../media/image97.svg"/><Relationship Id="rId7" Type="http://schemas.openxmlformats.org/officeDocument/2006/relationships/image" Target="../media/image101.svg"/><Relationship Id="rId2" Type="http://schemas.openxmlformats.org/officeDocument/2006/relationships/image" Target="../media/image96.png"/><Relationship Id="rId1" Type="http://schemas.openxmlformats.org/officeDocument/2006/relationships/slideLayout" Target="../slideLayouts/slideLayout13.xml"/><Relationship Id="rId6" Type="http://schemas.openxmlformats.org/officeDocument/2006/relationships/image" Target="../media/image100.png"/><Relationship Id="rId5" Type="http://schemas.openxmlformats.org/officeDocument/2006/relationships/image" Target="../media/image99.svg"/><Relationship Id="rId4" Type="http://schemas.openxmlformats.org/officeDocument/2006/relationships/image" Target="../media/image98.png"/></Relationships>
</file>

<file path=ppt/slides/_rels/slide12.xml.rels><?xml version="1.0" encoding="UTF-8" standalone="yes"?>
<Relationships xmlns="http://schemas.openxmlformats.org/package/2006/relationships"><Relationship Id="rId3" Type="http://schemas.openxmlformats.org/officeDocument/2006/relationships/image" Target="../media/image101.svg"/><Relationship Id="rId2" Type="http://schemas.openxmlformats.org/officeDocument/2006/relationships/image" Target="../media/image100.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108.png"/><Relationship Id="rId4" Type="http://schemas.openxmlformats.org/officeDocument/2006/relationships/image" Target="../media/image107.png"/></Relationships>
</file>

<file path=ppt/slides/_rels/slide1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112.png"/><Relationship Id="rId4" Type="http://schemas.openxmlformats.org/officeDocument/2006/relationships/image" Target="../media/image87.png"/></Relationships>
</file>

<file path=ppt/slides/_rels/slide2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86.png"/><Relationship Id="rId4" Type="http://schemas.openxmlformats.org/officeDocument/2006/relationships/image" Target="../media/image11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84.png"/><Relationship Id="rId1" Type="http://schemas.openxmlformats.org/officeDocument/2006/relationships/slideLayout" Target="../slideLayouts/slideLayout9.xml"/><Relationship Id="rId4" Type="http://schemas.openxmlformats.org/officeDocument/2006/relationships/image" Target="../media/image116.png"/></Relationships>
</file>

<file path=ppt/slides/_rels/slide2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117.png"/></Relationships>
</file>

<file path=ppt/slides/_rels/slide2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118.png"/></Relationships>
</file>

<file path=ppt/slides/_rels/slide2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121.png"/><Relationship Id="rId5" Type="http://schemas.openxmlformats.org/officeDocument/2006/relationships/image" Target="../media/image82.png"/><Relationship Id="rId4" Type="http://schemas.openxmlformats.org/officeDocument/2006/relationships/image" Target="../media/image1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image" Target="../media/image122.png"/><Relationship Id="rId4" Type="http://schemas.openxmlformats.org/officeDocument/2006/relationships/image" Target="../media/image82.png"/></Relationships>
</file>

<file path=ppt/slides/_rels/slide3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8.xml"/><Relationship Id="rId1" Type="http://schemas.openxmlformats.org/officeDocument/2006/relationships/slideLayout" Target="../slideLayouts/slideLayout9.xml"/><Relationship Id="rId5" Type="http://schemas.openxmlformats.org/officeDocument/2006/relationships/image" Target="../media/image82.png"/><Relationship Id="rId4" Type="http://schemas.openxmlformats.org/officeDocument/2006/relationships/image" Target="../media/image123.png"/></Relationships>
</file>

<file path=ppt/slides/_rels/slide32.xml.rels><?xml version="1.0" encoding="UTF-8" standalone="yes"?>
<Relationships xmlns="http://schemas.openxmlformats.org/package/2006/relationships"><Relationship Id="rId8" Type="http://schemas.openxmlformats.org/officeDocument/2006/relationships/hyperlink" Target="https://sqlitebrowser.org/dl/" TargetMode="External"/><Relationship Id="rId3" Type="http://schemas.openxmlformats.org/officeDocument/2006/relationships/image" Target="../media/image121.png"/><Relationship Id="rId7" Type="http://schemas.openxmlformats.org/officeDocument/2006/relationships/image" Target="../media/image127.pn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33.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131.png"/><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2.png"/><Relationship Id="rId1" Type="http://schemas.openxmlformats.org/officeDocument/2006/relationships/slideLayout" Target="../slideLayouts/slideLayout9.xml"/><Relationship Id="rId5" Type="http://schemas.openxmlformats.org/officeDocument/2006/relationships/image" Target="../media/image134.emf"/><Relationship Id="rId4" Type="http://schemas.openxmlformats.org/officeDocument/2006/relationships/image" Target="../media/image133.png"/></Relationships>
</file>

<file path=ppt/slides/_rels/slide3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hyperlink" Target="https://portal.3gpp.org/desktopmodules/Specifications/SpecificationDetails.aspx?specificationId=3855" TargetMode="External"/><Relationship Id="rId1" Type="http://schemas.openxmlformats.org/officeDocument/2006/relationships/slideLayout" Target="../slideLayouts/slideLayout9.xml"/><Relationship Id="rId5" Type="http://schemas.openxmlformats.org/officeDocument/2006/relationships/image" Target="../media/image134.emf"/><Relationship Id="rId4" Type="http://schemas.openxmlformats.org/officeDocument/2006/relationships/image" Target="../media/image82.png"/></Relationships>
</file>

<file path=ppt/slides/_rels/slide37.xml.rels><?xml version="1.0" encoding="UTF-8" standalone="yes"?>
<Relationships xmlns="http://schemas.openxmlformats.org/package/2006/relationships"><Relationship Id="rId3" Type="http://schemas.openxmlformats.org/officeDocument/2006/relationships/hyperlink" Target="https://portal.3gpp.org/desktopmodules/Specifications/SpecificationDetails.aspx?specificationId=3855" TargetMode="External"/><Relationship Id="rId2" Type="http://schemas.openxmlformats.org/officeDocument/2006/relationships/image" Target="../media/image135.png"/><Relationship Id="rId1" Type="http://schemas.openxmlformats.org/officeDocument/2006/relationships/slideLayout" Target="../slideLayouts/slideLayout9.xml"/><Relationship Id="rId5" Type="http://schemas.openxmlformats.org/officeDocument/2006/relationships/image" Target="../media/image134.emf"/><Relationship Id="rId4" Type="http://schemas.openxmlformats.org/officeDocument/2006/relationships/image" Target="../media/image82.png"/></Relationships>
</file>

<file path=ppt/slides/_rels/slide38.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82.png"/><Relationship Id="rId7" Type="http://schemas.openxmlformats.org/officeDocument/2006/relationships/image" Target="../media/image138.pn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4.emf"/></Relationships>
</file>

<file path=ppt/slides/_rels/slide39.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image" Target="../media/image82.png"/><Relationship Id="rId1" Type="http://schemas.openxmlformats.org/officeDocument/2006/relationships/slideLayout" Target="../slideLayouts/slideLayout9.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4.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svg"/><Relationship Id="rId18" Type="http://schemas.openxmlformats.org/officeDocument/2006/relationships/image" Target="../media/image70.png"/><Relationship Id="rId26" Type="http://schemas.openxmlformats.org/officeDocument/2006/relationships/image" Target="../media/image77.svg"/><Relationship Id="rId3" Type="http://schemas.openxmlformats.org/officeDocument/2006/relationships/image" Target="../media/image55.png"/><Relationship Id="rId21" Type="http://schemas.openxmlformats.org/officeDocument/2006/relationships/image" Target="../media/image73.png"/><Relationship Id="rId7" Type="http://schemas.openxmlformats.org/officeDocument/2006/relationships/image" Target="../media/image59.png"/><Relationship Id="rId12" Type="http://schemas.openxmlformats.org/officeDocument/2006/relationships/image" Target="../media/image64.png"/><Relationship Id="rId17" Type="http://schemas.openxmlformats.org/officeDocument/2006/relationships/image" Target="../media/image69.svg"/><Relationship Id="rId25" Type="http://schemas.openxmlformats.org/officeDocument/2006/relationships/image" Target="../media/image76.png"/><Relationship Id="rId2" Type="http://schemas.openxmlformats.org/officeDocument/2006/relationships/notesSlide" Target="../notesSlides/notesSlide2.xml"/><Relationship Id="rId16" Type="http://schemas.openxmlformats.org/officeDocument/2006/relationships/image" Target="../media/image68.png"/><Relationship Id="rId20" Type="http://schemas.openxmlformats.org/officeDocument/2006/relationships/image" Target="../media/image72.svg"/><Relationship Id="rId29" Type="http://schemas.openxmlformats.org/officeDocument/2006/relationships/image" Target="../media/image80.png"/><Relationship Id="rId1" Type="http://schemas.openxmlformats.org/officeDocument/2006/relationships/slideLayout" Target="../slideLayouts/slideLayout9.xml"/><Relationship Id="rId6" Type="http://schemas.openxmlformats.org/officeDocument/2006/relationships/image" Target="../media/image58.svg"/><Relationship Id="rId11" Type="http://schemas.openxmlformats.org/officeDocument/2006/relationships/image" Target="../media/image63.svg"/><Relationship Id="rId24" Type="http://schemas.openxmlformats.org/officeDocument/2006/relationships/image" Target="../media/image75.svg"/><Relationship Id="rId5" Type="http://schemas.openxmlformats.org/officeDocument/2006/relationships/image" Target="../media/image57.png"/><Relationship Id="rId15" Type="http://schemas.openxmlformats.org/officeDocument/2006/relationships/image" Target="../media/image67.svg"/><Relationship Id="rId23" Type="http://schemas.openxmlformats.org/officeDocument/2006/relationships/image" Target="../media/image74.png"/><Relationship Id="rId28" Type="http://schemas.openxmlformats.org/officeDocument/2006/relationships/image" Target="../media/image79.svg"/><Relationship Id="rId10" Type="http://schemas.openxmlformats.org/officeDocument/2006/relationships/image" Target="../media/image62.png"/><Relationship Id="rId19" Type="http://schemas.openxmlformats.org/officeDocument/2006/relationships/image" Target="../media/image71.svg"/><Relationship Id="rId4" Type="http://schemas.openxmlformats.org/officeDocument/2006/relationships/image" Target="../media/image56.svg"/><Relationship Id="rId9" Type="http://schemas.openxmlformats.org/officeDocument/2006/relationships/image" Target="../media/image61.svg"/><Relationship Id="rId14" Type="http://schemas.openxmlformats.org/officeDocument/2006/relationships/image" Target="../media/image66.png"/><Relationship Id="rId22" Type="http://schemas.microsoft.com/office/2007/relationships/hdphoto" Target="../media/hdphoto1.wdp"/><Relationship Id="rId27" Type="http://schemas.openxmlformats.org/officeDocument/2006/relationships/image" Target="../media/image78.png"/><Relationship Id="rId30" Type="http://schemas.openxmlformats.org/officeDocument/2006/relationships/image" Target="../media/image81.svg"/></Relationships>
</file>

<file path=ppt/slides/_rels/slide4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143.png"/><Relationship Id="rId1" Type="http://schemas.openxmlformats.org/officeDocument/2006/relationships/slideLayout" Target="../slideLayouts/slideLayout9.xml"/><Relationship Id="rId4" Type="http://schemas.openxmlformats.org/officeDocument/2006/relationships/image" Target="../media/image134.emf"/></Relationships>
</file>

<file path=ppt/slides/_rels/slide41.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image" Target="../media/image82.png"/><Relationship Id="rId1" Type="http://schemas.openxmlformats.org/officeDocument/2006/relationships/slideLayout" Target="../slideLayouts/slideLayout9.xml"/><Relationship Id="rId4" Type="http://schemas.openxmlformats.org/officeDocument/2006/relationships/image" Target="../media/image144.png"/></Relationships>
</file>

<file path=ppt/slides/_rels/slide42.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image" Target="../media/image82.png"/><Relationship Id="rId1" Type="http://schemas.openxmlformats.org/officeDocument/2006/relationships/slideLayout" Target="../slideLayouts/slideLayout9.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43.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image" Target="../media/image82.png"/><Relationship Id="rId1" Type="http://schemas.openxmlformats.org/officeDocument/2006/relationships/slideLayout" Target="../slideLayouts/slideLayout9.xml"/><Relationship Id="rId5" Type="http://schemas.openxmlformats.org/officeDocument/2006/relationships/image" Target="../media/image149.png"/><Relationship Id="rId4" Type="http://schemas.openxmlformats.org/officeDocument/2006/relationships/image" Target="../media/image148.png"/></Relationships>
</file>

<file path=ppt/slides/_rels/slide44.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34.emf"/><Relationship Id="rId7" Type="http://schemas.openxmlformats.org/officeDocument/2006/relationships/image" Target="../media/image153.png"/><Relationship Id="rId2" Type="http://schemas.openxmlformats.org/officeDocument/2006/relationships/image" Target="../media/image82.png"/><Relationship Id="rId1" Type="http://schemas.openxmlformats.org/officeDocument/2006/relationships/slideLayout" Target="../slideLayouts/slideLayout9.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s>
</file>

<file path=ppt/slides/_rels/slide45.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image" Target="../media/image82.png"/><Relationship Id="rId1" Type="http://schemas.openxmlformats.org/officeDocument/2006/relationships/slideLayout" Target="../slideLayouts/slideLayout9.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4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55.png"/><Relationship Id="rId1" Type="http://schemas.openxmlformats.org/officeDocument/2006/relationships/slideLayout" Target="../slideLayouts/slideLayout9.xml"/><Relationship Id="rId5" Type="http://schemas.openxmlformats.org/officeDocument/2006/relationships/image" Target="../media/image159.png"/><Relationship Id="rId4" Type="http://schemas.openxmlformats.org/officeDocument/2006/relationships/image" Target="../media/image15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8" Type="http://schemas.openxmlformats.org/officeDocument/2006/relationships/image" Target="../media/image164.png"/><Relationship Id="rId3" Type="http://schemas.microsoft.com/office/2018/10/relationships/comments" Target="../comments/modernComment_323_B087EAD7.xml"/><Relationship Id="rId7" Type="http://schemas.openxmlformats.org/officeDocument/2006/relationships/image" Target="../media/image163.sv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162.png"/><Relationship Id="rId5" Type="http://schemas.openxmlformats.org/officeDocument/2006/relationships/image" Target="../media/image161.svg"/><Relationship Id="rId4" Type="http://schemas.openxmlformats.org/officeDocument/2006/relationships/image" Target="../media/image160.png"/><Relationship Id="rId9" Type="http://schemas.openxmlformats.org/officeDocument/2006/relationships/image" Target="../media/image165.svg"/></Relationships>
</file>

<file path=ppt/slides/_rels/slide5.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svg"/><Relationship Id="rId18" Type="http://schemas.openxmlformats.org/officeDocument/2006/relationships/image" Target="../media/image70.png"/><Relationship Id="rId3" Type="http://schemas.openxmlformats.org/officeDocument/2006/relationships/image" Target="../media/image55.png"/><Relationship Id="rId21" Type="http://schemas.openxmlformats.org/officeDocument/2006/relationships/image" Target="../media/image73.png"/><Relationship Id="rId7" Type="http://schemas.openxmlformats.org/officeDocument/2006/relationships/image" Target="../media/image59.png"/><Relationship Id="rId12" Type="http://schemas.openxmlformats.org/officeDocument/2006/relationships/image" Target="../media/image64.png"/><Relationship Id="rId17" Type="http://schemas.openxmlformats.org/officeDocument/2006/relationships/image" Target="../media/image69.svg"/><Relationship Id="rId2" Type="http://schemas.openxmlformats.org/officeDocument/2006/relationships/notesSlide" Target="../notesSlides/notesSlide3.xml"/><Relationship Id="rId16" Type="http://schemas.openxmlformats.org/officeDocument/2006/relationships/image" Target="../media/image68.png"/><Relationship Id="rId20" Type="http://schemas.openxmlformats.org/officeDocument/2006/relationships/image" Target="../media/image72.svg"/><Relationship Id="rId1" Type="http://schemas.openxmlformats.org/officeDocument/2006/relationships/slideLayout" Target="../slideLayouts/slideLayout9.xml"/><Relationship Id="rId6" Type="http://schemas.openxmlformats.org/officeDocument/2006/relationships/image" Target="../media/image58.svg"/><Relationship Id="rId11" Type="http://schemas.openxmlformats.org/officeDocument/2006/relationships/image" Target="../media/image63.svg"/><Relationship Id="rId5" Type="http://schemas.openxmlformats.org/officeDocument/2006/relationships/image" Target="../media/image57.png"/><Relationship Id="rId15" Type="http://schemas.openxmlformats.org/officeDocument/2006/relationships/image" Target="../media/image67.svg"/><Relationship Id="rId10" Type="http://schemas.openxmlformats.org/officeDocument/2006/relationships/image" Target="../media/image62.png"/><Relationship Id="rId19" Type="http://schemas.openxmlformats.org/officeDocument/2006/relationships/image" Target="../media/image71.svg"/><Relationship Id="rId4" Type="http://schemas.openxmlformats.org/officeDocument/2006/relationships/image" Target="../media/image56.svg"/><Relationship Id="rId9" Type="http://schemas.openxmlformats.org/officeDocument/2006/relationships/image" Target="../media/image61.svg"/><Relationship Id="rId14" Type="http://schemas.openxmlformats.org/officeDocument/2006/relationships/image" Target="../media/image66.png"/><Relationship Id="rId22" Type="http://schemas.microsoft.com/office/2007/relationships/hdphoto" Target="../media/hdphoto1.wdp"/></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image" Target="../media/image167.png"/></Relationships>
</file>

<file path=ppt/slides/_rels/slide52.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26.xml"/><Relationship Id="rId1" Type="http://schemas.openxmlformats.org/officeDocument/2006/relationships/slideLayout" Target="../slideLayouts/slideLayout9.xml"/><Relationship Id="rId5" Type="http://schemas.openxmlformats.org/officeDocument/2006/relationships/image" Target="../media/image170.png"/><Relationship Id="rId4" Type="http://schemas.openxmlformats.org/officeDocument/2006/relationships/image" Target="../media/image169.png"/></Relationships>
</file>

<file path=ppt/slides/_rels/slide53.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27.xml"/><Relationship Id="rId1" Type="http://schemas.openxmlformats.org/officeDocument/2006/relationships/slideLayout" Target="../slideLayouts/slideLayout9.xml"/><Relationship Id="rId5" Type="http://schemas.openxmlformats.org/officeDocument/2006/relationships/image" Target="../media/image173.png"/><Relationship Id="rId4" Type="http://schemas.openxmlformats.org/officeDocument/2006/relationships/image" Target="../media/image172.png"/></Relationships>
</file>

<file path=ppt/slides/_rels/slide54.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28.xml"/><Relationship Id="rId1" Type="http://schemas.openxmlformats.org/officeDocument/2006/relationships/slideLayout" Target="../slideLayouts/slideLayout9.xml"/><Relationship Id="rId5" Type="http://schemas.openxmlformats.org/officeDocument/2006/relationships/image" Target="../media/image176.png"/><Relationship Id="rId4" Type="http://schemas.openxmlformats.org/officeDocument/2006/relationships/image" Target="../media/image175.png"/></Relationships>
</file>

<file path=ppt/slides/_rels/slide55.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29.xml"/><Relationship Id="rId1" Type="http://schemas.openxmlformats.org/officeDocument/2006/relationships/slideLayout" Target="../slideLayouts/slideLayout9.xml"/><Relationship Id="rId5" Type="http://schemas.openxmlformats.org/officeDocument/2006/relationships/image" Target="../media/image179.png"/><Relationship Id="rId4" Type="http://schemas.openxmlformats.org/officeDocument/2006/relationships/image" Target="../media/image178.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hyperlink" Target="https://5g-lena.cttc.es/blog/16/" TargetMode="External"/><Relationship Id="rId2" Type="http://schemas.openxmlformats.org/officeDocument/2006/relationships/image" Target="../media/image82.png"/><Relationship Id="rId1" Type="http://schemas.openxmlformats.org/officeDocument/2006/relationships/slideLayout" Target="../slideLayouts/slideLayout9.xml"/><Relationship Id="rId4" Type="http://schemas.openxmlformats.org/officeDocument/2006/relationships/hyperlink" Target="https://www.nsnam.org/releases/ns-3-36/"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84.png"/></Relationships>
</file>

<file path=ppt/slides/_rels/slide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9.xml"/><Relationship Id="rId4" Type="http://schemas.openxmlformats.org/officeDocument/2006/relationships/image" Target="../media/image8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3FD70-F4AD-400D-B87E-8C4C47838AB4}"/>
              </a:ext>
            </a:extLst>
          </p:cNvPr>
          <p:cNvSpPr>
            <a:spLocks noGrp="1"/>
          </p:cNvSpPr>
          <p:nvPr>
            <p:ph type="title"/>
          </p:nvPr>
        </p:nvSpPr>
        <p:spPr/>
        <p:txBody>
          <a:bodyPr>
            <a:noAutofit/>
          </a:bodyPr>
          <a:lstStyle/>
          <a:p>
            <a:r>
              <a:rPr lang="en-US" sz="4400" dirty="0"/>
              <a:t>Proximity Services (ProSe) Support for </a:t>
            </a:r>
            <a:br>
              <a:rPr lang="en-US" sz="4400" dirty="0"/>
            </a:br>
            <a:r>
              <a:rPr lang="en-US" sz="4400" dirty="0"/>
              <a:t>5G NR Simulations</a:t>
            </a:r>
          </a:p>
        </p:txBody>
      </p:sp>
      <p:sp>
        <p:nvSpPr>
          <p:cNvPr id="5" name="Subtitle 2">
            <a:extLst>
              <a:ext uri="{FF2B5EF4-FFF2-40B4-BE49-F238E27FC236}">
                <a16:creationId xmlns:a16="http://schemas.microsoft.com/office/drawing/2014/main" id="{0AC3F622-EE51-50E7-5C68-A526282BE16D}"/>
              </a:ext>
            </a:extLst>
          </p:cNvPr>
          <p:cNvSpPr txBox="1">
            <a:spLocks/>
          </p:cNvSpPr>
          <p:nvPr/>
        </p:nvSpPr>
        <p:spPr bwMode="auto">
          <a:xfrm>
            <a:off x="76200" y="2714986"/>
            <a:ext cx="11694160" cy="2923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8000" tIns="45720" rIns="0" bIns="45720" numCol="1" anchor="t" anchorCtr="0" compatLnSpc="1">
            <a:prstTxWarp prst="textNoShape">
              <a:avLst/>
            </a:prstTxWarp>
            <a:spAutoFit/>
          </a:bodyPr>
          <a:lstStyle>
            <a:lvl1pPr marL="0" indent="0" algn="l" rtl="0" eaLnBrk="0" fontAlgn="base" hangingPunct="0">
              <a:lnSpc>
                <a:spcPct val="90000"/>
              </a:lnSpc>
              <a:spcBef>
                <a:spcPts val="1000"/>
              </a:spcBef>
              <a:spcAft>
                <a:spcPct val="0"/>
              </a:spcAft>
              <a:buFont typeface="Arial" panose="020B0604020202020204" pitchFamily="34" charset="0"/>
              <a:buNone/>
              <a:defRPr sz="2800" b="1" kern="1200" cap="none" baseline="0">
                <a:solidFill>
                  <a:schemeClr val="bg1"/>
                </a:solidFill>
                <a:latin typeface="+mn-lt"/>
                <a:ea typeface="+mn-ea"/>
                <a:cs typeface="+mn-cs"/>
              </a:defRPr>
            </a:lvl1pPr>
            <a:lvl2pPr marL="548626" indent="0" algn="ctr" rtl="0" eaLnBrk="0" fontAlgn="base" hangingPunct="0">
              <a:lnSpc>
                <a:spcPct val="90000"/>
              </a:lnSpc>
              <a:spcBef>
                <a:spcPts val="500"/>
              </a:spcBef>
              <a:spcAft>
                <a:spcPct val="0"/>
              </a:spcAft>
              <a:buFont typeface="Arial" panose="020B0604020202020204" pitchFamily="34" charset="0"/>
              <a:buNone/>
              <a:defRPr sz="2400" kern="1200">
                <a:solidFill>
                  <a:schemeClr val="tx1">
                    <a:tint val="75000"/>
                  </a:schemeClr>
                </a:solidFill>
                <a:latin typeface="+mn-lt"/>
                <a:ea typeface="+mn-ea"/>
                <a:cs typeface="+mn-cs"/>
              </a:defRPr>
            </a:lvl2pPr>
            <a:lvl3pPr marL="1097253"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tint val="75000"/>
                  </a:schemeClr>
                </a:solidFill>
                <a:latin typeface="+mn-lt"/>
                <a:ea typeface="+mn-ea"/>
                <a:cs typeface="+mn-cs"/>
              </a:defRPr>
            </a:lvl3pPr>
            <a:lvl4pPr marL="1645879" indent="0" algn="ctr" rtl="0" eaLnBrk="0" fontAlgn="base" hangingPunct="0">
              <a:lnSpc>
                <a:spcPct val="90000"/>
              </a:lnSpc>
              <a:spcBef>
                <a:spcPts val="500"/>
              </a:spcBef>
              <a:spcAft>
                <a:spcPct val="0"/>
              </a:spcAft>
              <a:buFont typeface="Arial" panose="020B0604020202020204" pitchFamily="34" charset="0"/>
              <a:buNone/>
              <a:defRPr kern="1200">
                <a:solidFill>
                  <a:schemeClr val="tx1">
                    <a:tint val="75000"/>
                  </a:schemeClr>
                </a:solidFill>
                <a:latin typeface="+mn-lt"/>
                <a:ea typeface="+mn-ea"/>
                <a:cs typeface="+mn-cs"/>
              </a:defRPr>
            </a:lvl4pPr>
            <a:lvl5pPr marL="2194505" indent="0" algn="ctr" rtl="0" eaLnBrk="0" fontAlgn="base" hangingPunct="0">
              <a:lnSpc>
                <a:spcPct val="90000"/>
              </a:lnSpc>
              <a:spcBef>
                <a:spcPts val="500"/>
              </a:spcBef>
              <a:spcAft>
                <a:spcPct val="0"/>
              </a:spcAft>
              <a:buFont typeface="Arial" panose="020B0604020202020204" pitchFamily="34" charset="0"/>
              <a:buNone/>
              <a:defRPr kern="1200">
                <a:solidFill>
                  <a:schemeClr val="tx1">
                    <a:tint val="75000"/>
                  </a:schemeClr>
                </a:solidFill>
                <a:latin typeface="+mn-lt"/>
                <a:ea typeface="+mn-ea"/>
                <a:cs typeface="+mn-cs"/>
              </a:defRPr>
            </a:lvl5pPr>
            <a:lvl6pPr marL="2743131"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3291758"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840384"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438901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algn="ctr"/>
            <a:r>
              <a:rPr lang="en-US" sz="2400" dirty="0"/>
              <a:t>WNS3 2023 – June 2023</a:t>
            </a:r>
          </a:p>
          <a:p>
            <a:pPr algn="ctr"/>
            <a:r>
              <a:rPr lang="en-US" sz="2400" dirty="0"/>
              <a:t>Aziza Ben Mosbah</a:t>
            </a:r>
            <a:r>
              <a:rPr lang="en-US" sz="2400" baseline="30000" dirty="0"/>
              <a:t>1,2</a:t>
            </a:r>
            <a:r>
              <a:rPr lang="en-US" sz="2400" dirty="0"/>
              <a:t> and Samantha Gamboa</a:t>
            </a:r>
            <a:r>
              <a:rPr lang="en-US" sz="2400" baseline="30000" dirty="0"/>
              <a:t>1,2</a:t>
            </a:r>
          </a:p>
          <a:p>
            <a:endParaRPr lang="en-US" sz="1800" dirty="0"/>
          </a:p>
          <a:p>
            <a:endParaRPr lang="en-US" sz="1800" dirty="0"/>
          </a:p>
          <a:p>
            <a:endParaRPr lang="en-US" sz="1800" dirty="0"/>
          </a:p>
          <a:p>
            <a:endParaRPr lang="en-US" sz="1800" dirty="0"/>
          </a:p>
          <a:p>
            <a:pPr>
              <a:lnSpc>
                <a:spcPts val="1000"/>
              </a:lnSpc>
            </a:pPr>
            <a:r>
              <a:rPr lang="en-US" sz="1400" baseline="30000" dirty="0"/>
              <a:t>1</a:t>
            </a:r>
            <a:r>
              <a:rPr lang="en-US" sz="1400" dirty="0"/>
              <a:t> Associate, Wireless Networks Division </a:t>
            </a:r>
            <a:r>
              <a:rPr lang="en-US" sz="1400"/>
              <a:t>(WND) - National </a:t>
            </a:r>
            <a:r>
              <a:rPr lang="en-US" sz="1400" dirty="0"/>
              <a:t>Institute of Standards and </a:t>
            </a:r>
            <a:r>
              <a:rPr lang="en-US" sz="1400"/>
              <a:t>Technology (NIST) - </a:t>
            </a:r>
            <a:r>
              <a:rPr lang="en-US" sz="1400" dirty="0"/>
              <a:t>Gaithersburg, Maryland, USA</a:t>
            </a:r>
          </a:p>
          <a:p>
            <a:pPr>
              <a:lnSpc>
                <a:spcPts val="1000"/>
              </a:lnSpc>
            </a:pPr>
            <a:r>
              <a:rPr lang="en-US" sz="1400" baseline="30000" dirty="0"/>
              <a:t>2</a:t>
            </a:r>
            <a:r>
              <a:rPr lang="en-US" sz="1400" dirty="0"/>
              <a:t> Prometheus Computing LLC - Bethesda, Maryland, USA</a:t>
            </a:r>
          </a:p>
        </p:txBody>
      </p:sp>
    </p:spTree>
    <p:extLst>
      <p:ext uri="{BB962C8B-B14F-4D97-AF65-F5344CB8AC3E}">
        <p14:creationId xmlns:p14="http://schemas.microsoft.com/office/powerpoint/2010/main" val="1157760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FD7F3-4AC3-9C0E-9986-3FE4570375A8}"/>
              </a:ext>
            </a:extLst>
          </p:cNvPr>
          <p:cNvSpPr>
            <a:spLocks noGrp="1"/>
          </p:cNvSpPr>
          <p:nvPr>
            <p:ph type="title"/>
          </p:nvPr>
        </p:nvSpPr>
        <p:spPr/>
        <p:txBody>
          <a:bodyPr/>
          <a:lstStyle/>
          <a:p>
            <a:r>
              <a:rPr lang="en-US" dirty="0"/>
              <a:t>NR ProSe direct discovery: Overview</a:t>
            </a:r>
          </a:p>
        </p:txBody>
      </p:sp>
      <p:pic>
        <p:nvPicPr>
          <p:cNvPr id="14" name="Content Placeholder 13" descr="Smart Phone with solid fill">
            <a:extLst>
              <a:ext uri="{FF2B5EF4-FFF2-40B4-BE49-F238E27FC236}">
                <a16:creationId xmlns:a16="http://schemas.microsoft.com/office/drawing/2014/main" id="{A60312CF-4A7E-5DCC-645C-0BDD0C98F924}"/>
              </a:ext>
            </a:extLst>
          </p:cNvPr>
          <p:cNvPicPr>
            <a:picLocks noGrp="1" noChangeAspect="1"/>
          </p:cNvPicPr>
          <p:nvPr>
            <p:ph sz="half" idx="4294967295"/>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20420" y="1860241"/>
            <a:ext cx="914400" cy="914400"/>
          </a:xfrm>
        </p:spPr>
      </p:pic>
      <p:sp>
        <p:nvSpPr>
          <p:cNvPr id="11" name="Text Placeholder 10">
            <a:extLst>
              <a:ext uri="{FF2B5EF4-FFF2-40B4-BE49-F238E27FC236}">
                <a16:creationId xmlns:a16="http://schemas.microsoft.com/office/drawing/2014/main" id="{03701262-6937-5ADA-AA0C-5195B9859407}"/>
              </a:ext>
            </a:extLst>
          </p:cNvPr>
          <p:cNvSpPr>
            <a:spLocks noGrp="1"/>
          </p:cNvSpPr>
          <p:nvPr>
            <p:ph type="body" idx="4294967295"/>
          </p:nvPr>
        </p:nvSpPr>
        <p:spPr>
          <a:xfrm>
            <a:off x="615696" y="4936935"/>
            <a:ext cx="10423525" cy="1598612"/>
          </a:xfrm>
        </p:spPr>
        <p:txBody>
          <a:bodyPr>
            <a:noAutofit/>
          </a:bodyPr>
          <a:lstStyle/>
          <a:p>
            <a:r>
              <a:rPr lang="en-US" sz="1800" dirty="0"/>
              <a:t>5G </a:t>
            </a:r>
            <a:r>
              <a:rPr lang="en-US" sz="1800" dirty="0" err="1"/>
              <a:t>ProSe</a:t>
            </a:r>
            <a:r>
              <a:rPr lang="en-US" sz="1800" dirty="0"/>
              <a:t> direct discovery allows 5G </a:t>
            </a:r>
            <a:r>
              <a:rPr lang="en-US" sz="1800" dirty="0" err="1"/>
              <a:t>ProSe</a:t>
            </a:r>
            <a:r>
              <a:rPr lang="en-US" sz="1800" dirty="0"/>
              <a:t>-enabled UEs discover other 5G </a:t>
            </a:r>
            <a:r>
              <a:rPr lang="en-US" sz="1800" dirty="0" err="1"/>
              <a:t>ProSe</a:t>
            </a:r>
            <a:r>
              <a:rPr lang="en-US" sz="1800" dirty="0"/>
              <a:t>-enabled UEs within their reach using direct NR radio transmissions. It can be performed independently from 5G </a:t>
            </a:r>
            <a:r>
              <a:rPr lang="en-US" sz="1800" dirty="0" err="1"/>
              <a:t>ProSe</a:t>
            </a:r>
            <a:r>
              <a:rPr lang="en-US" sz="1800" dirty="0"/>
              <a:t> Direct Communication or can be used to initiate one-to-one unicast communication.</a:t>
            </a:r>
          </a:p>
          <a:p>
            <a:r>
              <a:rPr lang="en-US" sz="1800" dirty="0"/>
              <a:t>Direct discovery can be either open or restricted depending on whether an explicit permission from the 5G </a:t>
            </a:r>
            <a:r>
              <a:rPr lang="en-US" sz="1800" dirty="0" err="1"/>
              <a:t>ProSe</a:t>
            </a:r>
            <a:r>
              <a:rPr lang="en-US" sz="1800" dirty="0"/>
              <a:t>-enabled UE being discovered is needed. </a:t>
            </a:r>
          </a:p>
        </p:txBody>
      </p:sp>
      <p:pic>
        <p:nvPicPr>
          <p:cNvPr id="15" name="Content Placeholder 13" descr="Smart Phone with solid fill">
            <a:extLst>
              <a:ext uri="{FF2B5EF4-FFF2-40B4-BE49-F238E27FC236}">
                <a16:creationId xmlns:a16="http://schemas.microsoft.com/office/drawing/2014/main" id="{58F69B12-811C-5BB9-0692-09F32381724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71800" y="1295400"/>
            <a:ext cx="914400" cy="914400"/>
          </a:xfrm>
          <a:prstGeom prst="rect">
            <a:avLst/>
          </a:prstGeom>
          <a:ln>
            <a:noFill/>
          </a:ln>
        </p:spPr>
      </p:pic>
      <p:pic>
        <p:nvPicPr>
          <p:cNvPr id="16" name="Content Placeholder 13" descr="Smart Phone with solid fill">
            <a:extLst>
              <a:ext uri="{FF2B5EF4-FFF2-40B4-BE49-F238E27FC236}">
                <a16:creationId xmlns:a16="http://schemas.microsoft.com/office/drawing/2014/main" id="{434EA9AE-A677-C8EF-003C-9BEFE476EF9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20025" y="2186796"/>
            <a:ext cx="914400" cy="914400"/>
          </a:xfrm>
          <a:prstGeom prst="rect">
            <a:avLst/>
          </a:prstGeom>
          <a:ln>
            <a:noFill/>
          </a:ln>
        </p:spPr>
      </p:pic>
      <p:pic>
        <p:nvPicPr>
          <p:cNvPr id="17" name="Content Placeholder 13" descr="Smart Phone with solid fill">
            <a:extLst>
              <a:ext uri="{FF2B5EF4-FFF2-40B4-BE49-F238E27FC236}">
                <a16:creationId xmlns:a16="http://schemas.microsoft.com/office/drawing/2014/main" id="{5D390DD9-FE29-5905-EE6F-C6511DF8558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69606" y="1849055"/>
            <a:ext cx="914400" cy="914400"/>
          </a:xfrm>
          <a:prstGeom prst="rect">
            <a:avLst/>
          </a:prstGeom>
          <a:ln>
            <a:noFill/>
          </a:ln>
        </p:spPr>
      </p:pic>
      <p:sp>
        <p:nvSpPr>
          <p:cNvPr id="19" name="TextBox 18">
            <a:extLst>
              <a:ext uri="{FF2B5EF4-FFF2-40B4-BE49-F238E27FC236}">
                <a16:creationId xmlns:a16="http://schemas.microsoft.com/office/drawing/2014/main" id="{E76B92F8-F970-5A65-80E8-2713DFFBE389}"/>
              </a:ext>
            </a:extLst>
          </p:cNvPr>
          <p:cNvSpPr txBox="1"/>
          <p:nvPr/>
        </p:nvSpPr>
        <p:spPr>
          <a:xfrm>
            <a:off x="4711098" y="2703317"/>
            <a:ext cx="780829" cy="307777"/>
          </a:xfrm>
          <a:prstGeom prst="rect">
            <a:avLst/>
          </a:prstGeom>
          <a:noFill/>
        </p:spPr>
        <p:txBody>
          <a:bodyPr wrap="square" rtlCol="0">
            <a:spAutoFit/>
          </a:bodyPr>
          <a:lstStyle/>
          <a:p>
            <a:pPr algn="ctr"/>
            <a:r>
              <a:rPr lang="en-US" sz="1400" dirty="0"/>
              <a:t>UE 1</a:t>
            </a:r>
          </a:p>
        </p:txBody>
      </p:sp>
      <p:sp>
        <p:nvSpPr>
          <p:cNvPr id="21" name="TextBox 20">
            <a:extLst>
              <a:ext uri="{FF2B5EF4-FFF2-40B4-BE49-F238E27FC236}">
                <a16:creationId xmlns:a16="http://schemas.microsoft.com/office/drawing/2014/main" id="{CB53446C-E029-7547-6637-79CE3DDB3CF6}"/>
              </a:ext>
            </a:extLst>
          </p:cNvPr>
          <p:cNvSpPr txBox="1"/>
          <p:nvPr/>
        </p:nvSpPr>
        <p:spPr>
          <a:xfrm>
            <a:off x="3048281" y="2120931"/>
            <a:ext cx="780829" cy="307777"/>
          </a:xfrm>
          <a:prstGeom prst="rect">
            <a:avLst/>
          </a:prstGeom>
          <a:noFill/>
        </p:spPr>
        <p:txBody>
          <a:bodyPr wrap="square" rtlCol="0">
            <a:spAutoFit/>
          </a:bodyPr>
          <a:lstStyle/>
          <a:p>
            <a:pPr algn="ctr"/>
            <a:r>
              <a:rPr lang="en-US" sz="1400" dirty="0"/>
              <a:t>UE 3</a:t>
            </a:r>
          </a:p>
        </p:txBody>
      </p:sp>
      <p:sp>
        <p:nvSpPr>
          <p:cNvPr id="22" name="TextBox 21">
            <a:extLst>
              <a:ext uri="{FF2B5EF4-FFF2-40B4-BE49-F238E27FC236}">
                <a16:creationId xmlns:a16="http://schemas.microsoft.com/office/drawing/2014/main" id="{08D99B5E-A8B7-83E4-BCC4-5CCA35989895}"/>
              </a:ext>
            </a:extLst>
          </p:cNvPr>
          <p:cNvSpPr txBox="1"/>
          <p:nvPr/>
        </p:nvSpPr>
        <p:spPr>
          <a:xfrm>
            <a:off x="7596217" y="3045881"/>
            <a:ext cx="1762015" cy="523220"/>
          </a:xfrm>
          <a:prstGeom prst="rect">
            <a:avLst/>
          </a:prstGeom>
          <a:noFill/>
        </p:spPr>
        <p:txBody>
          <a:bodyPr wrap="square" rtlCol="0">
            <a:spAutoFit/>
          </a:bodyPr>
          <a:lstStyle/>
          <a:p>
            <a:pPr algn="ctr"/>
            <a:r>
              <a:rPr lang="en-US" sz="1400" dirty="0"/>
              <a:t>UE 4</a:t>
            </a:r>
          </a:p>
          <a:p>
            <a:pPr algn="ctr"/>
            <a:r>
              <a:rPr lang="en-US" sz="1400" dirty="0"/>
              <a:t>(out of reach)</a:t>
            </a:r>
          </a:p>
        </p:txBody>
      </p:sp>
      <p:sp>
        <p:nvSpPr>
          <p:cNvPr id="23" name="TextBox 22">
            <a:extLst>
              <a:ext uri="{FF2B5EF4-FFF2-40B4-BE49-F238E27FC236}">
                <a16:creationId xmlns:a16="http://schemas.microsoft.com/office/drawing/2014/main" id="{4BB4F4D5-EDFD-05AF-4452-3AA54B9EFFAC}"/>
              </a:ext>
            </a:extLst>
          </p:cNvPr>
          <p:cNvSpPr txBox="1"/>
          <p:nvPr/>
        </p:nvSpPr>
        <p:spPr>
          <a:xfrm>
            <a:off x="6507630" y="2703317"/>
            <a:ext cx="780829" cy="307777"/>
          </a:xfrm>
          <a:prstGeom prst="rect">
            <a:avLst/>
          </a:prstGeom>
          <a:noFill/>
        </p:spPr>
        <p:txBody>
          <a:bodyPr wrap="square" rtlCol="0">
            <a:spAutoFit/>
          </a:bodyPr>
          <a:lstStyle/>
          <a:p>
            <a:pPr algn="ctr"/>
            <a:r>
              <a:rPr lang="en-US" sz="1400" dirty="0"/>
              <a:t>UE 2</a:t>
            </a:r>
          </a:p>
        </p:txBody>
      </p:sp>
      <p:cxnSp>
        <p:nvCxnSpPr>
          <p:cNvPr id="29" name="Straight Arrow Connector 28">
            <a:extLst>
              <a:ext uri="{FF2B5EF4-FFF2-40B4-BE49-F238E27FC236}">
                <a16:creationId xmlns:a16="http://schemas.microsoft.com/office/drawing/2014/main" id="{FE4BC6DF-A108-EB8E-193A-9370D3D854AB}"/>
              </a:ext>
            </a:extLst>
          </p:cNvPr>
          <p:cNvCxnSpPr>
            <a:cxnSpLocks/>
            <a:stCxn id="14" idx="3"/>
            <a:endCxn id="17" idx="1"/>
          </p:cNvCxnSpPr>
          <p:nvPr/>
        </p:nvCxnSpPr>
        <p:spPr>
          <a:xfrm flipV="1">
            <a:off x="5534820" y="2306255"/>
            <a:ext cx="834786" cy="11186"/>
          </a:xfrm>
          <a:prstGeom prst="straightConnector1">
            <a:avLst/>
          </a:prstGeom>
          <a:ln w="28575">
            <a:headEnd type="triangle" w="med" len="med"/>
            <a:tailEnd type="triangle" w="med" len="med"/>
          </a:ln>
        </p:spPr>
        <p:style>
          <a:lnRef idx="1">
            <a:schemeClr val="accent6"/>
          </a:lnRef>
          <a:fillRef idx="0">
            <a:schemeClr val="accent6"/>
          </a:fillRef>
          <a:effectRef idx="0">
            <a:schemeClr val="accent6"/>
          </a:effectRef>
          <a:fontRef idx="minor">
            <a:schemeClr val="tx1"/>
          </a:fontRef>
        </p:style>
      </p:cxnSp>
      <p:cxnSp>
        <p:nvCxnSpPr>
          <p:cNvPr id="32" name="Straight Arrow Connector 31">
            <a:extLst>
              <a:ext uri="{FF2B5EF4-FFF2-40B4-BE49-F238E27FC236}">
                <a16:creationId xmlns:a16="http://schemas.microsoft.com/office/drawing/2014/main" id="{D5E410CA-0C1D-956F-F759-D5E0EF626664}"/>
              </a:ext>
            </a:extLst>
          </p:cNvPr>
          <p:cNvCxnSpPr>
            <a:cxnSpLocks/>
            <a:stCxn id="14" idx="1"/>
            <a:endCxn id="15" idx="3"/>
          </p:cNvCxnSpPr>
          <p:nvPr/>
        </p:nvCxnSpPr>
        <p:spPr>
          <a:xfrm flipH="1" flipV="1">
            <a:off x="3886200" y="1752600"/>
            <a:ext cx="734220" cy="564841"/>
          </a:xfrm>
          <a:prstGeom prst="straightConnector1">
            <a:avLst/>
          </a:prstGeom>
          <a:ln w="28575">
            <a:headEnd type="triangle" w="med" len="med"/>
            <a:tailEnd type="triangle" w="med" len="med"/>
          </a:ln>
        </p:spPr>
        <p:style>
          <a:lnRef idx="1">
            <a:schemeClr val="accent6"/>
          </a:lnRef>
          <a:fillRef idx="0">
            <a:schemeClr val="accent6"/>
          </a:fillRef>
          <a:effectRef idx="0">
            <a:schemeClr val="accent6"/>
          </a:effectRef>
          <a:fontRef idx="minor">
            <a:schemeClr val="tx1"/>
          </a:fontRef>
        </p:style>
      </p:cxnSp>
      <p:sp>
        <p:nvSpPr>
          <p:cNvPr id="47" name="TextBox 46">
            <a:extLst>
              <a:ext uri="{FF2B5EF4-FFF2-40B4-BE49-F238E27FC236}">
                <a16:creationId xmlns:a16="http://schemas.microsoft.com/office/drawing/2014/main" id="{9005F6C3-6827-1F56-CF4A-19E0588C567E}"/>
              </a:ext>
            </a:extLst>
          </p:cNvPr>
          <p:cNvSpPr txBox="1"/>
          <p:nvPr/>
        </p:nvSpPr>
        <p:spPr>
          <a:xfrm>
            <a:off x="4138594" y="1708323"/>
            <a:ext cx="416943" cy="307777"/>
          </a:xfrm>
          <a:prstGeom prst="rect">
            <a:avLst/>
          </a:prstGeom>
          <a:noFill/>
        </p:spPr>
        <p:txBody>
          <a:bodyPr wrap="square" rtlCol="0">
            <a:spAutoFit/>
          </a:bodyPr>
          <a:lstStyle/>
          <a:p>
            <a:r>
              <a:rPr lang="en-US" sz="1400" dirty="0"/>
              <a:t>SL</a:t>
            </a:r>
          </a:p>
        </p:txBody>
      </p:sp>
      <p:sp>
        <p:nvSpPr>
          <p:cNvPr id="48" name="TextBox 47">
            <a:extLst>
              <a:ext uri="{FF2B5EF4-FFF2-40B4-BE49-F238E27FC236}">
                <a16:creationId xmlns:a16="http://schemas.microsoft.com/office/drawing/2014/main" id="{B86FEFCC-053B-FEFD-3F7A-50915891CC84}"/>
              </a:ext>
            </a:extLst>
          </p:cNvPr>
          <p:cNvSpPr txBox="1"/>
          <p:nvPr/>
        </p:nvSpPr>
        <p:spPr>
          <a:xfrm>
            <a:off x="5734400" y="2002130"/>
            <a:ext cx="416943" cy="307777"/>
          </a:xfrm>
          <a:prstGeom prst="rect">
            <a:avLst/>
          </a:prstGeom>
          <a:noFill/>
        </p:spPr>
        <p:txBody>
          <a:bodyPr wrap="square" rtlCol="0">
            <a:spAutoFit/>
          </a:bodyPr>
          <a:lstStyle/>
          <a:p>
            <a:r>
              <a:rPr lang="en-US" sz="1400" dirty="0"/>
              <a:t>SL</a:t>
            </a:r>
          </a:p>
        </p:txBody>
      </p:sp>
      <p:pic>
        <p:nvPicPr>
          <p:cNvPr id="51" name="Content Placeholder 13" descr="Smart Phone with solid fill">
            <a:extLst>
              <a:ext uri="{FF2B5EF4-FFF2-40B4-BE49-F238E27FC236}">
                <a16:creationId xmlns:a16="http://schemas.microsoft.com/office/drawing/2014/main" id="{1921D9FB-C919-F97F-A1D5-954A34126AD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871700" y="3020774"/>
            <a:ext cx="914400" cy="914400"/>
          </a:xfrm>
          <a:prstGeom prst="rect">
            <a:avLst/>
          </a:prstGeom>
          <a:ln>
            <a:noFill/>
          </a:ln>
        </p:spPr>
      </p:pic>
      <p:sp>
        <p:nvSpPr>
          <p:cNvPr id="52" name="TextBox 51">
            <a:extLst>
              <a:ext uri="{FF2B5EF4-FFF2-40B4-BE49-F238E27FC236}">
                <a16:creationId xmlns:a16="http://schemas.microsoft.com/office/drawing/2014/main" id="{1465F71B-2BA4-ECF1-CA6C-4A23A9210716}"/>
              </a:ext>
            </a:extLst>
          </p:cNvPr>
          <p:cNvSpPr txBox="1"/>
          <p:nvPr/>
        </p:nvSpPr>
        <p:spPr>
          <a:xfrm>
            <a:off x="3162393" y="3899820"/>
            <a:ext cx="2369343" cy="738664"/>
          </a:xfrm>
          <a:prstGeom prst="rect">
            <a:avLst/>
          </a:prstGeom>
          <a:noFill/>
        </p:spPr>
        <p:txBody>
          <a:bodyPr wrap="square" rtlCol="0">
            <a:spAutoFit/>
          </a:bodyPr>
          <a:lstStyle/>
          <a:p>
            <a:pPr algn="ctr"/>
            <a:r>
              <a:rPr lang="en-US" sz="1400" dirty="0"/>
              <a:t>UE 5</a:t>
            </a:r>
          </a:p>
          <a:p>
            <a:pPr algn="ctr"/>
            <a:r>
              <a:rPr lang="en-US" sz="1400" dirty="0"/>
              <a:t>(not authorized to perform 5G NR Discovery)</a:t>
            </a:r>
          </a:p>
        </p:txBody>
      </p:sp>
      <p:sp>
        <p:nvSpPr>
          <p:cNvPr id="4" name="Slide Number Placeholder 3">
            <a:extLst>
              <a:ext uri="{FF2B5EF4-FFF2-40B4-BE49-F238E27FC236}">
                <a16:creationId xmlns:a16="http://schemas.microsoft.com/office/drawing/2014/main" id="{630AE148-7BA5-2D8F-731E-E4B78B9BDC7F}"/>
              </a:ext>
            </a:extLst>
          </p:cNvPr>
          <p:cNvSpPr>
            <a:spLocks noGrp="1"/>
          </p:cNvSpPr>
          <p:nvPr>
            <p:ph type="sldNum" sz="quarter" idx="10"/>
          </p:nvPr>
        </p:nvSpPr>
        <p:spPr/>
        <p:txBody>
          <a:bodyPr/>
          <a:lstStyle/>
          <a:p>
            <a:fld id="{0DE4BD5F-8B14-4699-8612-1D3882A88C40}" type="slidenum">
              <a:rPr lang="en-CA"/>
              <a:pPr>
                <a:defRPr/>
              </a:pPr>
              <a:t>10</a:t>
            </a:fld>
            <a:endParaRPr lang="en-US"/>
          </a:p>
        </p:txBody>
      </p:sp>
    </p:spTree>
    <p:extLst>
      <p:ext uri="{BB962C8B-B14F-4D97-AF65-F5344CB8AC3E}">
        <p14:creationId xmlns:p14="http://schemas.microsoft.com/office/powerpoint/2010/main" val="23707328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FD7F3-4AC3-9C0E-9986-3FE4570375A8}"/>
              </a:ext>
            </a:extLst>
          </p:cNvPr>
          <p:cNvSpPr>
            <a:spLocks noGrp="1"/>
          </p:cNvSpPr>
          <p:nvPr>
            <p:ph type="title"/>
          </p:nvPr>
        </p:nvSpPr>
        <p:spPr/>
        <p:txBody>
          <a:bodyPr/>
          <a:lstStyle/>
          <a:p>
            <a:r>
              <a:rPr lang="en-US" dirty="0"/>
              <a:t>NR ProSe direct discovery: Models</a:t>
            </a:r>
          </a:p>
        </p:txBody>
      </p:sp>
      <p:sp>
        <p:nvSpPr>
          <p:cNvPr id="27" name="Text Placeholder 26">
            <a:extLst>
              <a:ext uri="{FF2B5EF4-FFF2-40B4-BE49-F238E27FC236}">
                <a16:creationId xmlns:a16="http://schemas.microsoft.com/office/drawing/2014/main" id="{1DB618CF-EE80-7CD1-420F-C27686DCD30A}"/>
              </a:ext>
            </a:extLst>
          </p:cNvPr>
          <p:cNvSpPr>
            <a:spLocks noGrp="1"/>
          </p:cNvSpPr>
          <p:nvPr>
            <p:ph type="body" sz="quarter" idx="16"/>
          </p:nvPr>
        </p:nvSpPr>
        <p:spPr>
          <a:xfrm>
            <a:off x="1984279" y="2143956"/>
            <a:ext cx="4035521" cy="1970844"/>
          </a:xfrm>
        </p:spPr>
        <p:txBody>
          <a:bodyPr>
            <a:noAutofit/>
          </a:bodyPr>
          <a:lstStyle/>
          <a:p>
            <a:r>
              <a:rPr lang="en-US" sz="1800" dirty="0">
                <a:cs typeface="Arial" panose="020B0604020202020204" pitchFamily="34" charset="0"/>
              </a:rPr>
              <a:t>Model A is a d</a:t>
            </a:r>
            <a:r>
              <a:rPr lang="en-US" sz="1800" b="0" i="0" dirty="0">
                <a:effectLst/>
                <a:cs typeface="Arial" panose="020B0604020202020204" pitchFamily="34" charset="0"/>
              </a:rPr>
              <a:t>iscovery announcement using a </a:t>
            </a:r>
            <a:r>
              <a:rPr lang="en-US" sz="1800" b="1" i="0" dirty="0">
                <a:effectLst/>
                <a:cs typeface="Arial" panose="020B0604020202020204" pitchFamily="34" charset="0"/>
              </a:rPr>
              <a:t>broadcast of a single discovery message </a:t>
            </a:r>
            <a:r>
              <a:rPr lang="en-US" sz="1800" b="0" i="0" dirty="0">
                <a:effectLst/>
                <a:cs typeface="Arial" panose="020B0604020202020204" pitchFamily="34" charset="0"/>
              </a:rPr>
              <a:t>and can be either </a:t>
            </a:r>
            <a:r>
              <a:rPr lang="en-US" sz="1800" b="1" i="0" dirty="0">
                <a:effectLst/>
                <a:cs typeface="Arial" panose="020B0604020202020204" pitchFamily="34" charset="0"/>
              </a:rPr>
              <a:t>open or restricted</a:t>
            </a:r>
            <a:r>
              <a:rPr lang="en-US" sz="1800" b="0" i="0" dirty="0">
                <a:effectLst/>
                <a:cs typeface="Arial" panose="020B0604020202020204" pitchFamily="34" charset="0"/>
              </a:rPr>
              <a:t>.</a:t>
            </a:r>
          </a:p>
          <a:p>
            <a:r>
              <a:rPr lang="en-US" sz="1800" b="0" i="0" dirty="0">
                <a:effectLst/>
                <a:cs typeface="Arial" panose="020B0604020202020204" pitchFamily="34" charset="0"/>
              </a:rPr>
              <a:t>The UE sending the </a:t>
            </a:r>
            <a:r>
              <a:rPr lang="en-US" sz="1800" b="0" i="0" dirty="0" err="1">
                <a:effectLst/>
                <a:cs typeface="Arial" panose="020B0604020202020204" pitchFamily="34" charset="0"/>
              </a:rPr>
              <a:t>ProSe</a:t>
            </a:r>
            <a:r>
              <a:rPr lang="en-US" sz="1800" b="0" i="0" dirty="0">
                <a:effectLst/>
                <a:cs typeface="Arial" panose="020B0604020202020204" pitchFamily="34" charset="0"/>
              </a:rPr>
              <a:t> PC5 discovery message is called the “</a:t>
            </a:r>
            <a:r>
              <a:rPr lang="en-US" sz="1800" b="1" i="0" dirty="0">
                <a:effectLst/>
                <a:cs typeface="Arial" panose="020B0604020202020204" pitchFamily="34" charset="0"/>
              </a:rPr>
              <a:t>announcing</a:t>
            </a:r>
            <a:r>
              <a:rPr lang="en-US" sz="1800" b="0" i="0" dirty="0">
                <a:effectLst/>
                <a:cs typeface="Arial" panose="020B0604020202020204" pitchFamily="34" charset="0"/>
              </a:rPr>
              <a:t> UE” and the “</a:t>
            </a:r>
            <a:r>
              <a:rPr lang="en-US" sz="1800" b="1" i="0" dirty="0">
                <a:effectLst/>
                <a:cs typeface="Arial" panose="020B0604020202020204" pitchFamily="34" charset="0"/>
              </a:rPr>
              <a:t>monitoring</a:t>
            </a:r>
            <a:r>
              <a:rPr lang="en-US" sz="1800" b="0" i="0" dirty="0">
                <a:effectLst/>
                <a:cs typeface="Arial" panose="020B0604020202020204" pitchFamily="34" charset="0"/>
              </a:rPr>
              <a:t> UE” is the UE that triggers the lower layer to start listening for such message. </a:t>
            </a:r>
            <a:endParaRPr lang="en-US" sz="1800" dirty="0">
              <a:cs typeface="Arial" panose="020B0604020202020204" pitchFamily="34" charset="0"/>
            </a:endParaRPr>
          </a:p>
        </p:txBody>
      </p:sp>
      <p:sp>
        <p:nvSpPr>
          <p:cNvPr id="28" name="Text Placeholder 27">
            <a:extLst>
              <a:ext uri="{FF2B5EF4-FFF2-40B4-BE49-F238E27FC236}">
                <a16:creationId xmlns:a16="http://schemas.microsoft.com/office/drawing/2014/main" id="{398F6751-CF90-7618-1093-235DFEB559B5}"/>
              </a:ext>
            </a:extLst>
          </p:cNvPr>
          <p:cNvSpPr>
            <a:spLocks noGrp="1"/>
          </p:cNvSpPr>
          <p:nvPr>
            <p:ph type="body" sz="quarter" idx="17"/>
          </p:nvPr>
        </p:nvSpPr>
        <p:spPr>
          <a:xfrm>
            <a:off x="7754885" y="2143956"/>
            <a:ext cx="4035521" cy="2207636"/>
          </a:xfrm>
        </p:spPr>
        <p:txBody>
          <a:bodyPr>
            <a:noAutofit/>
          </a:bodyPr>
          <a:lstStyle/>
          <a:p>
            <a:r>
              <a:rPr lang="en-US" sz="1800" dirty="0"/>
              <a:t>Model B employs a set of discovery messages based on a </a:t>
            </a:r>
            <a:r>
              <a:rPr lang="en-US" sz="1800" b="1" dirty="0"/>
              <a:t>Request/Response exchange</a:t>
            </a:r>
            <a:r>
              <a:rPr lang="en-US" sz="1800" dirty="0"/>
              <a:t> and can only be </a:t>
            </a:r>
            <a:r>
              <a:rPr lang="en-US" sz="1800" b="1" dirty="0"/>
              <a:t>restricted</a:t>
            </a:r>
            <a:r>
              <a:rPr lang="en-US" sz="1800" dirty="0"/>
              <a:t>. </a:t>
            </a:r>
          </a:p>
          <a:p>
            <a:r>
              <a:rPr lang="en-US" sz="1800" dirty="0"/>
              <a:t>The UE sending the first discovery message is called the “</a:t>
            </a:r>
            <a:r>
              <a:rPr lang="en-US" sz="1800" b="1" dirty="0"/>
              <a:t>Discoverer</a:t>
            </a:r>
            <a:r>
              <a:rPr lang="en-US" sz="1800" dirty="0"/>
              <a:t> UE” and the UE receiving and responding to this message is called the “</a:t>
            </a:r>
            <a:r>
              <a:rPr lang="en-US" sz="1800" b="1" dirty="0"/>
              <a:t>Discoveree</a:t>
            </a:r>
            <a:r>
              <a:rPr lang="en-US" sz="1800" dirty="0"/>
              <a:t> UE”.</a:t>
            </a:r>
          </a:p>
        </p:txBody>
      </p:sp>
      <p:sp>
        <p:nvSpPr>
          <p:cNvPr id="30" name="Text Placeholder 29">
            <a:extLst>
              <a:ext uri="{FF2B5EF4-FFF2-40B4-BE49-F238E27FC236}">
                <a16:creationId xmlns:a16="http://schemas.microsoft.com/office/drawing/2014/main" id="{4FEE4B0F-B804-CD12-E14C-C624FE4FA8DE}"/>
              </a:ext>
            </a:extLst>
          </p:cNvPr>
          <p:cNvSpPr>
            <a:spLocks noGrp="1"/>
          </p:cNvSpPr>
          <p:nvPr>
            <p:ph type="body" sz="quarter" idx="18"/>
          </p:nvPr>
        </p:nvSpPr>
        <p:spPr/>
        <p:txBody>
          <a:bodyPr/>
          <a:lstStyle/>
          <a:p>
            <a:r>
              <a:rPr lang="en-US" dirty="0"/>
              <a:t>Model A</a:t>
            </a:r>
          </a:p>
        </p:txBody>
      </p:sp>
      <p:sp>
        <p:nvSpPr>
          <p:cNvPr id="31" name="Text Placeholder 30">
            <a:extLst>
              <a:ext uri="{FF2B5EF4-FFF2-40B4-BE49-F238E27FC236}">
                <a16:creationId xmlns:a16="http://schemas.microsoft.com/office/drawing/2014/main" id="{DC05A999-03AC-AC63-B10D-700E70981259}"/>
              </a:ext>
            </a:extLst>
          </p:cNvPr>
          <p:cNvSpPr>
            <a:spLocks noGrp="1"/>
          </p:cNvSpPr>
          <p:nvPr>
            <p:ph type="body" sz="quarter" idx="19"/>
          </p:nvPr>
        </p:nvSpPr>
        <p:spPr/>
        <p:txBody>
          <a:bodyPr/>
          <a:lstStyle/>
          <a:p>
            <a:r>
              <a:rPr lang="en-US" dirty="0"/>
              <a:t>Model B</a:t>
            </a:r>
          </a:p>
        </p:txBody>
      </p:sp>
      <p:pic>
        <p:nvPicPr>
          <p:cNvPr id="44" name="Picture Placeholder 43">
            <a:extLst>
              <a:ext uri="{FF2B5EF4-FFF2-40B4-BE49-F238E27FC236}">
                <a16:creationId xmlns:a16="http://schemas.microsoft.com/office/drawing/2014/main" id="{2742D41F-E5E8-598A-774A-7D686F9BB8BD}"/>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783" b="3783"/>
          <a:stretch>
            <a:fillRect/>
          </a:stretch>
        </p:blipFill>
        <p:spPr/>
      </p:pic>
      <p:pic>
        <p:nvPicPr>
          <p:cNvPr id="42" name="Picture Placeholder 41">
            <a:extLst>
              <a:ext uri="{FF2B5EF4-FFF2-40B4-BE49-F238E27FC236}">
                <a16:creationId xmlns:a16="http://schemas.microsoft.com/office/drawing/2014/main" id="{58DCDAF8-C3BE-D193-BE3B-7CC86F727936}"/>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3783" b="3783"/>
          <a:stretch>
            <a:fillRect/>
          </a:stretch>
        </p:blipFill>
        <p:spPr/>
      </p:pic>
      <p:pic>
        <p:nvPicPr>
          <p:cNvPr id="45" name="Content Placeholder 13" descr="Smart Phone with solid fill">
            <a:extLst>
              <a:ext uri="{FF2B5EF4-FFF2-40B4-BE49-F238E27FC236}">
                <a16:creationId xmlns:a16="http://schemas.microsoft.com/office/drawing/2014/main" id="{366D97FD-9AB2-AD8E-D498-325465E316F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82656" y="4970503"/>
            <a:ext cx="914400" cy="914400"/>
          </a:xfrm>
          <a:prstGeom prst="rect">
            <a:avLst/>
          </a:prstGeom>
        </p:spPr>
      </p:pic>
      <p:sp>
        <p:nvSpPr>
          <p:cNvPr id="46" name="TextBox 45">
            <a:extLst>
              <a:ext uri="{FF2B5EF4-FFF2-40B4-BE49-F238E27FC236}">
                <a16:creationId xmlns:a16="http://schemas.microsoft.com/office/drawing/2014/main" id="{8466AC84-B57B-B5E3-764B-DB29EB094056}"/>
              </a:ext>
            </a:extLst>
          </p:cNvPr>
          <p:cNvSpPr txBox="1"/>
          <p:nvPr/>
        </p:nvSpPr>
        <p:spPr>
          <a:xfrm>
            <a:off x="1368823" y="5894268"/>
            <a:ext cx="1365350" cy="523220"/>
          </a:xfrm>
          <a:prstGeom prst="rect">
            <a:avLst/>
          </a:prstGeom>
          <a:noFill/>
        </p:spPr>
        <p:txBody>
          <a:bodyPr wrap="square" rtlCol="0">
            <a:spAutoFit/>
          </a:bodyPr>
          <a:lstStyle/>
          <a:p>
            <a:pPr algn="ctr"/>
            <a:r>
              <a:rPr lang="en-US" sz="1400" dirty="0"/>
              <a:t>UE A</a:t>
            </a:r>
            <a:br>
              <a:rPr lang="en-US" sz="1400" dirty="0"/>
            </a:br>
            <a:r>
              <a:rPr lang="en-US" sz="1400" dirty="0"/>
              <a:t>(announcing)</a:t>
            </a:r>
          </a:p>
        </p:txBody>
      </p:sp>
      <p:sp>
        <p:nvSpPr>
          <p:cNvPr id="50" name="TextBox 49">
            <a:extLst>
              <a:ext uri="{FF2B5EF4-FFF2-40B4-BE49-F238E27FC236}">
                <a16:creationId xmlns:a16="http://schemas.microsoft.com/office/drawing/2014/main" id="{5B4B4D2C-BF51-5B0D-3F27-445AD9EE84DD}"/>
              </a:ext>
            </a:extLst>
          </p:cNvPr>
          <p:cNvSpPr txBox="1"/>
          <p:nvPr/>
        </p:nvSpPr>
        <p:spPr>
          <a:xfrm>
            <a:off x="4699394" y="5844270"/>
            <a:ext cx="1183920" cy="523220"/>
          </a:xfrm>
          <a:prstGeom prst="rect">
            <a:avLst/>
          </a:prstGeom>
          <a:noFill/>
        </p:spPr>
        <p:txBody>
          <a:bodyPr wrap="square" rtlCol="0">
            <a:spAutoFit/>
          </a:bodyPr>
          <a:lstStyle/>
          <a:p>
            <a:pPr algn="ctr"/>
            <a:r>
              <a:rPr lang="en-US" sz="1400" dirty="0"/>
              <a:t>UE B</a:t>
            </a:r>
          </a:p>
          <a:p>
            <a:pPr algn="ctr"/>
            <a:r>
              <a:rPr lang="en-US" sz="1400" dirty="0"/>
              <a:t>(monitoring)</a:t>
            </a:r>
          </a:p>
        </p:txBody>
      </p:sp>
      <p:cxnSp>
        <p:nvCxnSpPr>
          <p:cNvPr id="53" name="Straight Arrow Connector 52">
            <a:extLst>
              <a:ext uri="{FF2B5EF4-FFF2-40B4-BE49-F238E27FC236}">
                <a16:creationId xmlns:a16="http://schemas.microsoft.com/office/drawing/2014/main" id="{BCD48D13-03F2-E7EA-6765-61621052139F}"/>
              </a:ext>
            </a:extLst>
          </p:cNvPr>
          <p:cNvCxnSpPr>
            <a:cxnSpLocks/>
            <a:stCxn id="45" idx="3"/>
            <a:endCxn id="56" idx="1"/>
          </p:cNvCxnSpPr>
          <p:nvPr/>
        </p:nvCxnSpPr>
        <p:spPr>
          <a:xfrm flipV="1">
            <a:off x="2497056" y="5420080"/>
            <a:ext cx="2337098" cy="7623"/>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pic>
        <p:nvPicPr>
          <p:cNvPr id="56" name="Content Placeholder 13" descr="Smart Phone with solid fill">
            <a:extLst>
              <a:ext uri="{FF2B5EF4-FFF2-40B4-BE49-F238E27FC236}">
                <a16:creationId xmlns:a16="http://schemas.microsoft.com/office/drawing/2014/main" id="{4A65140D-A27C-0090-11E0-854B37357FE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834154" y="4962880"/>
            <a:ext cx="914400" cy="914400"/>
          </a:xfrm>
          <a:prstGeom prst="rect">
            <a:avLst/>
          </a:prstGeom>
          <a:ln>
            <a:noFill/>
          </a:ln>
        </p:spPr>
      </p:pic>
      <p:pic>
        <p:nvPicPr>
          <p:cNvPr id="62" name="Content Placeholder 13" descr="Smart Phone with solid fill">
            <a:extLst>
              <a:ext uri="{FF2B5EF4-FFF2-40B4-BE49-F238E27FC236}">
                <a16:creationId xmlns:a16="http://schemas.microsoft.com/office/drawing/2014/main" id="{84933047-3DAA-B4CF-50B6-41C5C6C6142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616810" y="4898967"/>
            <a:ext cx="914400" cy="914400"/>
          </a:xfrm>
          <a:prstGeom prst="rect">
            <a:avLst/>
          </a:prstGeom>
        </p:spPr>
      </p:pic>
      <p:sp>
        <p:nvSpPr>
          <p:cNvPr id="63" name="TextBox 62">
            <a:extLst>
              <a:ext uri="{FF2B5EF4-FFF2-40B4-BE49-F238E27FC236}">
                <a16:creationId xmlns:a16="http://schemas.microsoft.com/office/drawing/2014/main" id="{CBC44A3F-5415-60FD-1E79-B2DDC2EFF4CD}"/>
              </a:ext>
            </a:extLst>
          </p:cNvPr>
          <p:cNvSpPr txBox="1"/>
          <p:nvPr/>
        </p:nvSpPr>
        <p:spPr>
          <a:xfrm>
            <a:off x="7402977" y="5822732"/>
            <a:ext cx="1365350" cy="523220"/>
          </a:xfrm>
          <a:prstGeom prst="rect">
            <a:avLst/>
          </a:prstGeom>
          <a:noFill/>
        </p:spPr>
        <p:txBody>
          <a:bodyPr wrap="square" rtlCol="0">
            <a:spAutoFit/>
          </a:bodyPr>
          <a:lstStyle/>
          <a:p>
            <a:pPr algn="ctr"/>
            <a:r>
              <a:rPr lang="en-US" sz="1400" dirty="0"/>
              <a:t>UE A</a:t>
            </a:r>
            <a:br>
              <a:rPr lang="en-US" sz="1400" dirty="0"/>
            </a:br>
            <a:r>
              <a:rPr lang="en-US" sz="1400" dirty="0"/>
              <a:t>(discoverer)</a:t>
            </a:r>
          </a:p>
        </p:txBody>
      </p:sp>
      <p:sp>
        <p:nvSpPr>
          <p:cNvPr id="64" name="TextBox 63">
            <a:extLst>
              <a:ext uri="{FF2B5EF4-FFF2-40B4-BE49-F238E27FC236}">
                <a16:creationId xmlns:a16="http://schemas.microsoft.com/office/drawing/2014/main" id="{9E440B03-0E78-A974-2E20-14E749F07EE9}"/>
              </a:ext>
            </a:extLst>
          </p:cNvPr>
          <p:cNvSpPr txBox="1"/>
          <p:nvPr/>
        </p:nvSpPr>
        <p:spPr>
          <a:xfrm>
            <a:off x="10664810" y="5780357"/>
            <a:ext cx="1183920" cy="523220"/>
          </a:xfrm>
          <a:prstGeom prst="rect">
            <a:avLst/>
          </a:prstGeom>
          <a:noFill/>
        </p:spPr>
        <p:txBody>
          <a:bodyPr wrap="square" rtlCol="0">
            <a:spAutoFit/>
          </a:bodyPr>
          <a:lstStyle/>
          <a:p>
            <a:pPr algn="ctr"/>
            <a:r>
              <a:rPr lang="en-US" sz="1400" dirty="0"/>
              <a:t>UE B</a:t>
            </a:r>
          </a:p>
          <a:p>
            <a:pPr algn="ctr"/>
            <a:r>
              <a:rPr lang="en-US" sz="1400" dirty="0"/>
              <a:t>(</a:t>
            </a:r>
            <a:r>
              <a:rPr lang="en-US" sz="1400" dirty="0" err="1"/>
              <a:t>discoveree</a:t>
            </a:r>
            <a:r>
              <a:rPr lang="en-US" sz="1400" dirty="0"/>
              <a:t>)</a:t>
            </a:r>
          </a:p>
        </p:txBody>
      </p:sp>
      <p:cxnSp>
        <p:nvCxnSpPr>
          <p:cNvPr id="65" name="Straight Arrow Connector 64">
            <a:extLst>
              <a:ext uri="{FF2B5EF4-FFF2-40B4-BE49-F238E27FC236}">
                <a16:creationId xmlns:a16="http://schemas.microsoft.com/office/drawing/2014/main" id="{4A891B0D-BC26-3A13-E152-2520500EB2D4}"/>
              </a:ext>
            </a:extLst>
          </p:cNvPr>
          <p:cNvCxnSpPr>
            <a:cxnSpLocks/>
          </p:cNvCxnSpPr>
          <p:nvPr/>
        </p:nvCxnSpPr>
        <p:spPr>
          <a:xfrm flipV="1">
            <a:off x="8531210" y="5118257"/>
            <a:ext cx="2268360" cy="7623"/>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pic>
        <p:nvPicPr>
          <p:cNvPr id="66" name="Content Placeholder 13" descr="Smart Phone with solid fill">
            <a:extLst>
              <a:ext uri="{FF2B5EF4-FFF2-40B4-BE49-F238E27FC236}">
                <a16:creationId xmlns:a16="http://schemas.microsoft.com/office/drawing/2014/main" id="{2B1119AF-6211-D8C5-8D37-07B0322E26C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799570" y="4898967"/>
            <a:ext cx="914400" cy="914400"/>
          </a:xfrm>
          <a:prstGeom prst="rect">
            <a:avLst/>
          </a:prstGeom>
          <a:ln>
            <a:noFill/>
          </a:ln>
        </p:spPr>
      </p:pic>
      <p:cxnSp>
        <p:nvCxnSpPr>
          <p:cNvPr id="67" name="Straight Arrow Connector 66">
            <a:extLst>
              <a:ext uri="{FF2B5EF4-FFF2-40B4-BE49-F238E27FC236}">
                <a16:creationId xmlns:a16="http://schemas.microsoft.com/office/drawing/2014/main" id="{1ECEDC35-F413-A05B-3BC8-5BD5EAEB450A}"/>
              </a:ext>
            </a:extLst>
          </p:cNvPr>
          <p:cNvCxnSpPr>
            <a:cxnSpLocks/>
          </p:cNvCxnSpPr>
          <p:nvPr/>
        </p:nvCxnSpPr>
        <p:spPr>
          <a:xfrm>
            <a:off x="8531210" y="5564640"/>
            <a:ext cx="2268360" cy="0"/>
          </a:xfrm>
          <a:prstGeom prst="straightConnector1">
            <a:avLst/>
          </a:prstGeom>
          <a:ln w="28575">
            <a:headEnd type="triangle" w="med" len="med"/>
            <a:tailEnd type="none" w="med" len="med"/>
          </a:ln>
        </p:spPr>
        <p:style>
          <a:lnRef idx="1">
            <a:schemeClr val="dk1"/>
          </a:lnRef>
          <a:fillRef idx="0">
            <a:schemeClr val="dk1"/>
          </a:fillRef>
          <a:effectRef idx="0">
            <a:schemeClr val="dk1"/>
          </a:effectRef>
          <a:fontRef idx="minor">
            <a:schemeClr val="tx1"/>
          </a:fontRef>
        </p:style>
      </p:cxnSp>
      <p:sp>
        <p:nvSpPr>
          <p:cNvPr id="68" name="TextBox 67">
            <a:extLst>
              <a:ext uri="{FF2B5EF4-FFF2-40B4-BE49-F238E27FC236}">
                <a16:creationId xmlns:a16="http://schemas.microsoft.com/office/drawing/2014/main" id="{9E235B49-675D-6A58-5104-A2A8E3D0E3B3}"/>
              </a:ext>
            </a:extLst>
          </p:cNvPr>
          <p:cNvSpPr txBox="1"/>
          <p:nvPr/>
        </p:nvSpPr>
        <p:spPr>
          <a:xfrm>
            <a:off x="2514600" y="5119926"/>
            <a:ext cx="2174616" cy="307777"/>
          </a:xfrm>
          <a:prstGeom prst="rect">
            <a:avLst/>
          </a:prstGeom>
          <a:noFill/>
        </p:spPr>
        <p:txBody>
          <a:bodyPr wrap="square" rtlCol="0">
            <a:spAutoFit/>
          </a:bodyPr>
          <a:lstStyle/>
          <a:p>
            <a:pPr algn="ctr"/>
            <a:r>
              <a:rPr lang="en-US" sz="1400" dirty="0"/>
              <a:t>Discovery Announcement</a:t>
            </a:r>
          </a:p>
        </p:txBody>
      </p:sp>
      <p:sp>
        <p:nvSpPr>
          <p:cNvPr id="70" name="TextBox 69">
            <a:extLst>
              <a:ext uri="{FF2B5EF4-FFF2-40B4-BE49-F238E27FC236}">
                <a16:creationId xmlns:a16="http://schemas.microsoft.com/office/drawing/2014/main" id="{E4420AFB-C161-31C8-F1BA-ADF441A2661A}"/>
              </a:ext>
            </a:extLst>
          </p:cNvPr>
          <p:cNvSpPr txBox="1"/>
          <p:nvPr/>
        </p:nvSpPr>
        <p:spPr>
          <a:xfrm>
            <a:off x="8683610" y="4800600"/>
            <a:ext cx="2014827" cy="307777"/>
          </a:xfrm>
          <a:prstGeom prst="rect">
            <a:avLst/>
          </a:prstGeom>
          <a:noFill/>
        </p:spPr>
        <p:txBody>
          <a:bodyPr wrap="square" rtlCol="0">
            <a:spAutoFit/>
          </a:bodyPr>
          <a:lstStyle/>
          <a:p>
            <a:pPr algn="ctr"/>
            <a:r>
              <a:rPr lang="en-US" sz="1400" dirty="0"/>
              <a:t>Discovery Solicitation</a:t>
            </a:r>
          </a:p>
        </p:txBody>
      </p:sp>
      <p:sp>
        <p:nvSpPr>
          <p:cNvPr id="71" name="TextBox 70">
            <a:extLst>
              <a:ext uri="{FF2B5EF4-FFF2-40B4-BE49-F238E27FC236}">
                <a16:creationId xmlns:a16="http://schemas.microsoft.com/office/drawing/2014/main" id="{09F8E518-2864-A10B-0862-50274A4A2BCC}"/>
              </a:ext>
            </a:extLst>
          </p:cNvPr>
          <p:cNvSpPr txBox="1"/>
          <p:nvPr/>
        </p:nvSpPr>
        <p:spPr>
          <a:xfrm>
            <a:off x="8649983" y="5260777"/>
            <a:ext cx="2014827" cy="307777"/>
          </a:xfrm>
          <a:prstGeom prst="rect">
            <a:avLst/>
          </a:prstGeom>
          <a:noFill/>
        </p:spPr>
        <p:txBody>
          <a:bodyPr wrap="square" rtlCol="0">
            <a:spAutoFit/>
          </a:bodyPr>
          <a:lstStyle/>
          <a:p>
            <a:pPr algn="ctr"/>
            <a:r>
              <a:rPr lang="en-US" sz="1400" dirty="0"/>
              <a:t>Discovery Response</a:t>
            </a:r>
          </a:p>
        </p:txBody>
      </p:sp>
    </p:spTree>
    <p:extLst>
      <p:ext uri="{BB962C8B-B14F-4D97-AF65-F5344CB8AC3E}">
        <p14:creationId xmlns:p14="http://schemas.microsoft.com/office/powerpoint/2010/main" val="11707231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FD7F3-4AC3-9C0E-9986-3FE4570375A8}"/>
              </a:ext>
            </a:extLst>
          </p:cNvPr>
          <p:cNvSpPr>
            <a:spLocks noGrp="1"/>
          </p:cNvSpPr>
          <p:nvPr>
            <p:ph type="title"/>
          </p:nvPr>
        </p:nvSpPr>
        <p:spPr/>
        <p:txBody>
          <a:bodyPr/>
          <a:lstStyle/>
          <a:p>
            <a:r>
              <a:rPr lang="en-US" dirty="0"/>
              <a:t>NR ProSe direct discovery: Interfaces</a:t>
            </a:r>
          </a:p>
        </p:txBody>
      </p:sp>
      <p:pic>
        <p:nvPicPr>
          <p:cNvPr id="29" name="Content Placeholder 13" descr="Smart Phone with solid fill">
            <a:extLst>
              <a:ext uri="{FF2B5EF4-FFF2-40B4-BE49-F238E27FC236}">
                <a16:creationId xmlns:a16="http://schemas.microsoft.com/office/drawing/2014/main" id="{53DADB2E-DDB9-C5F9-67C3-44E85C0751AD}"/>
              </a:ext>
            </a:extLst>
          </p:cNvPr>
          <p:cNvPicPr>
            <a:picLocks noGrp="1" noChangeAspect="1"/>
          </p:cNvPicPr>
          <p:nvPr>
            <p:ph sz="half" idx="4294967295"/>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172200" y="3276600"/>
            <a:ext cx="914400" cy="914400"/>
          </a:xfrm>
        </p:spPr>
      </p:pic>
      <p:sp>
        <p:nvSpPr>
          <p:cNvPr id="28" name="TextBox 27">
            <a:extLst>
              <a:ext uri="{FF2B5EF4-FFF2-40B4-BE49-F238E27FC236}">
                <a16:creationId xmlns:a16="http://schemas.microsoft.com/office/drawing/2014/main" id="{DFA8C1AC-EEE6-6798-4F79-8402C1295662}"/>
              </a:ext>
            </a:extLst>
          </p:cNvPr>
          <p:cNvSpPr txBox="1"/>
          <p:nvPr/>
        </p:nvSpPr>
        <p:spPr>
          <a:xfrm>
            <a:off x="244045" y="1676400"/>
            <a:ext cx="5506528" cy="4247317"/>
          </a:xfrm>
          <a:prstGeom prst="rect">
            <a:avLst/>
          </a:prstGeom>
          <a:noFill/>
        </p:spPr>
        <p:txBody>
          <a:bodyPr wrap="square">
            <a:spAutoFit/>
          </a:bodyPr>
          <a:lstStyle/>
          <a:p>
            <a:r>
              <a:rPr lang="en-US" b="1" dirty="0"/>
              <a:t>PC3a:</a:t>
            </a:r>
            <a:r>
              <a:rPr lang="en-US" dirty="0"/>
              <a:t>	</a:t>
            </a:r>
          </a:p>
          <a:p>
            <a:r>
              <a:rPr lang="en-US" dirty="0"/>
              <a:t>The reference point between the UE and the 5G Direct Discovery Name Management Function (5G DDNMF), which is the logical function managing inter-PLMN 5G </a:t>
            </a:r>
            <a:r>
              <a:rPr lang="en-US" dirty="0" err="1"/>
              <a:t>ProSe</a:t>
            </a:r>
            <a:r>
              <a:rPr lang="en-US" dirty="0"/>
              <a:t> Direct Discovery operations.</a:t>
            </a:r>
          </a:p>
          <a:p>
            <a:r>
              <a:rPr lang="en-US" dirty="0"/>
              <a:t>It is used to authorize 5G </a:t>
            </a:r>
            <a:r>
              <a:rPr lang="en-US" dirty="0" err="1"/>
              <a:t>ProSe</a:t>
            </a:r>
            <a:r>
              <a:rPr lang="en-US" dirty="0"/>
              <a:t> Direct Discovery request and perform allocation of </a:t>
            </a:r>
            <a:r>
              <a:rPr lang="en-US" dirty="0" err="1"/>
              <a:t>ProSe</a:t>
            </a:r>
            <a:r>
              <a:rPr lang="en-US" dirty="0"/>
              <a:t> Application Codes / </a:t>
            </a:r>
            <a:r>
              <a:rPr lang="en-US" dirty="0" err="1"/>
              <a:t>ProSe</a:t>
            </a:r>
            <a:r>
              <a:rPr lang="en-US" dirty="0"/>
              <a:t> Restricted Codes corresponding to </a:t>
            </a:r>
            <a:r>
              <a:rPr lang="en-US" dirty="0" err="1"/>
              <a:t>ProSe</a:t>
            </a:r>
            <a:r>
              <a:rPr lang="en-US" dirty="0"/>
              <a:t> Application Identities used for 5G </a:t>
            </a:r>
            <a:r>
              <a:rPr lang="en-US" dirty="0" err="1"/>
              <a:t>ProSe</a:t>
            </a:r>
            <a:r>
              <a:rPr lang="en-US" dirty="0"/>
              <a:t> Direct Discovery.</a:t>
            </a:r>
          </a:p>
          <a:p>
            <a:endParaRPr lang="en-US" dirty="0"/>
          </a:p>
          <a:p>
            <a:r>
              <a:rPr lang="en-US" b="1" dirty="0"/>
              <a:t>PC5:</a:t>
            </a:r>
            <a:r>
              <a:rPr lang="en-US" dirty="0"/>
              <a:t>	</a:t>
            </a:r>
          </a:p>
          <a:p>
            <a:r>
              <a:rPr lang="en-US" dirty="0"/>
              <a:t>The reference point between </a:t>
            </a:r>
            <a:r>
              <a:rPr lang="en-US" dirty="0" err="1"/>
              <a:t>ProSe</a:t>
            </a:r>
            <a:r>
              <a:rPr lang="en-US" dirty="0"/>
              <a:t>-enabled UEs used for control and user plane for 5G </a:t>
            </a:r>
            <a:r>
              <a:rPr lang="en-US" dirty="0" err="1"/>
              <a:t>ProSe</a:t>
            </a:r>
            <a:r>
              <a:rPr lang="en-US" dirty="0"/>
              <a:t> Direct Discovery, 5G </a:t>
            </a:r>
            <a:r>
              <a:rPr lang="en-US" dirty="0" err="1"/>
              <a:t>ProSe</a:t>
            </a:r>
            <a:r>
              <a:rPr lang="en-US" dirty="0"/>
              <a:t> Direct Communication and 5G </a:t>
            </a:r>
            <a:r>
              <a:rPr lang="en-US" dirty="0" err="1"/>
              <a:t>ProSe</a:t>
            </a:r>
            <a:r>
              <a:rPr lang="en-US" dirty="0"/>
              <a:t> UE-to-Network Relay.</a:t>
            </a:r>
          </a:p>
        </p:txBody>
      </p:sp>
      <p:pic>
        <p:nvPicPr>
          <p:cNvPr id="30" name="Content Placeholder 13" descr="Smart Phone with solid fill">
            <a:extLst>
              <a:ext uri="{FF2B5EF4-FFF2-40B4-BE49-F238E27FC236}">
                <a16:creationId xmlns:a16="http://schemas.microsoft.com/office/drawing/2014/main" id="{37E3C19D-2145-FED9-C4CE-8CB69FD8F04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74630" y="3276600"/>
            <a:ext cx="914400" cy="914400"/>
          </a:xfrm>
          <a:prstGeom prst="rect">
            <a:avLst/>
          </a:prstGeom>
          <a:ln>
            <a:noFill/>
          </a:ln>
        </p:spPr>
      </p:pic>
      <p:sp>
        <p:nvSpPr>
          <p:cNvPr id="31" name="TextBox 30">
            <a:extLst>
              <a:ext uri="{FF2B5EF4-FFF2-40B4-BE49-F238E27FC236}">
                <a16:creationId xmlns:a16="http://schemas.microsoft.com/office/drawing/2014/main" id="{72BBF9D7-0E32-B8CC-4357-DCE10990CBEE}"/>
              </a:ext>
            </a:extLst>
          </p:cNvPr>
          <p:cNvSpPr txBox="1"/>
          <p:nvPr/>
        </p:nvSpPr>
        <p:spPr>
          <a:xfrm>
            <a:off x="6216122" y="4130862"/>
            <a:ext cx="780829" cy="307777"/>
          </a:xfrm>
          <a:prstGeom prst="rect">
            <a:avLst/>
          </a:prstGeom>
          <a:noFill/>
        </p:spPr>
        <p:txBody>
          <a:bodyPr wrap="square" rtlCol="0">
            <a:spAutoFit/>
          </a:bodyPr>
          <a:lstStyle/>
          <a:p>
            <a:pPr algn="ctr"/>
            <a:r>
              <a:rPr lang="en-US" sz="1400" dirty="0"/>
              <a:t>UE A</a:t>
            </a:r>
          </a:p>
        </p:txBody>
      </p:sp>
      <p:sp>
        <p:nvSpPr>
          <p:cNvPr id="32" name="TextBox 31">
            <a:extLst>
              <a:ext uri="{FF2B5EF4-FFF2-40B4-BE49-F238E27FC236}">
                <a16:creationId xmlns:a16="http://schemas.microsoft.com/office/drawing/2014/main" id="{A60B35BE-AF00-0A97-D8FC-0DC6FAABB960}"/>
              </a:ext>
            </a:extLst>
          </p:cNvPr>
          <p:cNvSpPr txBox="1"/>
          <p:nvPr/>
        </p:nvSpPr>
        <p:spPr>
          <a:xfrm>
            <a:off x="8012654" y="4130862"/>
            <a:ext cx="780829" cy="307777"/>
          </a:xfrm>
          <a:prstGeom prst="rect">
            <a:avLst/>
          </a:prstGeom>
          <a:noFill/>
        </p:spPr>
        <p:txBody>
          <a:bodyPr wrap="square" rtlCol="0">
            <a:spAutoFit/>
          </a:bodyPr>
          <a:lstStyle/>
          <a:p>
            <a:pPr algn="ctr"/>
            <a:r>
              <a:rPr lang="en-US" sz="1400" dirty="0"/>
              <a:t>UE B</a:t>
            </a:r>
          </a:p>
        </p:txBody>
      </p:sp>
      <p:cxnSp>
        <p:nvCxnSpPr>
          <p:cNvPr id="33" name="Straight Arrow Connector 32">
            <a:extLst>
              <a:ext uri="{FF2B5EF4-FFF2-40B4-BE49-F238E27FC236}">
                <a16:creationId xmlns:a16="http://schemas.microsoft.com/office/drawing/2014/main" id="{8B457673-3494-A7B0-175D-FD67EBA9202C}"/>
              </a:ext>
            </a:extLst>
          </p:cNvPr>
          <p:cNvCxnSpPr>
            <a:cxnSpLocks/>
            <a:stCxn id="29" idx="3"/>
            <a:endCxn id="30" idx="1"/>
          </p:cNvCxnSpPr>
          <p:nvPr/>
        </p:nvCxnSpPr>
        <p:spPr>
          <a:xfrm>
            <a:off x="7086600" y="3733800"/>
            <a:ext cx="788030" cy="0"/>
          </a:xfrm>
          <a:prstGeom prst="straightConnector1">
            <a:avLst/>
          </a:prstGeom>
          <a:ln w="28575">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34" name="TextBox 33">
            <a:extLst>
              <a:ext uri="{FF2B5EF4-FFF2-40B4-BE49-F238E27FC236}">
                <a16:creationId xmlns:a16="http://schemas.microsoft.com/office/drawing/2014/main" id="{663F2C2C-F250-FE17-888A-54B423246971}"/>
              </a:ext>
            </a:extLst>
          </p:cNvPr>
          <p:cNvSpPr txBox="1"/>
          <p:nvPr/>
        </p:nvSpPr>
        <p:spPr>
          <a:xfrm>
            <a:off x="7239424" y="3429675"/>
            <a:ext cx="482806" cy="307777"/>
          </a:xfrm>
          <a:prstGeom prst="rect">
            <a:avLst/>
          </a:prstGeom>
          <a:noFill/>
        </p:spPr>
        <p:txBody>
          <a:bodyPr wrap="square" rtlCol="0">
            <a:spAutoFit/>
          </a:bodyPr>
          <a:lstStyle/>
          <a:p>
            <a:pPr algn="ctr"/>
            <a:r>
              <a:rPr lang="en-US" sz="1400" dirty="0"/>
              <a:t>PC5</a:t>
            </a:r>
          </a:p>
        </p:txBody>
      </p:sp>
      <p:sp>
        <p:nvSpPr>
          <p:cNvPr id="39" name="TextBox 38">
            <a:extLst>
              <a:ext uri="{FF2B5EF4-FFF2-40B4-BE49-F238E27FC236}">
                <a16:creationId xmlns:a16="http://schemas.microsoft.com/office/drawing/2014/main" id="{1C0F1ECB-7EE0-DC75-C24D-1A73FBF7B60B}"/>
              </a:ext>
            </a:extLst>
          </p:cNvPr>
          <p:cNvSpPr txBox="1"/>
          <p:nvPr/>
        </p:nvSpPr>
        <p:spPr>
          <a:xfrm>
            <a:off x="9025241" y="3426023"/>
            <a:ext cx="678189" cy="307777"/>
          </a:xfrm>
          <a:prstGeom prst="rect">
            <a:avLst/>
          </a:prstGeom>
          <a:noFill/>
        </p:spPr>
        <p:txBody>
          <a:bodyPr wrap="square" rtlCol="0">
            <a:spAutoFit/>
          </a:bodyPr>
          <a:lstStyle/>
          <a:p>
            <a:pPr algn="ctr"/>
            <a:r>
              <a:rPr lang="en-US" sz="1400" dirty="0"/>
              <a:t>PC3a</a:t>
            </a:r>
          </a:p>
        </p:txBody>
      </p:sp>
      <p:sp>
        <p:nvSpPr>
          <p:cNvPr id="41" name="Oval 40">
            <a:extLst>
              <a:ext uri="{FF2B5EF4-FFF2-40B4-BE49-F238E27FC236}">
                <a16:creationId xmlns:a16="http://schemas.microsoft.com/office/drawing/2014/main" id="{6B6C7509-0EAF-B423-FF1D-2933A5E55901}"/>
              </a:ext>
            </a:extLst>
          </p:cNvPr>
          <p:cNvSpPr/>
          <p:nvPr/>
        </p:nvSpPr>
        <p:spPr>
          <a:xfrm>
            <a:off x="9927999" y="3019348"/>
            <a:ext cx="2183770" cy="1523997"/>
          </a:xfrm>
          <a:prstGeom prst="ellipse">
            <a:avLst/>
          </a:prstGeom>
          <a:noFill/>
          <a:ln w="28575">
            <a:prstDash val="dashDot"/>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2" name="TextBox 41">
            <a:extLst>
              <a:ext uri="{FF2B5EF4-FFF2-40B4-BE49-F238E27FC236}">
                <a16:creationId xmlns:a16="http://schemas.microsoft.com/office/drawing/2014/main" id="{7DBBBD2B-A6E9-738A-12AA-6846EEB01DD0}"/>
              </a:ext>
            </a:extLst>
          </p:cNvPr>
          <p:cNvSpPr txBox="1"/>
          <p:nvPr/>
        </p:nvSpPr>
        <p:spPr>
          <a:xfrm>
            <a:off x="10591800" y="2711571"/>
            <a:ext cx="678189" cy="307777"/>
          </a:xfrm>
          <a:prstGeom prst="rect">
            <a:avLst/>
          </a:prstGeom>
          <a:noFill/>
        </p:spPr>
        <p:txBody>
          <a:bodyPr wrap="square" rtlCol="0">
            <a:spAutoFit/>
          </a:bodyPr>
          <a:lstStyle/>
          <a:p>
            <a:pPr algn="ctr"/>
            <a:r>
              <a:rPr lang="en-US" sz="1400" dirty="0"/>
              <a:t>5GC</a:t>
            </a:r>
          </a:p>
        </p:txBody>
      </p:sp>
      <p:sp>
        <p:nvSpPr>
          <p:cNvPr id="43" name="Rectangle 42">
            <a:extLst>
              <a:ext uri="{FF2B5EF4-FFF2-40B4-BE49-F238E27FC236}">
                <a16:creationId xmlns:a16="http://schemas.microsoft.com/office/drawing/2014/main" id="{F2BA4078-4B05-A4EE-4A48-99BC77817616}"/>
              </a:ext>
            </a:extLst>
          </p:cNvPr>
          <p:cNvSpPr/>
          <p:nvPr/>
        </p:nvSpPr>
        <p:spPr>
          <a:xfrm>
            <a:off x="10823568" y="3581400"/>
            <a:ext cx="1040771" cy="304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dirty="0"/>
              <a:t>5G DDNMF</a:t>
            </a:r>
          </a:p>
        </p:txBody>
      </p:sp>
      <p:cxnSp>
        <p:nvCxnSpPr>
          <p:cNvPr id="38" name="Straight Arrow Connector 37">
            <a:extLst>
              <a:ext uri="{FF2B5EF4-FFF2-40B4-BE49-F238E27FC236}">
                <a16:creationId xmlns:a16="http://schemas.microsoft.com/office/drawing/2014/main" id="{568444A5-DF63-19B2-680D-DC4674D619C4}"/>
              </a:ext>
            </a:extLst>
          </p:cNvPr>
          <p:cNvCxnSpPr>
            <a:cxnSpLocks/>
            <a:endCxn id="43" idx="1"/>
          </p:cNvCxnSpPr>
          <p:nvPr/>
        </p:nvCxnSpPr>
        <p:spPr>
          <a:xfrm flipV="1">
            <a:off x="8800672" y="3733800"/>
            <a:ext cx="2022896" cy="3652"/>
          </a:xfrm>
          <a:prstGeom prst="straightConnector1">
            <a:avLst/>
          </a:prstGeom>
          <a:ln w="28575">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4" name="Slide Number Placeholder 3">
            <a:extLst>
              <a:ext uri="{FF2B5EF4-FFF2-40B4-BE49-F238E27FC236}">
                <a16:creationId xmlns:a16="http://schemas.microsoft.com/office/drawing/2014/main" id="{5F93F05D-BEF7-A3E4-4A8D-6947C8B29FD6}"/>
              </a:ext>
            </a:extLst>
          </p:cNvPr>
          <p:cNvSpPr>
            <a:spLocks noGrp="1"/>
          </p:cNvSpPr>
          <p:nvPr>
            <p:ph type="sldNum" sz="quarter" idx="10"/>
          </p:nvPr>
        </p:nvSpPr>
        <p:spPr/>
        <p:txBody>
          <a:bodyPr/>
          <a:lstStyle/>
          <a:p>
            <a:fld id="{0DE4BD5F-8B14-4699-8612-1D3882A88C40}" type="slidenum">
              <a:rPr lang="en-CA"/>
              <a:pPr>
                <a:defRPr/>
              </a:pPr>
              <a:t>12</a:t>
            </a:fld>
            <a:endParaRPr lang="en-US"/>
          </a:p>
        </p:txBody>
      </p:sp>
    </p:spTree>
    <p:extLst>
      <p:ext uri="{BB962C8B-B14F-4D97-AF65-F5344CB8AC3E}">
        <p14:creationId xmlns:p14="http://schemas.microsoft.com/office/powerpoint/2010/main" val="32530622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FD7F3-4AC3-9C0E-9986-3FE4570375A8}"/>
              </a:ext>
            </a:extLst>
          </p:cNvPr>
          <p:cNvSpPr>
            <a:spLocks noGrp="1"/>
          </p:cNvSpPr>
          <p:nvPr>
            <p:ph type="title"/>
          </p:nvPr>
        </p:nvSpPr>
        <p:spPr/>
        <p:txBody>
          <a:bodyPr/>
          <a:lstStyle/>
          <a:p>
            <a:r>
              <a:rPr lang="en-US" dirty="0"/>
              <a:t>NR ProSe direct discovery: PC5 Procedures</a:t>
            </a:r>
          </a:p>
        </p:txBody>
      </p:sp>
      <p:sp>
        <p:nvSpPr>
          <p:cNvPr id="10" name="Content Placeholder 9">
            <a:extLst>
              <a:ext uri="{FF2B5EF4-FFF2-40B4-BE49-F238E27FC236}">
                <a16:creationId xmlns:a16="http://schemas.microsoft.com/office/drawing/2014/main" id="{F1066CF9-6937-1B80-EB73-8D1B99BBBAF1}"/>
              </a:ext>
            </a:extLst>
          </p:cNvPr>
          <p:cNvSpPr>
            <a:spLocks noGrp="1"/>
          </p:cNvSpPr>
          <p:nvPr>
            <p:ph sz="quarter" idx="4294967295"/>
          </p:nvPr>
        </p:nvSpPr>
        <p:spPr>
          <a:xfrm>
            <a:off x="381000" y="1892300"/>
            <a:ext cx="6607175" cy="4151313"/>
          </a:xfrm>
        </p:spPr>
        <p:txBody>
          <a:bodyPr>
            <a:noAutofit/>
          </a:bodyPr>
          <a:lstStyle/>
          <a:p>
            <a:pPr marL="0" indent="0">
              <a:buNone/>
            </a:pPr>
            <a:r>
              <a:rPr lang="en-US" sz="1800" b="0" dirty="0">
                <a:solidFill>
                  <a:schemeClr val="tx1"/>
                </a:solidFill>
              </a:rPr>
              <a:t>PC5 discovery supports the initiation and completion of the following PC5 procedures for both models A and B:</a:t>
            </a:r>
          </a:p>
          <a:p>
            <a:pPr marL="285750" indent="-285750">
              <a:buFont typeface="Arial" panose="020B0604020202020204" pitchFamily="34" charset="0"/>
              <a:buChar char="•"/>
            </a:pPr>
            <a:r>
              <a:rPr lang="en-US" sz="1600" b="1" dirty="0">
                <a:solidFill>
                  <a:schemeClr val="tx1"/>
                </a:solidFill>
              </a:rPr>
              <a:t>Direct or peer discovery </a:t>
            </a:r>
            <a:r>
              <a:rPr lang="en-US" sz="1600" b="0" dirty="0">
                <a:solidFill>
                  <a:schemeClr val="tx1"/>
                </a:solidFill>
              </a:rPr>
              <a:t>(for open and restricted modes)</a:t>
            </a:r>
          </a:p>
          <a:p>
            <a:pPr marL="1085850" lvl="1" indent="-285750">
              <a:buFont typeface="Arial" panose="020B0604020202020204" pitchFamily="34" charset="0"/>
              <a:buChar char="•"/>
            </a:pPr>
            <a:r>
              <a:rPr lang="en-US" sz="1600" b="0" dirty="0">
                <a:solidFill>
                  <a:schemeClr val="tx1"/>
                </a:solidFill>
              </a:rPr>
              <a:t>to enable a </a:t>
            </a:r>
            <a:r>
              <a:rPr lang="en-US" sz="1600" b="0" dirty="0" err="1">
                <a:solidFill>
                  <a:schemeClr val="tx1"/>
                </a:solidFill>
              </a:rPr>
              <a:t>ProSe</a:t>
            </a:r>
            <a:r>
              <a:rPr lang="en-US" sz="1600" b="0" dirty="0">
                <a:solidFill>
                  <a:schemeClr val="tx1"/>
                </a:solidFill>
              </a:rPr>
              <a:t>-enabled UE to detect and identify another </a:t>
            </a:r>
            <a:r>
              <a:rPr lang="en-US" sz="1600" b="0" dirty="0" err="1">
                <a:solidFill>
                  <a:schemeClr val="tx1"/>
                </a:solidFill>
              </a:rPr>
              <a:t>ProSe</a:t>
            </a:r>
            <a:r>
              <a:rPr lang="en-US" sz="1600" b="0" dirty="0">
                <a:solidFill>
                  <a:schemeClr val="tx1"/>
                </a:solidFill>
              </a:rPr>
              <a:t>-enabled UE over PC5 interface. </a:t>
            </a:r>
          </a:p>
          <a:p>
            <a:pPr marL="285750" indent="-285750">
              <a:buFont typeface="Arial" panose="020B0604020202020204" pitchFamily="34" charset="0"/>
              <a:buChar char="•"/>
            </a:pPr>
            <a:r>
              <a:rPr lang="en-US" sz="1600" b="1" dirty="0">
                <a:solidFill>
                  <a:schemeClr val="tx1"/>
                </a:solidFill>
              </a:rPr>
              <a:t>Group member discovery </a:t>
            </a:r>
            <a:r>
              <a:rPr lang="en-US" sz="1600" b="0" dirty="0">
                <a:solidFill>
                  <a:schemeClr val="tx1"/>
                </a:solidFill>
              </a:rPr>
              <a:t>(only available for restricted mode) both public safety use and commercial services</a:t>
            </a:r>
          </a:p>
          <a:p>
            <a:pPr marL="1085850" lvl="1" indent="-285750">
              <a:buFont typeface="Arial" panose="020B0604020202020204" pitchFamily="34" charset="0"/>
              <a:buChar char="•"/>
            </a:pPr>
            <a:r>
              <a:rPr lang="en-US" sz="1600" b="0" dirty="0">
                <a:solidFill>
                  <a:schemeClr val="tx1"/>
                </a:solidFill>
              </a:rPr>
              <a:t>to enable a </a:t>
            </a:r>
            <a:r>
              <a:rPr lang="en-US" sz="1600" b="0" dirty="0" err="1">
                <a:solidFill>
                  <a:schemeClr val="tx1"/>
                </a:solidFill>
              </a:rPr>
              <a:t>ProSe</a:t>
            </a:r>
            <a:r>
              <a:rPr lang="en-US" sz="1600" b="0" dirty="0">
                <a:solidFill>
                  <a:schemeClr val="tx1"/>
                </a:solidFill>
              </a:rPr>
              <a:t>-enabled UE to detect and identify another </a:t>
            </a:r>
            <a:r>
              <a:rPr lang="en-US" sz="1600" b="0" dirty="0" err="1">
                <a:solidFill>
                  <a:schemeClr val="tx1"/>
                </a:solidFill>
              </a:rPr>
              <a:t>ProSe</a:t>
            </a:r>
            <a:r>
              <a:rPr lang="en-US" sz="1600" b="0" dirty="0">
                <a:solidFill>
                  <a:schemeClr val="tx1"/>
                </a:solidFill>
              </a:rPr>
              <a:t>-enabled UE that belongs to the same application layer group (e.g. sharing the same application layer group ID) over PC5 interface.</a:t>
            </a:r>
          </a:p>
          <a:p>
            <a:pPr marL="285750" indent="-285750">
              <a:buFont typeface="Arial" panose="020B0604020202020204" pitchFamily="34" charset="0"/>
              <a:buChar char="•"/>
            </a:pPr>
            <a:r>
              <a:rPr lang="en-US" sz="1600" b="1" dirty="0">
                <a:solidFill>
                  <a:schemeClr val="tx1"/>
                </a:solidFill>
              </a:rPr>
              <a:t>UE-to-Network relay discovery </a:t>
            </a:r>
            <a:r>
              <a:rPr lang="en-US" sz="1600" b="0" dirty="0">
                <a:solidFill>
                  <a:schemeClr val="tx1"/>
                </a:solidFill>
              </a:rPr>
              <a:t>(only available for restricted mode)</a:t>
            </a:r>
          </a:p>
          <a:p>
            <a:pPr marL="1085850" lvl="1" indent="-285750">
              <a:buFont typeface="Arial" panose="020B0604020202020204" pitchFamily="34" charset="0"/>
              <a:buChar char="•"/>
            </a:pPr>
            <a:r>
              <a:rPr lang="en-US" sz="1600" b="0" dirty="0">
                <a:solidFill>
                  <a:schemeClr val="tx1"/>
                </a:solidFill>
              </a:rPr>
              <a:t>to enable a </a:t>
            </a:r>
            <a:r>
              <a:rPr lang="en-US" sz="1600" b="0" dirty="0" err="1">
                <a:solidFill>
                  <a:schemeClr val="tx1"/>
                </a:solidFill>
              </a:rPr>
              <a:t>ProSe</a:t>
            </a:r>
            <a:r>
              <a:rPr lang="en-US" sz="1600" b="0" dirty="0">
                <a:solidFill>
                  <a:schemeClr val="tx1"/>
                </a:solidFill>
              </a:rPr>
              <a:t>-enabled UE to detect and identify another </a:t>
            </a:r>
            <a:r>
              <a:rPr lang="en-US" sz="1600" b="0" dirty="0" err="1">
                <a:solidFill>
                  <a:schemeClr val="tx1"/>
                </a:solidFill>
              </a:rPr>
              <a:t>ProSe</a:t>
            </a:r>
            <a:r>
              <a:rPr lang="en-US" sz="1600" b="0" dirty="0">
                <a:solidFill>
                  <a:schemeClr val="tx1"/>
                </a:solidFill>
              </a:rPr>
              <a:t>-enabled UE over PC5 interface for UE-to-Network relay communication between a UE and 5G Core (5GC).</a:t>
            </a:r>
          </a:p>
        </p:txBody>
      </p:sp>
      <p:sp>
        <p:nvSpPr>
          <p:cNvPr id="16" name="Rectangle: Rounded Corners 15">
            <a:extLst>
              <a:ext uri="{FF2B5EF4-FFF2-40B4-BE49-F238E27FC236}">
                <a16:creationId xmlns:a16="http://schemas.microsoft.com/office/drawing/2014/main" id="{F5415FE6-2E62-2020-7E94-6C447ED63296}"/>
              </a:ext>
            </a:extLst>
          </p:cNvPr>
          <p:cNvSpPr/>
          <p:nvPr/>
        </p:nvSpPr>
        <p:spPr>
          <a:xfrm>
            <a:off x="7543800" y="1788857"/>
            <a:ext cx="1524000" cy="7546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Discovery</a:t>
            </a:r>
          </a:p>
        </p:txBody>
      </p:sp>
      <p:sp>
        <p:nvSpPr>
          <p:cNvPr id="17" name="Rectangle: Rounded Corners 16">
            <a:extLst>
              <a:ext uri="{FF2B5EF4-FFF2-40B4-BE49-F238E27FC236}">
                <a16:creationId xmlns:a16="http://schemas.microsoft.com/office/drawing/2014/main" id="{94B8D892-79FA-1FFF-155C-0175088E7B73}"/>
              </a:ext>
            </a:extLst>
          </p:cNvPr>
          <p:cNvSpPr/>
          <p:nvPr/>
        </p:nvSpPr>
        <p:spPr>
          <a:xfrm>
            <a:off x="7543800" y="2664072"/>
            <a:ext cx="1524000" cy="7546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PDCP</a:t>
            </a:r>
          </a:p>
        </p:txBody>
      </p:sp>
      <p:sp>
        <p:nvSpPr>
          <p:cNvPr id="18" name="Rectangle: Rounded Corners 17">
            <a:extLst>
              <a:ext uri="{FF2B5EF4-FFF2-40B4-BE49-F238E27FC236}">
                <a16:creationId xmlns:a16="http://schemas.microsoft.com/office/drawing/2014/main" id="{9ADDA5FC-7FE7-7B9E-57CD-DEDF2AE61793}"/>
              </a:ext>
            </a:extLst>
          </p:cNvPr>
          <p:cNvSpPr/>
          <p:nvPr/>
        </p:nvSpPr>
        <p:spPr>
          <a:xfrm>
            <a:off x="7543800" y="3539287"/>
            <a:ext cx="1524000" cy="7546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RLC</a:t>
            </a:r>
          </a:p>
        </p:txBody>
      </p:sp>
      <p:sp>
        <p:nvSpPr>
          <p:cNvPr id="19" name="Rectangle: Rounded Corners 18">
            <a:extLst>
              <a:ext uri="{FF2B5EF4-FFF2-40B4-BE49-F238E27FC236}">
                <a16:creationId xmlns:a16="http://schemas.microsoft.com/office/drawing/2014/main" id="{E0AC5565-7048-0DB8-5184-E9909B4783DC}"/>
              </a:ext>
            </a:extLst>
          </p:cNvPr>
          <p:cNvSpPr/>
          <p:nvPr/>
        </p:nvSpPr>
        <p:spPr>
          <a:xfrm>
            <a:off x="7543800" y="4414502"/>
            <a:ext cx="1524000" cy="7546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MAC</a:t>
            </a:r>
          </a:p>
        </p:txBody>
      </p:sp>
      <p:sp>
        <p:nvSpPr>
          <p:cNvPr id="20" name="Rectangle: Rounded Corners 19">
            <a:extLst>
              <a:ext uri="{FF2B5EF4-FFF2-40B4-BE49-F238E27FC236}">
                <a16:creationId xmlns:a16="http://schemas.microsoft.com/office/drawing/2014/main" id="{78555BE5-0525-983D-1196-EBD80B2635DA}"/>
              </a:ext>
            </a:extLst>
          </p:cNvPr>
          <p:cNvSpPr/>
          <p:nvPr/>
        </p:nvSpPr>
        <p:spPr>
          <a:xfrm>
            <a:off x="7543800" y="5289717"/>
            <a:ext cx="1524000" cy="7546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PHY</a:t>
            </a:r>
          </a:p>
        </p:txBody>
      </p:sp>
      <p:sp>
        <p:nvSpPr>
          <p:cNvPr id="21" name="Rectangle: Rounded Corners 20">
            <a:extLst>
              <a:ext uri="{FF2B5EF4-FFF2-40B4-BE49-F238E27FC236}">
                <a16:creationId xmlns:a16="http://schemas.microsoft.com/office/drawing/2014/main" id="{95123004-B25D-15A8-7052-02B92974B631}"/>
              </a:ext>
            </a:extLst>
          </p:cNvPr>
          <p:cNvSpPr/>
          <p:nvPr/>
        </p:nvSpPr>
        <p:spPr>
          <a:xfrm>
            <a:off x="9893449" y="1788857"/>
            <a:ext cx="1524000" cy="7546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Discovery</a:t>
            </a:r>
          </a:p>
        </p:txBody>
      </p:sp>
      <p:sp>
        <p:nvSpPr>
          <p:cNvPr id="22" name="Rectangle: Rounded Corners 21">
            <a:extLst>
              <a:ext uri="{FF2B5EF4-FFF2-40B4-BE49-F238E27FC236}">
                <a16:creationId xmlns:a16="http://schemas.microsoft.com/office/drawing/2014/main" id="{32F0F54B-CDDF-03AA-3C0D-C5E555E5A672}"/>
              </a:ext>
            </a:extLst>
          </p:cNvPr>
          <p:cNvSpPr/>
          <p:nvPr/>
        </p:nvSpPr>
        <p:spPr>
          <a:xfrm>
            <a:off x="9893449" y="2664072"/>
            <a:ext cx="1524000" cy="7546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PDCP</a:t>
            </a:r>
          </a:p>
        </p:txBody>
      </p:sp>
      <p:sp>
        <p:nvSpPr>
          <p:cNvPr id="23" name="Rectangle: Rounded Corners 22">
            <a:extLst>
              <a:ext uri="{FF2B5EF4-FFF2-40B4-BE49-F238E27FC236}">
                <a16:creationId xmlns:a16="http://schemas.microsoft.com/office/drawing/2014/main" id="{13C35C53-FE50-DE09-1983-397F7C642CA6}"/>
              </a:ext>
            </a:extLst>
          </p:cNvPr>
          <p:cNvSpPr/>
          <p:nvPr/>
        </p:nvSpPr>
        <p:spPr>
          <a:xfrm>
            <a:off x="9893449" y="3539287"/>
            <a:ext cx="1524000" cy="7546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RLC</a:t>
            </a:r>
          </a:p>
        </p:txBody>
      </p:sp>
      <p:sp>
        <p:nvSpPr>
          <p:cNvPr id="24" name="Rectangle: Rounded Corners 23">
            <a:extLst>
              <a:ext uri="{FF2B5EF4-FFF2-40B4-BE49-F238E27FC236}">
                <a16:creationId xmlns:a16="http://schemas.microsoft.com/office/drawing/2014/main" id="{76D233D9-6211-3A8C-14B7-BFB25D41CCAB}"/>
              </a:ext>
            </a:extLst>
          </p:cNvPr>
          <p:cNvSpPr/>
          <p:nvPr/>
        </p:nvSpPr>
        <p:spPr>
          <a:xfrm>
            <a:off x="9893449" y="4414502"/>
            <a:ext cx="1524000" cy="7546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MAC</a:t>
            </a:r>
          </a:p>
        </p:txBody>
      </p:sp>
      <p:sp>
        <p:nvSpPr>
          <p:cNvPr id="25" name="Rectangle: Rounded Corners 24">
            <a:extLst>
              <a:ext uri="{FF2B5EF4-FFF2-40B4-BE49-F238E27FC236}">
                <a16:creationId xmlns:a16="http://schemas.microsoft.com/office/drawing/2014/main" id="{AF4E8CC5-5313-4F54-4B6D-AF3536EE4391}"/>
              </a:ext>
            </a:extLst>
          </p:cNvPr>
          <p:cNvSpPr/>
          <p:nvPr/>
        </p:nvSpPr>
        <p:spPr>
          <a:xfrm>
            <a:off x="9893449" y="5289717"/>
            <a:ext cx="1524000" cy="7546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PHY</a:t>
            </a:r>
          </a:p>
        </p:txBody>
      </p:sp>
      <p:sp>
        <p:nvSpPr>
          <p:cNvPr id="26" name="TextBox 25">
            <a:extLst>
              <a:ext uri="{FF2B5EF4-FFF2-40B4-BE49-F238E27FC236}">
                <a16:creationId xmlns:a16="http://schemas.microsoft.com/office/drawing/2014/main" id="{47E854CD-1AE2-6619-F767-F06E3813D748}"/>
              </a:ext>
            </a:extLst>
          </p:cNvPr>
          <p:cNvSpPr txBox="1"/>
          <p:nvPr/>
        </p:nvSpPr>
        <p:spPr>
          <a:xfrm>
            <a:off x="8001173" y="1328468"/>
            <a:ext cx="639919" cy="369332"/>
          </a:xfrm>
          <a:prstGeom prst="rect">
            <a:avLst/>
          </a:prstGeom>
          <a:noFill/>
        </p:spPr>
        <p:txBody>
          <a:bodyPr wrap="none" rtlCol="0">
            <a:spAutoFit/>
          </a:bodyPr>
          <a:lstStyle/>
          <a:p>
            <a:r>
              <a:rPr lang="en-US" dirty="0"/>
              <a:t>UE A</a:t>
            </a:r>
          </a:p>
        </p:txBody>
      </p:sp>
      <p:sp>
        <p:nvSpPr>
          <p:cNvPr id="29" name="TextBox 28">
            <a:extLst>
              <a:ext uri="{FF2B5EF4-FFF2-40B4-BE49-F238E27FC236}">
                <a16:creationId xmlns:a16="http://schemas.microsoft.com/office/drawing/2014/main" id="{6EC44820-5025-4EB4-938B-BD84F51992B9}"/>
              </a:ext>
            </a:extLst>
          </p:cNvPr>
          <p:cNvSpPr txBox="1"/>
          <p:nvPr/>
        </p:nvSpPr>
        <p:spPr>
          <a:xfrm>
            <a:off x="10350822" y="1328468"/>
            <a:ext cx="630301" cy="369332"/>
          </a:xfrm>
          <a:prstGeom prst="rect">
            <a:avLst/>
          </a:prstGeom>
          <a:noFill/>
        </p:spPr>
        <p:txBody>
          <a:bodyPr wrap="none" rtlCol="0">
            <a:spAutoFit/>
          </a:bodyPr>
          <a:lstStyle/>
          <a:p>
            <a:r>
              <a:rPr lang="en-US" dirty="0"/>
              <a:t>UE B</a:t>
            </a:r>
          </a:p>
        </p:txBody>
      </p:sp>
      <p:cxnSp>
        <p:nvCxnSpPr>
          <p:cNvPr id="32" name="Straight Arrow Connector 31">
            <a:extLst>
              <a:ext uri="{FF2B5EF4-FFF2-40B4-BE49-F238E27FC236}">
                <a16:creationId xmlns:a16="http://schemas.microsoft.com/office/drawing/2014/main" id="{B1F7729A-CDAB-2BA0-E199-54510CA982BB}"/>
              </a:ext>
            </a:extLst>
          </p:cNvPr>
          <p:cNvCxnSpPr>
            <a:cxnSpLocks/>
            <a:stCxn id="16" idx="3"/>
            <a:endCxn id="21" idx="1"/>
          </p:cNvCxnSpPr>
          <p:nvPr/>
        </p:nvCxnSpPr>
        <p:spPr>
          <a:xfrm>
            <a:off x="9067800" y="2166158"/>
            <a:ext cx="825649" cy="0"/>
          </a:xfrm>
          <a:prstGeom prst="straightConnector1">
            <a:avLst/>
          </a:prstGeom>
          <a:ln w="28575">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BB4C057F-466D-5642-1041-8A44D10BC444}"/>
              </a:ext>
            </a:extLst>
          </p:cNvPr>
          <p:cNvCxnSpPr>
            <a:cxnSpLocks/>
            <a:stCxn id="17" idx="3"/>
            <a:endCxn id="22" idx="1"/>
          </p:cNvCxnSpPr>
          <p:nvPr/>
        </p:nvCxnSpPr>
        <p:spPr>
          <a:xfrm>
            <a:off x="9067800" y="3041373"/>
            <a:ext cx="825649" cy="0"/>
          </a:xfrm>
          <a:prstGeom prst="straightConnector1">
            <a:avLst/>
          </a:prstGeom>
          <a:ln w="28575">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9F06D1EE-36DB-EC10-0B27-F3BB8E44E737}"/>
              </a:ext>
            </a:extLst>
          </p:cNvPr>
          <p:cNvCxnSpPr>
            <a:cxnSpLocks/>
            <a:stCxn id="18" idx="3"/>
            <a:endCxn id="23" idx="1"/>
          </p:cNvCxnSpPr>
          <p:nvPr/>
        </p:nvCxnSpPr>
        <p:spPr>
          <a:xfrm>
            <a:off x="9067800" y="3916588"/>
            <a:ext cx="825649" cy="0"/>
          </a:xfrm>
          <a:prstGeom prst="straightConnector1">
            <a:avLst/>
          </a:prstGeom>
          <a:ln w="28575">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1ED8EC07-31E9-6046-92CE-ECF0337BCFAC}"/>
              </a:ext>
            </a:extLst>
          </p:cNvPr>
          <p:cNvCxnSpPr>
            <a:cxnSpLocks/>
            <a:stCxn id="19" idx="3"/>
            <a:endCxn id="24" idx="1"/>
          </p:cNvCxnSpPr>
          <p:nvPr/>
        </p:nvCxnSpPr>
        <p:spPr>
          <a:xfrm>
            <a:off x="9067800" y="4791803"/>
            <a:ext cx="825649" cy="0"/>
          </a:xfrm>
          <a:prstGeom prst="straightConnector1">
            <a:avLst/>
          </a:prstGeom>
          <a:ln w="28575">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F5EF98B8-82D3-1DF5-237A-9AF277F43666}"/>
              </a:ext>
            </a:extLst>
          </p:cNvPr>
          <p:cNvCxnSpPr>
            <a:cxnSpLocks/>
            <a:stCxn id="20" idx="3"/>
            <a:endCxn id="25" idx="1"/>
          </p:cNvCxnSpPr>
          <p:nvPr/>
        </p:nvCxnSpPr>
        <p:spPr>
          <a:xfrm>
            <a:off x="9067800" y="5667018"/>
            <a:ext cx="825649" cy="0"/>
          </a:xfrm>
          <a:prstGeom prst="straightConnector1">
            <a:avLst/>
          </a:prstGeom>
          <a:ln w="28575">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CD4DEF4-ABE2-7DE2-A482-B940BFEF28DB}"/>
              </a:ext>
            </a:extLst>
          </p:cNvPr>
          <p:cNvCxnSpPr>
            <a:cxnSpLocks/>
          </p:cNvCxnSpPr>
          <p:nvPr/>
        </p:nvCxnSpPr>
        <p:spPr>
          <a:xfrm>
            <a:off x="9487094" y="1727486"/>
            <a:ext cx="0" cy="4381365"/>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74E50162-3168-898B-EEEE-5DF1AF38E004}"/>
              </a:ext>
            </a:extLst>
          </p:cNvPr>
          <p:cNvSpPr txBox="1"/>
          <p:nvPr/>
        </p:nvSpPr>
        <p:spPr>
          <a:xfrm>
            <a:off x="9213621" y="6062921"/>
            <a:ext cx="546945" cy="369332"/>
          </a:xfrm>
          <a:prstGeom prst="rect">
            <a:avLst/>
          </a:prstGeom>
          <a:noFill/>
        </p:spPr>
        <p:txBody>
          <a:bodyPr wrap="none" rtlCol="0">
            <a:spAutoFit/>
          </a:bodyPr>
          <a:lstStyle/>
          <a:p>
            <a:r>
              <a:rPr lang="en-US" dirty="0"/>
              <a:t>PC5</a:t>
            </a:r>
          </a:p>
        </p:txBody>
      </p:sp>
      <p:sp>
        <p:nvSpPr>
          <p:cNvPr id="4" name="Slide Number Placeholder 3">
            <a:extLst>
              <a:ext uri="{FF2B5EF4-FFF2-40B4-BE49-F238E27FC236}">
                <a16:creationId xmlns:a16="http://schemas.microsoft.com/office/drawing/2014/main" id="{09C6EB3D-AEFB-8CEB-8511-C5AF019567CA}"/>
              </a:ext>
            </a:extLst>
          </p:cNvPr>
          <p:cNvSpPr>
            <a:spLocks noGrp="1"/>
          </p:cNvSpPr>
          <p:nvPr>
            <p:ph type="sldNum" sz="quarter" idx="10"/>
          </p:nvPr>
        </p:nvSpPr>
        <p:spPr/>
        <p:txBody>
          <a:bodyPr/>
          <a:lstStyle/>
          <a:p>
            <a:fld id="{0DE4BD5F-8B14-4699-8612-1D3882A88C40}" type="slidenum">
              <a:rPr lang="en-CA"/>
              <a:pPr>
                <a:defRPr/>
              </a:pPr>
              <a:t>13</a:t>
            </a:fld>
            <a:endParaRPr lang="en-US"/>
          </a:p>
        </p:txBody>
      </p:sp>
    </p:spTree>
    <p:extLst>
      <p:ext uri="{BB962C8B-B14F-4D97-AF65-F5344CB8AC3E}">
        <p14:creationId xmlns:p14="http://schemas.microsoft.com/office/powerpoint/2010/main" val="5767824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FD7F3-4AC3-9C0E-9986-3FE4570375A8}"/>
              </a:ext>
            </a:extLst>
          </p:cNvPr>
          <p:cNvSpPr>
            <a:spLocks noGrp="1"/>
          </p:cNvSpPr>
          <p:nvPr>
            <p:ph type="title"/>
          </p:nvPr>
        </p:nvSpPr>
        <p:spPr/>
        <p:txBody>
          <a:bodyPr/>
          <a:lstStyle/>
          <a:p>
            <a:r>
              <a:rPr lang="en-US" dirty="0"/>
              <a:t>NR ProSe direct discovery: Implementation</a:t>
            </a:r>
          </a:p>
        </p:txBody>
      </p:sp>
      <p:sp>
        <p:nvSpPr>
          <p:cNvPr id="15" name="TextBox 14">
            <a:extLst>
              <a:ext uri="{FF2B5EF4-FFF2-40B4-BE49-F238E27FC236}">
                <a16:creationId xmlns:a16="http://schemas.microsoft.com/office/drawing/2014/main" id="{47CAFF47-D399-5051-2448-4B3D75E30FA6}"/>
              </a:ext>
            </a:extLst>
          </p:cNvPr>
          <p:cNvSpPr txBox="1"/>
          <p:nvPr/>
        </p:nvSpPr>
        <p:spPr>
          <a:xfrm>
            <a:off x="685800" y="1981200"/>
            <a:ext cx="10294906" cy="3139321"/>
          </a:xfrm>
          <a:prstGeom prst="rect">
            <a:avLst/>
          </a:prstGeom>
          <a:noFill/>
        </p:spPr>
        <p:txBody>
          <a:bodyPr wrap="square" lIns="91440" tIns="45720" rIns="91440" bIns="45720" rtlCol="0" anchor="t">
            <a:spAutoFit/>
          </a:bodyPr>
          <a:lstStyle/>
          <a:p>
            <a:r>
              <a:rPr lang="en-US" sz="1800" b="1" dirty="0">
                <a:solidFill>
                  <a:schemeClr val="tx1"/>
                </a:solidFill>
              </a:rPr>
              <a:t>PC3a discovery is not supported</a:t>
            </a:r>
          </a:p>
          <a:p>
            <a:pPr marL="285750" indent="-285750">
              <a:buFont typeface="Arial" panose="020B0604020202020204" pitchFamily="34" charset="0"/>
              <a:buChar char="•"/>
            </a:pPr>
            <a:r>
              <a:rPr lang="en-US" dirty="0"/>
              <a:t>UEs are considered pre-authorized to perform PC5 discovery.</a:t>
            </a:r>
          </a:p>
          <a:p>
            <a:pPr marL="285750" indent="-285750">
              <a:buFont typeface="Arial" panose="020B0604020202020204" pitchFamily="34" charset="0"/>
              <a:buChar char="•"/>
            </a:pPr>
            <a:r>
              <a:rPr lang="en-US" dirty="0"/>
              <a:t>The required parameters (e.g., </a:t>
            </a:r>
            <a:r>
              <a:rPr lang="en-US" dirty="0" err="1"/>
              <a:t>ProSe</a:t>
            </a:r>
            <a:r>
              <a:rPr lang="en-US" dirty="0"/>
              <a:t> Application Code, Relay Service Code, filters, </a:t>
            </a:r>
            <a:r>
              <a:rPr lang="en-US" dirty="0" err="1"/>
              <a:t>etc</a:t>
            </a:r>
            <a:r>
              <a:rPr lang="en-US" dirty="0"/>
              <a:t>) are already provided in the scenario to use during the PC5 discovery process.</a:t>
            </a:r>
          </a:p>
          <a:p>
            <a:pPr marL="285750" indent="-285750">
              <a:buFont typeface="Arial" panose="020B0604020202020204" pitchFamily="34" charset="0"/>
              <a:buChar char="•"/>
            </a:pPr>
            <a:endParaRPr lang="en-US" dirty="0"/>
          </a:p>
          <a:p>
            <a:r>
              <a:rPr lang="en-US" sz="1800" b="1" dirty="0">
                <a:solidFill>
                  <a:schemeClr val="tx1"/>
                </a:solidFill>
              </a:rPr>
              <a:t>PC5 discovery is implemented</a:t>
            </a:r>
          </a:p>
          <a:p>
            <a:pPr marL="285750" indent="-285750">
              <a:buFont typeface="Arial" panose="020B0604020202020204" pitchFamily="34" charset="0"/>
              <a:buChar char="•"/>
            </a:pPr>
            <a:r>
              <a:rPr lang="en-US" sz="1800" dirty="0"/>
              <a:t>Peer and U2N relay discovery are implemented with both discovery models (Model A and Model B).</a:t>
            </a:r>
          </a:p>
          <a:p>
            <a:pPr marL="285750" indent="-285750">
              <a:buFont typeface="Arial" panose="020B0604020202020204" pitchFamily="34" charset="0"/>
              <a:buChar char="•"/>
            </a:pPr>
            <a:r>
              <a:rPr lang="en-US" sz="1800" dirty="0">
                <a:latin typeface="Calibri"/>
                <a:cs typeface="Calibri"/>
              </a:rPr>
              <a:t>Group discovery is partially supported and be simulated using one Destination L2 ID </a:t>
            </a:r>
            <a:r>
              <a:rPr lang="en-US" dirty="0">
                <a:latin typeface="Calibri"/>
                <a:cs typeface="Calibri"/>
              </a:rPr>
              <a:t>for</a:t>
            </a:r>
            <a:r>
              <a:rPr lang="en-US" sz="1800" dirty="0">
                <a:latin typeface="Calibri"/>
                <a:cs typeface="Calibri"/>
              </a:rPr>
              <a:t> a group of UEs.</a:t>
            </a:r>
          </a:p>
          <a:p>
            <a:pPr marL="285750" indent="-285750">
              <a:buFont typeface="Arial" panose="020B0604020202020204" pitchFamily="34" charset="0"/>
              <a:buChar char="•"/>
            </a:pPr>
            <a:r>
              <a:rPr lang="en-US" dirty="0"/>
              <a:t>A discovery transmission periodicity is added, i.e., the discovery message is sent periodically based on discovery interval that can be set in the scenario (default value is equal to 1 second).</a:t>
            </a:r>
            <a:endParaRPr lang="en-US" sz="1800" dirty="0"/>
          </a:p>
          <a:p>
            <a:pPr marL="285750" indent="-2857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61B63379-EA80-989D-1BB9-333EDE84E8EC}"/>
              </a:ext>
            </a:extLst>
          </p:cNvPr>
          <p:cNvSpPr>
            <a:spLocks noGrp="1"/>
          </p:cNvSpPr>
          <p:nvPr>
            <p:ph type="sldNum" sz="quarter" idx="10"/>
          </p:nvPr>
        </p:nvSpPr>
        <p:spPr/>
        <p:txBody>
          <a:bodyPr/>
          <a:lstStyle/>
          <a:p>
            <a:fld id="{0DE4BD5F-8B14-4699-8612-1D3882A88C40}" type="slidenum">
              <a:rPr lang="en-CA"/>
              <a:pPr>
                <a:defRPr/>
              </a:pPr>
              <a:t>14</a:t>
            </a:fld>
            <a:endParaRPr lang="en-US"/>
          </a:p>
        </p:txBody>
      </p:sp>
    </p:spTree>
    <p:extLst>
      <p:ext uri="{BB962C8B-B14F-4D97-AF65-F5344CB8AC3E}">
        <p14:creationId xmlns:p14="http://schemas.microsoft.com/office/powerpoint/2010/main" val="30858646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FD7F3-4AC3-9C0E-9986-3FE4570375A8}"/>
              </a:ext>
            </a:extLst>
          </p:cNvPr>
          <p:cNvSpPr>
            <a:spLocks noGrp="1"/>
          </p:cNvSpPr>
          <p:nvPr>
            <p:ph type="title"/>
          </p:nvPr>
        </p:nvSpPr>
        <p:spPr/>
        <p:txBody>
          <a:bodyPr/>
          <a:lstStyle/>
          <a:p>
            <a:r>
              <a:rPr lang="en-US" dirty="0"/>
              <a:t>NR ProSe direct discovery: Implementation</a:t>
            </a:r>
          </a:p>
        </p:txBody>
      </p:sp>
      <p:sp>
        <p:nvSpPr>
          <p:cNvPr id="39" name="TextBox 38">
            <a:extLst>
              <a:ext uri="{FF2B5EF4-FFF2-40B4-BE49-F238E27FC236}">
                <a16:creationId xmlns:a16="http://schemas.microsoft.com/office/drawing/2014/main" id="{E2C1CF09-DC4E-3B4F-E269-EC937C4FD385}"/>
              </a:ext>
            </a:extLst>
          </p:cNvPr>
          <p:cNvSpPr txBox="1"/>
          <p:nvPr/>
        </p:nvSpPr>
        <p:spPr>
          <a:xfrm>
            <a:off x="69011" y="3138509"/>
            <a:ext cx="4038601" cy="830997"/>
          </a:xfrm>
          <a:prstGeom prst="rect">
            <a:avLst/>
          </a:prstGeom>
          <a:noFill/>
        </p:spPr>
        <p:txBody>
          <a:bodyPr wrap="square" rtlCol="0">
            <a:spAutoFit/>
          </a:bodyPr>
          <a:lstStyle/>
          <a:p>
            <a:r>
              <a:rPr lang="en-US" sz="1600" dirty="0"/>
              <a:t>Two discovery models: </a:t>
            </a:r>
          </a:p>
          <a:p>
            <a:pPr marL="285750" indent="-285750">
              <a:buFont typeface="Arial" panose="020B0604020202020204" pitchFamily="34" charset="0"/>
              <a:buChar char="•"/>
            </a:pPr>
            <a:r>
              <a:rPr lang="en-US" sz="1600" dirty="0"/>
              <a:t>Model A for broadcast announcements</a:t>
            </a:r>
          </a:p>
          <a:p>
            <a:pPr marL="285750" indent="-285750">
              <a:buFont typeface="Arial" panose="020B0604020202020204" pitchFamily="34" charset="0"/>
              <a:buChar char="•"/>
            </a:pPr>
            <a:r>
              <a:rPr lang="en-US" sz="1600" dirty="0"/>
              <a:t>Model B for request/response exchange</a:t>
            </a:r>
          </a:p>
        </p:txBody>
      </p:sp>
      <p:sp>
        <p:nvSpPr>
          <p:cNvPr id="40" name="TextBox 39">
            <a:extLst>
              <a:ext uri="{FF2B5EF4-FFF2-40B4-BE49-F238E27FC236}">
                <a16:creationId xmlns:a16="http://schemas.microsoft.com/office/drawing/2014/main" id="{534D765B-9B71-F383-5014-88D3EE0116A3}"/>
              </a:ext>
            </a:extLst>
          </p:cNvPr>
          <p:cNvSpPr txBox="1"/>
          <p:nvPr/>
        </p:nvSpPr>
        <p:spPr>
          <a:xfrm>
            <a:off x="8458200" y="1605598"/>
            <a:ext cx="3733424" cy="1323439"/>
          </a:xfrm>
          <a:prstGeom prst="rect">
            <a:avLst/>
          </a:prstGeom>
          <a:noFill/>
        </p:spPr>
        <p:txBody>
          <a:bodyPr wrap="square" rtlCol="0">
            <a:spAutoFit/>
          </a:bodyPr>
          <a:lstStyle/>
          <a:p>
            <a:r>
              <a:rPr lang="en-US" sz="1600" dirty="0"/>
              <a:t>Structure to store discovery information:</a:t>
            </a:r>
          </a:p>
          <a:p>
            <a:pPr marL="285750" indent="-285750">
              <a:buFont typeface="Arial" panose="020B0604020202020204" pitchFamily="34" charset="0"/>
              <a:buChar char="•"/>
            </a:pPr>
            <a:r>
              <a:rPr lang="en-US" sz="1600" dirty="0"/>
              <a:t>Discovery model</a:t>
            </a:r>
          </a:p>
          <a:p>
            <a:pPr marL="285750" indent="-285750">
              <a:buFont typeface="Arial" panose="020B0604020202020204" pitchFamily="34" charset="0"/>
              <a:buChar char="•"/>
            </a:pPr>
            <a:r>
              <a:rPr lang="en-US" sz="1600" dirty="0"/>
              <a:t>Discovery role</a:t>
            </a:r>
          </a:p>
          <a:p>
            <a:pPr marL="285750" indent="-285750">
              <a:buFont typeface="Arial" panose="020B0604020202020204" pitchFamily="34" charset="0"/>
              <a:buChar char="•"/>
            </a:pPr>
            <a:r>
              <a:rPr lang="en-US" sz="1600" dirty="0"/>
              <a:t>The application code</a:t>
            </a:r>
          </a:p>
          <a:p>
            <a:pPr marL="285750" indent="-285750">
              <a:buFont typeface="Arial" panose="020B0604020202020204" pitchFamily="34" charset="0"/>
              <a:buChar char="•"/>
            </a:pPr>
            <a:r>
              <a:rPr lang="en-US" sz="1600" dirty="0"/>
              <a:t>The Layer 2 ID of the target destination </a:t>
            </a:r>
          </a:p>
        </p:txBody>
      </p:sp>
      <p:pic>
        <p:nvPicPr>
          <p:cNvPr id="5" name="Content Placeholder 28" descr="Text&#10;&#10;Description automatically generated">
            <a:extLst>
              <a:ext uri="{FF2B5EF4-FFF2-40B4-BE49-F238E27FC236}">
                <a16:creationId xmlns:a16="http://schemas.microsoft.com/office/drawing/2014/main" id="{2DF90B25-8EBE-780A-2E85-BDF5B48C83B4}"/>
              </a:ext>
            </a:extLst>
          </p:cNvPr>
          <p:cNvPicPr>
            <a:picLocks noChangeAspect="1"/>
          </p:cNvPicPr>
          <p:nvPr/>
        </p:nvPicPr>
        <p:blipFill rotWithShape="1">
          <a:blip r:embed="rId3">
            <a:extLst>
              <a:ext uri="{28A0092B-C50C-407E-A947-70E740481C1C}">
                <a14:useLocalDpi xmlns:a14="http://schemas.microsoft.com/office/drawing/2010/main" val="0"/>
              </a:ext>
            </a:extLst>
          </a:blip>
          <a:srcRect b="60317"/>
          <a:stretch/>
        </p:blipFill>
        <p:spPr>
          <a:xfrm>
            <a:off x="4495800" y="3837177"/>
            <a:ext cx="5970854" cy="1905000"/>
          </a:xfrm>
          <a:prstGeom prst="rect">
            <a:avLst/>
          </a:prstGeom>
        </p:spPr>
      </p:pic>
      <p:pic>
        <p:nvPicPr>
          <p:cNvPr id="6" name="Content Placeholder 28" descr="Text&#10;&#10;Description automatically generated">
            <a:extLst>
              <a:ext uri="{FF2B5EF4-FFF2-40B4-BE49-F238E27FC236}">
                <a16:creationId xmlns:a16="http://schemas.microsoft.com/office/drawing/2014/main" id="{3053F38F-03FD-8250-EDBA-AFAB67CDA31A}"/>
              </a:ext>
            </a:extLst>
          </p:cNvPr>
          <p:cNvPicPr>
            <a:picLocks noChangeAspect="1"/>
          </p:cNvPicPr>
          <p:nvPr/>
        </p:nvPicPr>
        <p:blipFill rotWithShape="1">
          <a:blip r:embed="rId3">
            <a:extLst>
              <a:ext uri="{28A0092B-C50C-407E-A947-70E740481C1C}">
                <a14:useLocalDpi xmlns:a14="http://schemas.microsoft.com/office/drawing/2010/main" val="0"/>
              </a:ext>
            </a:extLst>
          </a:blip>
          <a:srcRect t="39952" r="37924" b="32435"/>
          <a:stretch/>
        </p:blipFill>
        <p:spPr>
          <a:xfrm>
            <a:off x="76200" y="1752600"/>
            <a:ext cx="3706483" cy="1325563"/>
          </a:xfrm>
          <a:prstGeom prst="rect">
            <a:avLst/>
          </a:prstGeom>
        </p:spPr>
      </p:pic>
      <p:pic>
        <p:nvPicPr>
          <p:cNvPr id="13" name="Content Placeholder 28" descr="Text&#10;&#10;Description automatically generated">
            <a:extLst>
              <a:ext uri="{FF2B5EF4-FFF2-40B4-BE49-F238E27FC236}">
                <a16:creationId xmlns:a16="http://schemas.microsoft.com/office/drawing/2014/main" id="{189CEDDD-D5F1-243A-BC59-A66A64134AF3}"/>
              </a:ext>
            </a:extLst>
          </p:cNvPr>
          <p:cNvPicPr>
            <a:picLocks noChangeAspect="1"/>
          </p:cNvPicPr>
          <p:nvPr/>
        </p:nvPicPr>
        <p:blipFill rotWithShape="1">
          <a:blip r:embed="rId3">
            <a:extLst>
              <a:ext uri="{28A0092B-C50C-407E-A947-70E740481C1C}">
                <a14:useLocalDpi xmlns:a14="http://schemas.microsoft.com/office/drawing/2010/main" val="0"/>
              </a:ext>
            </a:extLst>
          </a:blip>
          <a:srcRect t="66667" r="25981"/>
          <a:stretch/>
        </p:blipFill>
        <p:spPr>
          <a:xfrm>
            <a:off x="4038600" y="1404266"/>
            <a:ext cx="4419600" cy="1600200"/>
          </a:xfrm>
          <a:prstGeom prst="rect">
            <a:avLst/>
          </a:prstGeom>
        </p:spPr>
      </p:pic>
      <p:cxnSp>
        <p:nvCxnSpPr>
          <p:cNvPr id="15" name="Straight Arrow Connector 14">
            <a:extLst>
              <a:ext uri="{FF2B5EF4-FFF2-40B4-BE49-F238E27FC236}">
                <a16:creationId xmlns:a16="http://schemas.microsoft.com/office/drawing/2014/main" id="{79F5D3D8-1FE2-4C4F-5F3A-729ACD98F70B}"/>
              </a:ext>
            </a:extLst>
          </p:cNvPr>
          <p:cNvCxnSpPr>
            <a:cxnSpLocks/>
          </p:cNvCxnSpPr>
          <p:nvPr/>
        </p:nvCxnSpPr>
        <p:spPr>
          <a:xfrm flipH="1">
            <a:off x="3782683" y="2129494"/>
            <a:ext cx="498896" cy="4106"/>
          </a:xfrm>
          <a:prstGeom prst="straightConnector1">
            <a:avLst/>
          </a:prstGeom>
          <a:ln w="190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A930DC1-210A-6E3F-1720-72364F6816BD}"/>
              </a:ext>
            </a:extLst>
          </p:cNvPr>
          <p:cNvCxnSpPr>
            <a:cxnSpLocks/>
            <a:endCxn id="5" idx="0"/>
          </p:cNvCxnSpPr>
          <p:nvPr/>
        </p:nvCxnSpPr>
        <p:spPr>
          <a:xfrm flipH="1">
            <a:off x="7481227" y="2388941"/>
            <a:ext cx="603163" cy="1448236"/>
          </a:xfrm>
          <a:prstGeom prst="straightConnector1">
            <a:avLst/>
          </a:prstGeom>
          <a:ln w="190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AD40E4F8-F4EF-F83C-178F-7664206EBDF6}"/>
              </a:ext>
            </a:extLst>
          </p:cNvPr>
          <p:cNvSpPr/>
          <p:nvPr/>
        </p:nvSpPr>
        <p:spPr>
          <a:xfrm>
            <a:off x="4281579" y="2223049"/>
            <a:ext cx="4114800" cy="165892"/>
          </a:xfrm>
          <a:prstGeom prst="roundRect">
            <a:avLst/>
          </a:pr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4CC878F5-019A-C74C-C707-0341778B4361}"/>
              </a:ext>
            </a:extLst>
          </p:cNvPr>
          <p:cNvSpPr txBox="1"/>
          <p:nvPr/>
        </p:nvSpPr>
        <p:spPr>
          <a:xfrm>
            <a:off x="4644676" y="5742177"/>
            <a:ext cx="6057766" cy="584775"/>
          </a:xfrm>
          <a:prstGeom prst="rect">
            <a:avLst/>
          </a:prstGeom>
          <a:noFill/>
        </p:spPr>
        <p:txBody>
          <a:bodyPr wrap="square" rtlCol="0">
            <a:spAutoFit/>
          </a:bodyPr>
          <a:lstStyle/>
          <a:p>
            <a:r>
              <a:rPr lang="en-US" sz="1600" dirty="0"/>
              <a:t>The UE can play multiple roles depending the discovery model used and on which side (transmitting or receiving) it is.</a:t>
            </a:r>
          </a:p>
        </p:txBody>
      </p:sp>
      <p:sp>
        <p:nvSpPr>
          <p:cNvPr id="34" name="Rectangle: Rounded Corners 33">
            <a:extLst>
              <a:ext uri="{FF2B5EF4-FFF2-40B4-BE49-F238E27FC236}">
                <a16:creationId xmlns:a16="http://schemas.microsoft.com/office/drawing/2014/main" id="{8F251A70-6F48-496D-7179-4DED8AB9C3D3}"/>
              </a:ext>
            </a:extLst>
          </p:cNvPr>
          <p:cNvSpPr/>
          <p:nvPr/>
        </p:nvSpPr>
        <p:spPr>
          <a:xfrm>
            <a:off x="4281579" y="2046548"/>
            <a:ext cx="4114800" cy="165892"/>
          </a:xfrm>
          <a:prstGeom prst="roundRect">
            <a:avLst/>
          </a:pr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F18E8064-7B09-6F11-A0E2-1FB4214F6578}"/>
              </a:ext>
            </a:extLst>
          </p:cNvPr>
          <p:cNvSpPr>
            <a:spLocks noGrp="1"/>
          </p:cNvSpPr>
          <p:nvPr>
            <p:ph type="sldNum" sz="quarter" idx="10"/>
          </p:nvPr>
        </p:nvSpPr>
        <p:spPr/>
        <p:txBody>
          <a:bodyPr/>
          <a:lstStyle/>
          <a:p>
            <a:fld id="{0DE4BD5F-8B14-4699-8612-1D3882A88C40}" type="slidenum">
              <a:rPr lang="en-CA"/>
              <a:pPr>
                <a:defRPr/>
              </a:pPr>
              <a:t>15</a:t>
            </a:fld>
            <a:endParaRPr lang="en-US"/>
          </a:p>
        </p:txBody>
      </p:sp>
    </p:spTree>
    <p:extLst>
      <p:ext uri="{BB962C8B-B14F-4D97-AF65-F5344CB8AC3E}">
        <p14:creationId xmlns:p14="http://schemas.microsoft.com/office/powerpoint/2010/main" val="3758389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FD7F3-4AC3-9C0E-9986-3FE4570375A8}"/>
              </a:ext>
            </a:extLst>
          </p:cNvPr>
          <p:cNvSpPr>
            <a:spLocks noGrp="1"/>
          </p:cNvSpPr>
          <p:nvPr>
            <p:ph type="title"/>
          </p:nvPr>
        </p:nvSpPr>
        <p:spPr/>
        <p:txBody>
          <a:bodyPr/>
          <a:lstStyle/>
          <a:p>
            <a:r>
              <a:rPr lang="en-US" dirty="0"/>
              <a:t>NR ProSe direct discovery: Peer Discovery</a:t>
            </a:r>
          </a:p>
        </p:txBody>
      </p:sp>
      <p:pic>
        <p:nvPicPr>
          <p:cNvPr id="6" name="Picture 5">
            <a:extLst>
              <a:ext uri="{FF2B5EF4-FFF2-40B4-BE49-F238E27FC236}">
                <a16:creationId xmlns:a16="http://schemas.microsoft.com/office/drawing/2014/main" id="{3B40C471-CD1F-815A-0BB6-C165ECFE3D20}"/>
              </a:ext>
            </a:extLst>
          </p:cNvPr>
          <p:cNvPicPr>
            <a:picLocks noChangeAspect="1"/>
          </p:cNvPicPr>
          <p:nvPr/>
        </p:nvPicPr>
        <p:blipFill>
          <a:blip r:embed="rId3"/>
          <a:stretch>
            <a:fillRect/>
          </a:stretch>
        </p:blipFill>
        <p:spPr>
          <a:xfrm>
            <a:off x="582262" y="2819400"/>
            <a:ext cx="11112678" cy="2743200"/>
          </a:xfrm>
          <a:prstGeom prst="rect">
            <a:avLst/>
          </a:prstGeom>
        </p:spPr>
      </p:pic>
      <p:sp>
        <p:nvSpPr>
          <p:cNvPr id="7" name="TextBox 6">
            <a:extLst>
              <a:ext uri="{FF2B5EF4-FFF2-40B4-BE49-F238E27FC236}">
                <a16:creationId xmlns:a16="http://schemas.microsoft.com/office/drawing/2014/main" id="{52FAD8C8-A300-5679-A5FA-376BC86DD58A}"/>
              </a:ext>
            </a:extLst>
          </p:cNvPr>
          <p:cNvSpPr txBox="1"/>
          <p:nvPr/>
        </p:nvSpPr>
        <p:spPr>
          <a:xfrm>
            <a:off x="1676400" y="1458477"/>
            <a:ext cx="8534400" cy="1200329"/>
          </a:xfrm>
          <a:prstGeom prst="rect">
            <a:avLst/>
          </a:prstGeom>
          <a:noFill/>
        </p:spPr>
        <p:txBody>
          <a:bodyPr wrap="square" rtlCol="0">
            <a:spAutoFit/>
          </a:bodyPr>
          <a:lstStyle/>
          <a:p>
            <a:r>
              <a:rPr lang="en-US" dirty="0"/>
              <a:t>These functions from the </a:t>
            </a:r>
            <a:r>
              <a:rPr lang="en-US" i="1" dirty="0" err="1"/>
              <a:t>NrSlProseHelper</a:t>
            </a:r>
            <a:r>
              <a:rPr lang="en-US" dirty="0"/>
              <a:t> can be called in the scenario when performing peer discovery, allowing the start and the end of the discovery process and taking into consideration discovery parameters (e.g., </a:t>
            </a:r>
            <a:r>
              <a:rPr lang="en-US" dirty="0" err="1"/>
              <a:t>ProSe</a:t>
            </a:r>
            <a:r>
              <a:rPr lang="en-US" dirty="0"/>
              <a:t> Application Code, Destination L2 ID, and the role played by the UE).</a:t>
            </a:r>
          </a:p>
        </p:txBody>
      </p:sp>
      <p:sp>
        <p:nvSpPr>
          <p:cNvPr id="4" name="Slide Number Placeholder 3">
            <a:extLst>
              <a:ext uri="{FF2B5EF4-FFF2-40B4-BE49-F238E27FC236}">
                <a16:creationId xmlns:a16="http://schemas.microsoft.com/office/drawing/2014/main" id="{7877FC10-DEE5-F9CD-A29B-C8C160B8CDD8}"/>
              </a:ext>
            </a:extLst>
          </p:cNvPr>
          <p:cNvSpPr>
            <a:spLocks noGrp="1"/>
          </p:cNvSpPr>
          <p:nvPr>
            <p:ph type="sldNum" sz="quarter" idx="10"/>
          </p:nvPr>
        </p:nvSpPr>
        <p:spPr/>
        <p:txBody>
          <a:bodyPr/>
          <a:lstStyle/>
          <a:p>
            <a:fld id="{0DE4BD5F-8B14-4699-8612-1D3882A88C40}" type="slidenum">
              <a:rPr lang="en-CA"/>
              <a:pPr>
                <a:defRPr/>
              </a:pPr>
              <a:t>16</a:t>
            </a:fld>
            <a:endParaRPr lang="en-US"/>
          </a:p>
        </p:txBody>
      </p:sp>
    </p:spTree>
    <p:extLst>
      <p:ext uri="{BB962C8B-B14F-4D97-AF65-F5344CB8AC3E}">
        <p14:creationId xmlns:p14="http://schemas.microsoft.com/office/powerpoint/2010/main" val="37983975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FD7F3-4AC3-9C0E-9986-3FE4570375A8}"/>
              </a:ext>
            </a:extLst>
          </p:cNvPr>
          <p:cNvSpPr>
            <a:spLocks noGrp="1"/>
          </p:cNvSpPr>
          <p:nvPr>
            <p:ph type="title"/>
          </p:nvPr>
        </p:nvSpPr>
        <p:spPr/>
        <p:txBody>
          <a:bodyPr>
            <a:normAutofit/>
          </a:bodyPr>
          <a:lstStyle/>
          <a:p>
            <a:r>
              <a:rPr lang="en-US" sz="3600" dirty="0"/>
              <a:t>NR ProSe direct discovery: Peer Discovery - Example</a:t>
            </a:r>
          </a:p>
        </p:txBody>
      </p:sp>
      <p:pic>
        <p:nvPicPr>
          <p:cNvPr id="5" name="Picture 4">
            <a:extLst>
              <a:ext uri="{FF2B5EF4-FFF2-40B4-BE49-F238E27FC236}">
                <a16:creationId xmlns:a16="http://schemas.microsoft.com/office/drawing/2014/main" id="{3BF7988F-EBBC-9AB5-FB6F-BA80DB6A5C6B}"/>
              </a:ext>
            </a:extLst>
          </p:cNvPr>
          <p:cNvPicPr>
            <a:picLocks noChangeAspect="1"/>
          </p:cNvPicPr>
          <p:nvPr/>
        </p:nvPicPr>
        <p:blipFill>
          <a:blip r:embed="rId3"/>
          <a:stretch>
            <a:fillRect/>
          </a:stretch>
        </p:blipFill>
        <p:spPr>
          <a:xfrm>
            <a:off x="152400" y="1563132"/>
            <a:ext cx="7391400" cy="5193284"/>
          </a:xfrm>
          <a:prstGeom prst="rect">
            <a:avLst/>
          </a:prstGeom>
        </p:spPr>
      </p:pic>
      <p:sp>
        <p:nvSpPr>
          <p:cNvPr id="8" name="Rectangle 7">
            <a:extLst>
              <a:ext uri="{FF2B5EF4-FFF2-40B4-BE49-F238E27FC236}">
                <a16:creationId xmlns:a16="http://schemas.microsoft.com/office/drawing/2014/main" id="{8F50AB2C-9891-D906-EE1A-56D71ED590F8}"/>
              </a:ext>
            </a:extLst>
          </p:cNvPr>
          <p:cNvSpPr/>
          <p:nvPr/>
        </p:nvSpPr>
        <p:spPr>
          <a:xfrm>
            <a:off x="76200" y="2590800"/>
            <a:ext cx="7543800" cy="20574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6E18860-894F-781D-6BC4-7E82AE9B42FC}"/>
              </a:ext>
            </a:extLst>
          </p:cNvPr>
          <p:cNvSpPr txBox="1"/>
          <p:nvPr/>
        </p:nvSpPr>
        <p:spPr>
          <a:xfrm>
            <a:off x="7620000" y="3429000"/>
            <a:ext cx="4343400" cy="523220"/>
          </a:xfrm>
          <a:prstGeom prst="rect">
            <a:avLst/>
          </a:prstGeom>
          <a:noFill/>
        </p:spPr>
        <p:txBody>
          <a:bodyPr wrap="square" rtlCol="0">
            <a:spAutoFit/>
          </a:bodyPr>
          <a:lstStyle/>
          <a:p>
            <a:r>
              <a:rPr lang="en-US" sz="1400" dirty="0">
                <a:solidFill>
                  <a:srgbClr val="FF0000"/>
                </a:solidFill>
              </a:rPr>
              <a:t>Each UE is announcing its own service.</a:t>
            </a:r>
          </a:p>
          <a:p>
            <a:r>
              <a:rPr lang="en-US" sz="1400" dirty="0">
                <a:solidFill>
                  <a:srgbClr val="FF0000"/>
                </a:solidFill>
              </a:rPr>
              <a:t>All UEs are monitoring other UEs’ services.</a:t>
            </a:r>
          </a:p>
        </p:txBody>
      </p:sp>
      <p:sp>
        <p:nvSpPr>
          <p:cNvPr id="14" name="Rectangle 13">
            <a:extLst>
              <a:ext uri="{FF2B5EF4-FFF2-40B4-BE49-F238E27FC236}">
                <a16:creationId xmlns:a16="http://schemas.microsoft.com/office/drawing/2014/main" id="{AC9F4FCA-35E0-9B83-E0A5-4264185043AA}"/>
              </a:ext>
            </a:extLst>
          </p:cNvPr>
          <p:cNvSpPr/>
          <p:nvPr/>
        </p:nvSpPr>
        <p:spPr>
          <a:xfrm>
            <a:off x="2514600" y="5943600"/>
            <a:ext cx="2057400" cy="125391"/>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10E7FDE-CBE5-A92A-DA81-35CA5E34CC61}"/>
              </a:ext>
            </a:extLst>
          </p:cNvPr>
          <p:cNvSpPr/>
          <p:nvPr/>
        </p:nvSpPr>
        <p:spPr>
          <a:xfrm>
            <a:off x="2667000" y="5132409"/>
            <a:ext cx="2057400" cy="125391"/>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240C6C5-BF21-3EDB-A0E2-32191878F458}"/>
              </a:ext>
            </a:extLst>
          </p:cNvPr>
          <p:cNvSpPr/>
          <p:nvPr/>
        </p:nvSpPr>
        <p:spPr>
          <a:xfrm>
            <a:off x="5943600" y="5257800"/>
            <a:ext cx="1524002" cy="1524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A91AE10-78A0-5A56-5B17-B248E4F0D80C}"/>
              </a:ext>
            </a:extLst>
          </p:cNvPr>
          <p:cNvSpPr/>
          <p:nvPr/>
        </p:nvSpPr>
        <p:spPr>
          <a:xfrm>
            <a:off x="5831595" y="5523468"/>
            <a:ext cx="1524002" cy="1524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ADC807B9-F8BA-36EF-C6D0-3FF41DC73E54}"/>
              </a:ext>
            </a:extLst>
          </p:cNvPr>
          <p:cNvSpPr txBox="1"/>
          <p:nvPr/>
        </p:nvSpPr>
        <p:spPr>
          <a:xfrm>
            <a:off x="7620000" y="5132409"/>
            <a:ext cx="4495800" cy="1169551"/>
          </a:xfrm>
          <a:prstGeom prst="rect">
            <a:avLst/>
          </a:prstGeom>
          <a:noFill/>
        </p:spPr>
        <p:txBody>
          <a:bodyPr wrap="square" rtlCol="0">
            <a:spAutoFit/>
          </a:bodyPr>
          <a:lstStyle/>
          <a:p>
            <a:r>
              <a:rPr lang="en-US" sz="1400" dirty="0">
                <a:solidFill>
                  <a:srgbClr val="FF0000"/>
                </a:solidFill>
              </a:rPr>
              <a:t>Model A is used and the role each UE plays in the discovery process is specified in the scenario.</a:t>
            </a:r>
            <a:br>
              <a:rPr lang="en-US" sz="1400" dirty="0">
                <a:solidFill>
                  <a:srgbClr val="FF0000"/>
                </a:solidFill>
              </a:rPr>
            </a:br>
            <a:r>
              <a:rPr lang="en-US" sz="1400" dirty="0">
                <a:solidFill>
                  <a:srgbClr val="FF0000"/>
                </a:solidFill>
              </a:rPr>
              <a:t>If instead of Announcing/Monitoring, Discoverer/Discoveree was used, then Model B is considered. </a:t>
            </a:r>
          </a:p>
        </p:txBody>
      </p:sp>
      <p:sp>
        <p:nvSpPr>
          <p:cNvPr id="4" name="TextBox 3">
            <a:extLst>
              <a:ext uri="{FF2B5EF4-FFF2-40B4-BE49-F238E27FC236}">
                <a16:creationId xmlns:a16="http://schemas.microsoft.com/office/drawing/2014/main" id="{918C98DD-B896-FD51-534C-582D6C6994BE}"/>
              </a:ext>
            </a:extLst>
          </p:cNvPr>
          <p:cNvSpPr txBox="1"/>
          <p:nvPr/>
        </p:nvSpPr>
        <p:spPr>
          <a:xfrm>
            <a:off x="4572000" y="762000"/>
            <a:ext cx="2819400" cy="369332"/>
          </a:xfrm>
          <a:prstGeom prst="rect">
            <a:avLst/>
          </a:prstGeom>
          <a:noFill/>
        </p:spPr>
        <p:txBody>
          <a:bodyPr wrap="square">
            <a:spAutoFit/>
          </a:bodyPr>
          <a:lstStyle/>
          <a:p>
            <a:r>
              <a:rPr lang="en-US" b="0" dirty="0">
                <a:solidFill>
                  <a:schemeClr val="accent1"/>
                </a:solidFill>
                <a:effectLst/>
                <a:latin typeface="Consolas" panose="020B0609020204030204" pitchFamily="49" charset="0"/>
              </a:rPr>
              <a:t>nr-prose-discovery.cc</a:t>
            </a:r>
          </a:p>
        </p:txBody>
      </p:sp>
      <p:sp>
        <p:nvSpPr>
          <p:cNvPr id="6" name="TextBox 5">
            <a:extLst>
              <a:ext uri="{FF2B5EF4-FFF2-40B4-BE49-F238E27FC236}">
                <a16:creationId xmlns:a16="http://schemas.microsoft.com/office/drawing/2014/main" id="{FF8AC8DA-837B-0111-ADE5-C7342B17365F}"/>
              </a:ext>
            </a:extLst>
          </p:cNvPr>
          <p:cNvSpPr txBox="1"/>
          <p:nvPr/>
        </p:nvSpPr>
        <p:spPr>
          <a:xfrm>
            <a:off x="2638425" y="1131332"/>
            <a:ext cx="6099113" cy="338554"/>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n-US" sz="1600" b="1" dirty="0"/>
              <a:t>Source code: </a:t>
            </a:r>
            <a:r>
              <a:rPr lang="en-US" sz="1600" dirty="0"/>
              <a:t>src/nr/examples/nr-prose-examples/nr-prose-discovery.cc</a:t>
            </a:r>
          </a:p>
        </p:txBody>
      </p:sp>
      <p:sp>
        <p:nvSpPr>
          <p:cNvPr id="7" name="Slide Number Placeholder 6">
            <a:extLst>
              <a:ext uri="{FF2B5EF4-FFF2-40B4-BE49-F238E27FC236}">
                <a16:creationId xmlns:a16="http://schemas.microsoft.com/office/drawing/2014/main" id="{2AD6E4EB-5178-F884-20F5-2E04F7ADD284}"/>
              </a:ext>
            </a:extLst>
          </p:cNvPr>
          <p:cNvSpPr>
            <a:spLocks noGrp="1"/>
          </p:cNvSpPr>
          <p:nvPr>
            <p:ph type="sldNum" sz="quarter" idx="10"/>
          </p:nvPr>
        </p:nvSpPr>
        <p:spPr/>
        <p:txBody>
          <a:bodyPr/>
          <a:lstStyle/>
          <a:p>
            <a:fld id="{0DE4BD5F-8B14-4699-8612-1D3882A88C40}" type="slidenum">
              <a:rPr lang="en-CA"/>
              <a:pPr>
                <a:defRPr/>
              </a:pPr>
              <a:t>17</a:t>
            </a:fld>
            <a:endParaRPr lang="en-US"/>
          </a:p>
        </p:txBody>
      </p:sp>
    </p:spTree>
    <p:extLst>
      <p:ext uri="{BB962C8B-B14F-4D97-AF65-F5344CB8AC3E}">
        <p14:creationId xmlns:p14="http://schemas.microsoft.com/office/powerpoint/2010/main" val="8107501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0B0C386-56DE-0F6C-4920-4B45EBBFF632}"/>
              </a:ext>
            </a:extLst>
          </p:cNvPr>
          <p:cNvPicPr>
            <a:picLocks noChangeAspect="1"/>
          </p:cNvPicPr>
          <p:nvPr/>
        </p:nvPicPr>
        <p:blipFill>
          <a:blip r:embed="rId3"/>
          <a:stretch>
            <a:fillRect/>
          </a:stretch>
        </p:blipFill>
        <p:spPr>
          <a:xfrm>
            <a:off x="1675807" y="3641544"/>
            <a:ext cx="8516539" cy="2305372"/>
          </a:xfrm>
          <a:prstGeom prst="rect">
            <a:avLst/>
          </a:prstGeom>
        </p:spPr>
      </p:pic>
      <p:sp>
        <p:nvSpPr>
          <p:cNvPr id="2" name="Title 1">
            <a:extLst>
              <a:ext uri="{FF2B5EF4-FFF2-40B4-BE49-F238E27FC236}">
                <a16:creationId xmlns:a16="http://schemas.microsoft.com/office/drawing/2014/main" id="{C8FFD7F3-4AC3-9C0E-9986-3FE4570375A8}"/>
              </a:ext>
            </a:extLst>
          </p:cNvPr>
          <p:cNvSpPr>
            <a:spLocks noGrp="1"/>
          </p:cNvSpPr>
          <p:nvPr>
            <p:ph type="title"/>
          </p:nvPr>
        </p:nvSpPr>
        <p:spPr/>
        <p:txBody>
          <a:bodyPr>
            <a:normAutofit/>
          </a:bodyPr>
          <a:lstStyle/>
          <a:p>
            <a:r>
              <a:rPr lang="en-US" sz="3600" dirty="0"/>
              <a:t>NR ProSe direct discovery: Peer Discovery - Example</a:t>
            </a:r>
          </a:p>
        </p:txBody>
      </p:sp>
      <p:sp>
        <p:nvSpPr>
          <p:cNvPr id="12" name="TextBox 11">
            <a:extLst>
              <a:ext uri="{FF2B5EF4-FFF2-40B4-BE49-F238E27FC236}">
                <a16:creationId xmlns:a16="http://schemas.microsoft.com/office/drawing/2014/main" id="{D44743AF-82A6-F305-1FFB-851BA00E839B}"/>
              </a:ext>
            </a:extLst>
          </p:cNvPr>
          <p:cNvSpPr txBox="1"/>
          <p:nvPr/>
        </p:nvSpPr>
        <p:spPr>
          <a:xfrm>
            <a:off x="10305170" y="2982910"/>
            <a:ext cx="1839205" cy="954107"/>
          </a:xfrm>
          <a:prstGeom prst="rect">
            <a:avLst/>
          </a:prstGeom>
          <a:noFill/>
        </p:spPr>
        <p:txBody>
          <a:bodyPr wrap="square" rtlCol="0">
            <a:spAutoFit/>
          </a:bodyPr>
          <a:lstStyle/>
          <a:p>
            <a:pPr algn="ctr"/>
            <a:r>
              <a:rPr lang="en-US" sz="1400" dirty="0">
                <a:solidFill>
                  <a:schemeClr val="accent6"/>
                </a:solidFill>
              </a:rPr>
              <a:t>Successful</a:t>
            </a:r>
          </a:p>
          <a:p>
            <a:pPr algn="ctr"/>
            <a:r>
              <a:rPr lang="en-US" sz="1400" dirty="0">
                <a:solidFill>
                  <a:schemeClr val="accent6"/>
                </a:solidFill>
              </a:rPr>
              <a:t> mutual discovery:</a:t>
            </a:r>
          </a:p>
          <a:p>
            <a:pPr algn="ctr"/>
            <a:r>
              <a:rPr lang="en-US" sz="1400" dirty="0">
                <a:solidFill>
                  <a:schemeClr val="accent6"/>
                </a:solidFill>
              </a:rPr>
              <a:t>Both UEs were able to discover each other. </a:t>
            </a:r>
          </a:p>
        </p:txBody>
      </p:sp>
      <p:sp>
        <p:nvSpPr>
          <p:cNvPr id="14" name="TextBox 13">
            <a:extLst>
              <a:ext uri="{FF2B5EF4-FFF2-40B4-BE49-F238E27FC236}">
                <a16:creationId xmlns:a16="http://schemas.microsoft.com/office/drawing/2014/main" id="{6C4A91D3-A13D-4B01-70C2-70F44B82200C}"/>
              </a:ext>
            </a:extLst>
          </p:cNvPr>
          <p:cNvSpPr txBox="1"/>
          <p:nvPr/>
        </p:nvSpPr>
        <p:spPr>
          <a:xfrm>
            <a:off x="4648200" y="6135851"/>
            <a:ext cx="2590800" cy="738664"/>
          </a:xfrm>
          <a:prstGeom prst="rect">
            <a:avLst/>
          </a:prstGeom>
          <a:noFill/>
        </p:spPr>
        <p:txBody>
          <a:bodyPr wrap="square" rtlCol="0">
            <a:spAutoFit/>
          </a:bodyPr>
          <a:lstStyle/>
          <a:p>
            <a:pPr algn="ctr"/>
            <a:r>
              <a:rPr lang="en-US" sz="1400" dirty="0">
                <a:solidFill>
                  <a:schemeClr val="accent1"/>
                </a:solidFill>
              </a:rPr>
              <a:t>UE 1 succeeded to discover UE 2, while UE 2 was not able to discover UE 1</a:t>
            </a:r>
          </a:p>
        </p:txBody>
      </p:sp>
      <p:cxnSp>
        <p:nvCxnSpPr>
          <p:cNvPr id="16" name="Straight Arrow Connector 15">
            <a:extLst>
              <a:ext uri="{FF2B5EF4-FFF2-40B4-BE49-F238E27FC236}">
                <a16:creationId xmlns:a16="http://schemas.microsoft.com/office/drawing/2014/main" id="{9FB1E8A8-23AD-47AB-900C-5A26FC43A4B3}"/>
              </a:ext>
            </a:extLst>
          </p:cNvPr>
          <p:cNvCxnSpPr>
            <a:cxnSpLocks/>
            <a:stCxn id="13" idx="2"/>
          </p:cNvCxnSpPr>
          <p:nvPr/>
        </p:nvCxnSpPr>
        <p:spPr>
          <a:xfrm>
            <a:off x="5943600" y="5946916"/>
            <a:ext cx="0" cy="22528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4742BF6-143E-99C6-6662-9821B974F6D9}"/>
              </a:ext>
            </a:extLst>
          </p:cNvPr>
          <p:cNvCxnSpPr>
            <a:cxnSpLocks/>
            <a:stCxn id="8" idx="3"/>
            <a:endCxn id="12" idx="2"/>
          </p:cNvCxnSpPr>
          <p:nvPr/>
        </p:nvCxnSpPr>
        <p:spPr>
          <a:xfrm flipV="1">
            <a:off x="10287001" y="3937017"/>
            <a:ext cx="937772" cy="270428"/>
          </a:xfrm>
          <a:prstGeom prst="straightConnector1">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C1A1523-8FFF-A6FA-DBE3-32A0F004BAC4}"/>
              </a:ext>
            </a:extLst>
          </p:cNvPr>
          <p:cNvSpPr txBox="1"/>
          <p:nvPr/>
        </p:nvSpPr>
        <p:spPr>
          <a:xfrm>
            <a:off x="1315598" y="2607037"/>
            <a:ext cx="8889999" cy="923330"/>
          </a:xfrm>
          <a:prstGeom prst="rect">
            <a:avLst/>
          </a:prstGeom>
          <a:noFill/>
        </p:spPr>
        <p:txBody>
          <a:bodyPr wrap="square" rtlCol="0">
            <a:spAutoFit/>
          </a:bodyPr>
          <a:lstStyle/>
          <a:p>
            <a:r>
              <a:rPr lang="en-US" dirty="0"/>
              <a:t>The </a:t>
            </a:r>
            <a:r>
              <a:rPr lang="en-US" i="1" dirty="0"/>
              <a:t>NrSlDiscoveryTrace.txt </a:t>
            </a:r>
            <a:r>
              <a:rPr lang="en-US" dirty="0"/>
              <a:t>trace file is generated automatically when discovery is performed.</a:t>
            </a:r>
          </a:p>
          <a:p>
            <a:r>
              <a:rPr lang="en-US" dirty="0"/>
              <a:t>As specified in the example, Model A is used, and the discovery is performed every 2 seconds (default value in the example) until the end of the simulation (10 seconds).</a:t>
            </a:r>
          </a:p>
        </p:txBody>
      </p:sp>
      <p:sp>
        <p:nvSpPr>
          <p:cNvPr id="4" name="TextBox 3">
            <a:extLst>
              <a:ext uri="{FF2B5EF4-FFF2-40B4-BE49-F238E27FC236}">
                <a16:creationId xmlns:a16="http://schemas.microsoft.com/office/drawing/2014/main" id="{F4EA7E44-E296-FD03-A160-CE478844037B}"/>
              </a:ext>
            </a:extLst>
          </p:cNvPr>
          <p:cNvSpPr txBox="1"/>
          <p:nvPr/>
        </p:nvSpPr>
        <p:spPr>
          <a:xfrm>
            <a:off x="4572000" y="762000"/>
            <a:ext cx="3009900" cy="369332"/>
          </a:xfrm>
          <a:prstGeom prst="rect">
            <a:avLst/>
          </a:prstGeom>
          <a:noFill/>
        </p:spPr>
        <p:txBody>
          <a:bodyPr wrap="square">
            <a:spAutoFit/>
          </a:bodyPr>
          <a:lstStyle/>
          <a:p>
            <a:r>
              <a:rPr lang="en-US" b="0" dirty="0">
                <a:solidFill>
                  <a:schemeClr val="accent1"/>
                </a:solidFill>
                <a:effectLst/>
                <a:latin typeface="Consolas" panose="020B0609020204030204" pitchFamily="49" charset="0"/>
              </a:rPr>
              <a:t>nr-prose-discovery.cc</a:t>
            </a:r>
          </a:p>
        </p:txBody>
      </p:sp>
      <p:sp>
        <p:nvSpPr>
          <p:cNvPr id="8" name="Rectangle: Rounded Corners 7">
            <a:extLst>
              <a:ext uri="{FF2B5EF4-FFF2-40B4-BE49-F238E27FC236}">
                <a16:creationId xmlns:a16="http://schemas.microsoft.com/office/drawing/2014/main" id="{17318A96-F683-5865-81D0-1D0C87BC2CB6}"/>
              </a:ext>
            </a:extLst>
          </p:cNvPr>
          <p:cNvSpPr/>
          <p:nvPr/>
        </p:nvSpPr>
        <p:spPr>
          <a:xfrm>
            <a:off x="1600201" y="3937017"/>
            <a:ext cx="8686800" cy="540855"/>
          </a:xfrm>
          <a:prstGeom prst="round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D32411E2-A484-A97A-87AA-FD78CD619373}"/>
              </a:ext>
            </a:extLst>
          </p:cNvPr>
          <p:cNvSpPr/>
          <p:nvPr/>
        </p:nvSpPr>
        <p:spPr>
          <a:xfrm>
            <a:off x="1600200" y="5489716"/>
            <a:ext cx="8686800" cy="457200"/>
          </a:xfrm>
          <a:prstGeom prst="round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F62514E-679A-8FE5-1DA7-02BA574FE9AF}"/>
              </a:ext>
            </a:extLst>
          </p:cNvPr>
          <p:cNvSpPr txBox="1"/>
          <p:nvPr/>
        </p:nvSpPr>
        <p:spPr>
          <a:xfrm>
            <a:off x="2125155" y="1127057"/>
            <a:ext cx="1997663" cy="338554"/>
          </a:xfrm>
          <a:prstGeom prst="rect">
            <a:avLst/>
          </a:prstGeom>
          <a:noFill/>
        </p:spPr>
        <p:txBody>
          <a:bodyPr wrap="none" rtlCol="0">
            <a:spAutoFit/>
          </a:bodyPr>
          <a:lstStyle/>
          <a:p>
            <a:pPr algn="l"/>
            <a:r>
              <a:rPr lang="en-US" sz="1600" dirty="0">
                <a:solidFill>
                  <a:srgbClr val="0070C0"/>
                </a:solidFill>
              </a:rPr>
              <a:t>Running the scenario:</a:t>
            </a:r>
          </a:p>
        </p:txBody>
      </p:sp>
      <p:pic>
        <p:nvPicPr>
          <p:cNvPr id="25" name="Picture 24">
            <a:extLst>
              <a:ext uri="{FF2B5EF4-FFF2-40B4-BE49-F238E27FC236}">
                <a16:creationId xmlns:a16="http://schemas.microsoft.com/office/drawing/2014/main" id="{CDAAD118-A5F4-D3F6-4DDA-D32C09A73115}"/>
              </a:ext>
            </a:extLst>
          </p:cNvPr>
          <p:cNvPicPr>
            <a:picLocks noChangeAspect="1"/>
          </p:cNvPicPr>
          <p:nvPr/>
        </p:nvPicPr>
        <p:blipFill>
          <a:blip r:embed="rId4"/>
          <a:stretch>
            <a:fillRect/>
          </a:stretch>
        </p:blipFill>
        <p:spPr>
          <a:xfrm>
            <a:off x="2296230" y="1426684"/>
            <a:ext cx="5763429" cy="304843"/>
          </a:xfrm>
          <a:prstGeom prst="rect">
            <a:avLst/>
          </a:prstGeom>
          <a:effectLst>
            <a:glow rad="50800">
              <a:schemeClr val="accent1"/>
            </a:glow>
          </a:effectLst>
        </p:spPr>
      </p:pic>
      <p:sp>
        <p:nvSpPr>
          <p:cNvPr id="26" name="TextBox 25">
            <a:extLst>
              <a:ext uri="{FF2B5EF4-FFF2-40B4-BE49-F238E27FC236}">
                <a16:creationId xmlns:a16="http://schemas.microsoft.com/office/drawing/2014/main" id="{AA62FBEB-CAB2-1584-A383-7059D7798368}"/>
              </a:ext>
            </a:extLst>
          </p:cNvPr>
          <p:cNvSpPr txBox="1"/>
          <p:nvPr/>
        </p:nvSpPr>
        <p:spPr>
          <a:xfrm>
            <a:off x="2125155" y="1744368"/>
            <a:ext cx="2125582" cy="338554"/>
          </a:xfrm>
          <a:prstGeom prst="rect">
            <a:avLst/>
          </a:prstGeom>
          <a:noFill/>
        </p:spPr>
        <p:txBody>
          <a:bodyPr wrap="none" rtlCol="0">
            <a:spAutoFit/>
          </a:bodyPr>
          <a:lstStyle/>
          <a:p>
            <a:pPr algn="l"/>
            <a:r>
              <a:rPr lang="en-US" sz="1600" dirty="0">
                <a:solidFill>
                  <a:srgbClr val="0070C0"/>
                </a:solidFill>
              </a:rPr>
              <a:t>Simulation output files:</a:t>
            </a:r>
          </a:p>
        </p:txBody>
      </p:sp>
      <p:pic>
        <p:nvPicPr>
          <p:cNvPr id="28" name="Picture 27">
            <a:extLst>
              <a:ext uri="{FF2B5EF4-FFF2-40B4-BE49-F238E27FC236}">
                <a16:creationId xmlns:a16="http://schemas.microsoft.com/office/drawing/2014/main" id="{92D4DB59-E249-D8ED-1126-4B275296973C}"/>
              </a:ext>
            </a:extLst>
          </p:cNvPr>
          <p:cNvPicPr>
            <a:picLocks noChangeAspect="1"/>
          </p:cNvPicPr>
          <p:nvPr/>
        </p:nvPicPr>
        <p:blipFill>
          <a:blip r:embed="rId5"/>
          <a:stretch>
            <a:fillRect/>
          </a:stretch>
        </p:blipFill>
        <p:spPr>
          <a:xfrm>
            <a:off x="2296230" y="2039244"/>
            <a:ext cx="3372321" cy="438211"/>
          </a:xfrm>
          <a:prstGeom prst="rect">
            <a:avLst/>
          </a:prstGeom>
        </p:spPr>
      </p:pic>
      <p:sp>
        <p:nvSpPr>
          <p:cNvPr id="31" name="Rectangle 30">
            <a:extLst>
              <a:ext uri="{FF2B5EF4-FFF2-40B4-BE49-F238E27FC236}">
                <a16:creationId xmlns:a16="http://schemas.microsoft.com/office/drawing/2014/main" id="{F757788C-FD6C-3227-97B3-88FD2EC0EEA9}"/>
              </a:ext>
            </a:extLst>
          </p:cNvPr>
          <p:cNvSpPr/>
          <p:nvPr/>
        </p:nvSpPr>
        <p:spPr>
          <a:xfrm>
            <a:off x="2212011" y="2315373"/>
            <a:ext cx="1826589" cy="16208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66777067-5268-A58C-88AD-536F98B4DEA1}"/>
              </a:ext>
            </a:extLst>
          </p:cNvPr>
          <p:cNvSpPr>
            <a:spLocks noGrp="1"/>
          </p:cNvSpPr>
          <p:nvPr>
            <p:ph type="sldNum" sz="quarter" idx="10"/>
          </p:nvPr>
        </p:nvSpPr>
        <p:spPr/>
        <p:txBody>
          <a:bodyPr/>
          <a:lstStyle/>
          <a:p>
            <a:fld id="{0DE4BD5F-8B14-4699-8612-1D3882A88C40}" type="slidenum">
              <a:rPr lang="en-CA"/>
              <a:pPr>
                <a:defRPr/>
              </a:pPr>
              <a:t>18</a:t>
            </a:fld>
            <a:endParaRPr lang="en-US"/>
          </a:p>
        </p:txBody>
      </p:sp>
    </p:spTree>
    <p:extLst>
      <p:ext uri="{BB962C8B-B14F-4D97-AF65-F5344CB8AC3E}">
        <p14:creationId xmlns:p14="http://schemas.microsoft.com/office/powerpoint/2010/main" val="29376978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FD7F3-4AC3-9C0E-9986-3FE4570375A8}"/>
              </a:ext>
            </a:extLst>
          </p:cNvPr>
          <p:cNvSpPr>
            <a:spLocks noGrp="1"/>
          </p:cNvSpPr>
          <p:nvPr>
            <p:ph type="title"/>
          </p:nvPr>
        </p:nvSpPr>
        <p:spPr/>
        <p:txBody>
          <a:bodyPr/>
          <a:lstStyle/>
          <a:p>
            <a:r>
              <a:rPr lang="en-US" dirty="0"/>
              <a:t>NR ProSe direct discovery: Relay Discovery</a:t>
            </a:r>
          </a:p>
        </p:txBody>
      </p:sp>
      <p:pic>
        <p:nvPicPr>
          <p:cNvPr id="37" name="Picture 36">
            <a:extLst>
              <a:ext uri="{FF2B5EF4-FFF2-40B4-BE49-F238E27FC236}">
                <a16:creationId xmlns:a16="http://schemas.microsoft.com/office/drawing/2014/main" id="{E022E73A-D5BF-05BE-5E82-CBE4A932E83C}"/>
              </a:ext>
            </a:extLst>
          </p:cNvPr>
          <p:cNvPicPr>
            <a:picLocks noChangeAspect="1"/>
          </p:cNvPicPr>
          <p:nvPr/>
        </p:nvPicPr>
        <p:blipFill>
          <a:blip r:embed="rId3"/>
          <a:stretch>
            <a:fillRect/>
          </a:stretch>
        </p:blipFill>
        <p:spPr>
          <a:xfrm>
            <a:off x="386399" y="2971800"/>
            <a:ext cx="11419202" cy="2743200"/>
          </a:xfrm>
          <a:prstGeom prst="rect">
            <a:avLst/>
          </a:prstGeom>
        </p:spPr>
      </p:pic>
      <p:sp>
        <p:nvSpPr>
          <p:cNvPr id="38" name="TextBox 37">
            <a:extLst>
              <a:ext uri="{FF2B5EF4-FFF2-40B4-BE49-F238E27FC236}">
                <a16:creationId xmlns:a16="http://schemas.microsoft.com/office/drawing/2014/main" id="{3AF2D9EF-15CB-0E02-67F6-54618889A5CB}"/>
              </a:ext>
            </a:extLst>
          </p:cNvPr>
          <p:cNvSpPr txBox="1"/>
          <p:nvPr/>
        </p:nvSpPr>
        <p:spPr>
          <a:xfrm>
            <a:off x="1031399" y="1732260"/>
            <a:ext cx="10129201" cy="923330"/>
          </a:xfrm>
          <a:prstGeom prst="rect">
            <a:avLst/>
          </a:prstGeom>
          <a:noFill/>
        </p:spPr>
        <p:txBody>
          <a:bodyPr wrap="square" rtlCol="0">
            <a:spAutoFit/>
          </a:bodyPr>
          <a:lstStyle/>
          <a:p>
            <a:r>
              <a:rPr lang="en-US" dirty="0"/>
              <a:t>These functions from the </a:t>
            </a:r>
            <a:r>
              <a:rPr lang="en-US" i="1" dirty="0" err="1"/>
              <a:t>NrSlProseHelper</a:t>
            </a:r>
            <a:r>
              <a:rPr lang="en-US" dirty="0"/>
              <a:t> can be called in the scenario when performing relay discovery, allowing the start and the end of the relay discovery process and taking into consideration discovery parameters (e.g., Relay Service Code, Destination L2 ID, discovery model, and the role played by the UE).</a:t>
            </a:r>
          </a:p>
        </p:txBody>
      </p:sp>
      <p:sp>
        <p:nvSpPr>
          <p:cNvPr id="4" name="Slide Number Placeholder 3">
            <a:extLst>
              <a:ext uri="{FF2B5EF4-FFF2-40B4-BE49-F238E27FC236}">
                <a16:creationId xmlns:a16="http://schemas.microsoft.com/office/drawing/2014/main" id="{70AB8308-73D9-1D0F-E9C0-E86442CF000D}"/>
              </a:ext>
            </a:extLst>
          </p:cNvPr>
          <p:cNvSpPr>
            <a:spLocks noGrp="1"/>
          </p:cNvSpPr>
          <p:nvPr>
            <p:ph type="sldNum" sz="quarter" idx="10"/>
          </p:nvPr>
        </p:nvSpPr>
        <p:spPr/>
        <p:txBody>
          <a:bodyPr/>
          <a:lstStyle/>
          <a:p>
            <a:fld id="{0DE4BD5F-8B14-4699-8612-1D3882A88C40}" type="slidenum">
              <a:rPr lang="en-CA"/>
              <a:pPr>
                <a:defRPr/>
              </a:pPr>
              <a:t>19</a:t>
            </a:fld>
            <a:endParaRPr lang="en-US"/>
          </a:p>
        </p:txBody>
      </p:sp>
    </p:spTree>
    <p:extLst>
      <p:ext uri="{BB962C8B-B14F-4D97-AF65-F5344CB8AC3E}">
        <p14:creationId xmlns:p14="http://schemas.microsoft.com/office/powerpoint/2010/main" val="256153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64125A8-3FF5-27B6-2CF3-BE16C6C3E80B}"/>
              </a:ext>
            </a:extLst>
          </p:cNvPr>
          <p:cNvSpPr>
            <a:spLocks noGrp="1"/>
          </p:cNvSpPr>
          <p:nvPr>
            <p:ph type="title"/>
          </p:nvPr>
        </p:nvSpPr>
        <p:spPr/>
        <p:txBody>
          <a:bodyPr/>
          <a:lstStyle/>
          <a:p>
            <a:r>
              <a:rPr lang="en-US" dirty="0"/>
              <a:t>Disclaimer</a:t>
            </a:r>
          </a:p>
        </p:txBody>
      </p:sp>
      <p:sp>
        <p:nvSpPr>
          <p:cNvPr id="9" name="TextBox 8">
            <a:extLst>
              <a:ext uri="{FF2B5EF4-FFF2-40B4-BE49-F238E27FC236}">
                <a16:creationId xmlns:a16="http://schemas.microsoft.com/office/drawing/2014/main" id="{481D8867-5E73-C9BF-7928-69EE128E9898}"/>
              </a:ext>
            </a:extLst>
          </p:cNvPr>
          <p:cNvSpPr txBox="1"/>
          <p:nvPr/>
        </p:nvSpPr>
        <p:spPr>
          <a:xfrm>
            <a:off x="1676400" y="2362200"/>
            <a:ext cx="8763000" cy="1938992"/>
          </a:xfrm>
          <a:prstGeom prst="rect">
            <a:avLst/>
          </a:prstGeom>
          <a:noFill/>
        </p:spPr>
        <p:txBody>
          <a:bodyPr wrap="square">
            <a:spAutoFit/>
          </a:bodyPr>
          <a:lstStyle/>
          <a:p>
            <a:pPr algn="ctr"/>
            <a:r>
              <a:rPr lang="en-US" sz="2400" dirty="0"/>
              <a:t>Certain software is identified in this presentation in order to visualize simulation outputs adequately.  Such identification is not intended to imply recommendation or endorsement of any product or service by NIST, nor is it intended to imply that the materials or equipment identified are necessarily the best available for the purpose.</a:t>
            </a:r>
          </a:p>
        </p:txBody>
      </p:sp>
      <p:sp>
        <p:nvSpPr>
          <p:cNvPr id="2" name="Slide Number Placeholder 1">
            <a:extLst>
              <a:ext uri="{FF2B5EF4-FFF2-40B4-BE49-F238E27FC236}">
                <a16:creationId xmlns:a16="http://schemas.microsoft.com/office/drawing/2014/main" id="{C6D4BE99-D01A-C3FA-859D-169A329D2175}"/>
              </a:ext>
            </a:extLst>
          </p:cNvPr>
          <p:cNvSpPr>
            <a:spLocks noGrp="1"/>
          </p:cNvSpPr>
          <p:nvPr>
            <p:ph type="sldNum" sz="quarter" idx="10"/>
          </p:nvPr>
        </p:nvSpPr>
        <p:spPr/>
        <p:txBody>
          <a:bodyPr/>
          <a:lstStyle/>
          <a:p>
            <a:fld id="{0DE4BD5F-8B14-4699-8612-1D3882A88C40}" type="slidenum">
              <a:rPr lang="en-CA"/>
              <a:pPr>
                <a:defRPr/>
              </a:pPr>
              <a:t>2</a:t>
            </a:fld>
            <a:endParaRPr lang="en-US"/>
          </a:p>
        </p:txBody>
      </p:sp>
    </p:spTree>
    <p:extLst>
      <p:ext uri="{BB962C8B-B14F-4D97-AF65-F5344CB8AC3E}">
        <p14:creationId xmlns:p14="http://schemas.microsoft.com/office/powerpoint/2010/main" val="36286079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FD7F3-4AC3-9C0E-9986-3FE4570375A8}"/>
              </a:ext>
            </a:extLst>
          </p:cNvPr>
          <p:cNvSpPr>
            <a:spLocks noGrp="1"/>
          </p:cNvSpPr>
          <p:nvPr>
            <p:ph type="title"/>
          </p:nvPr>
        </p:nvSpPr>
        <p:spPr/>
        <p:txBody>
          <a:bodyPr>
            <a:normAutofit/>
          </a:bodyPr>
          <a:lstStyle/>
          <a:p>
            <a:r>
              <a:rPr lang="en-US" sz="3600" dirty="0"/>
              <a:t>NR ProSe direct discovery: Relay Discovery - Example</a:t>
            </a:r>
          </a:p>
        </p:txBody>
      </p:sp>
      <p:pic>
        <p:nvPicPr>
          <p:cNvPr id="18" name="Picture 17">
            <a:extLst>
              <a:ext uri="{FF2B5EF4-FFF2-40B4-BE49-F238E27FC236}">
                <a16:creationId xmlns:a16="http://schemas.microsoft.com/office/drawing/2014/main" id="{0DBECF11-297F-0D34-3FC3-4C9F82B817B4}"/>
              </a:ext>
            </a:extLst>
          </p:cNvPr>
          <p:cNvPicPr>
            <a:picLocks noChangeAspect="1"/>
          </p:cNvPicPr>
          <p:nvPr/>
        </p:nvPicPr>
        <p:blipFill>
          <a:blip r:embed="rId3"/>
          <a:stretch>
            <a:fillRect/>
          </a:stretch>
        </p:blipFill>
        <p:spPr>
          <a:xfrm>
            <a:off x="2453997" y="1644775"/>
            <a:ext cx="6755196" cy="2133600"/>
          </a:xfrm>
          <a:prstGeom prst="rect">
            <a:avLst/>
          </a:prstGeom>
        </p:spPr>
      </p:pic>
      <p:sp>
        <p:nvSpPr>
          <p:cNvPr id="20" name="TextBox 19">
            <a:extLst>
              <a:ext uri="{FF2B5EF4-FFF2-40B4-BE49-F238E27FC236}">
                <a16:creationId xmlns:a16="http://schemas.microsoft.com/office/drawing/2014/main" id="{2678E5A0-F050-6EDD-9031-524D03B6E0D7}"/>
              </a:ext>
            </a:extLst>
          </p:cNvPr>
          <p:cNvSpPr txBox="1"/>
          <p:nvPr/>
        </p:nvSpPr>
        <p:spPr>
          <a:xfrm>
            <a:off x="1949896" y="3873839"/>
            <a:ext cx="7763397" cy="2862322"/>
          </a:xfrm>
          <a:prstGeom prst="rect">
            <a:avLst/>
          </a:prstGeom>
          <a:noFill/>
        </p:spPr>
        <p:txBody>
          <a:bodyPr wrap="square" rtlCol="0">
            <a:spAutoFit/>
          </a:bodyPr>
          <a:lstStyle/>
          <a:p>
            <a:pPr marL="285750" indent="-285750">
              <a:buFont typeface="Arial" panose="020B0604020202020204" pitchFamily="34" charset="0"/>
              <a:buChar char="•"/>
            </a:pPr>
            <a:r>
              <a:rPr lang="en-US" dirty="0"/>
              <a:t>2 UEs are placed within reach from each other and performing relay discovery.</a:t>
            </a:r>
          </a:p>
          <a:p>
            <a:pPr marL="285750" indent="-285750">
              <a:buFont typeface="Arial" panose="020B0604020202020204" pitchFamily="34" charset="0"/>
              <a:buChar char="•"/>
            </a:pPr>
            <a:r>
              <a:rPr lang="en-US" dirty="0"/>
              <a:t>To establish the relay discovery, we:</a:t>
            </a:r>
          </a:p>
          <a:p>
            <a:pPr marL="742950" lvl="1" indent="-285750">
              <a:buFont typeface="Arial" panose="020B0604020202020204" pitchFamily="34" charset="0"/>
              <a:buChar char="•"/>
            </a:pPr>
            <a:r>
              <a:rPr lang="en-US" dirty="0"/>
              <a:t>define the pre-requisite parameters: the Relay Service Code and the Layer-2 ID of the target destination.</a:t>
            </a:r>
          </a:p>
          <a:p>
            <a:pPr marL="742950" lvl="1" indent="-285750">
              <a:buFont typeface="Arial" panose="020B0604020202020204" pitchFamily="34" charset="0"/>
              <a:buChar char="•"/>
            </a:pPr>
            <a:r>
              <a:rPr lang="en-US" dirty="0"/>
              <a:t>schedule the start of the discovery process and specify the Relay Service Code, the destination L2 ID, the used discovery model (Model B here), and the role for each UE (relay/remote here).</a:t>
            </a:r>
          </a:p>
          <a:p>
            <a:pPr marL="285750" indent="-285750">
              <a:buFont typeface="Arial" panose="020B0604020202020204" pitchFamily="34" charset="0"/>
              <a:buChar char="•"/>
            </a:pPr>
            <a:r>
              <a:rPr lang="en-US" dirty="0"/>
              <a:t>The Relay Service code, the destination L2 ID, and the discovery model should be all configured the same for both UEs. And the discovery roles should align with the discovery procedure considered.</a:t>
            </a:r>
          </a:p>
        </p:txBody>
      </p:sp>
      <p:sp>
        <p:nvSpPr>
          <p:cNvPr id="25" name="Oval 24">
            <a:extLst>
              <a:ext uri="{FF2B5EF4-FFF2-40B4-BE49-F238E27FC236}">
                <a16:creationId xmlns:a16="http://schemas.microsoft.com/office/drawing/2014/main" id="{EDD5A0F7-7295-63C9-3FF7-2845B6074339}"/>
              </a:ext>
            </a:extLst>
          </p:cNvPr>
          <p:cNvSpPr/>
          <p:nvPr/>
        </p:nvSpPr>
        <p:spPr>
          <a:xfrm>
            <a:off x="8382000" y="3171400"/>
            <a:ext cx="685800" cy="2286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95A274AE-3CEA-D804-7F2E-9AA84A98A6A9}"/>
              </a:ext>
            </a:extLst>
          </p:cNvPr>
          <p:cNvSpPr/>
          <p:nvPr/>
        </p:nvSpPr>
        <p:spPr>
          <a:xfrm>
            <a:off x="8400691" y="3474887"/>
            <a:ext cx="685800" cy="2286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6E128E3C-351E-6799-466B-4EF3D5E71E45}"/>
              </a:ext>
            </a:extLst>
          </p:cNvPr>
          <p:cNvSpPr/>
          <p:nvPr/>
        </p:nvSpPr>
        <p:spPr>
          <a:xfrm>
            <a:off x="6858000" y="3474887"/>
            <a:ext cx="609600" cy="2286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35A42D7-7E54-D28B-5829-03B2D279B855}"/>
              </a:ext>
            </a:extLst>
          </p:cNvPr>
          <p:cNvSpPr/>
          <p:nvPr/>
        </p:nvSpPr>
        <p:spPr>
          <a:xfrm>
            <a:off x="5181600" y="3013557"/>
            <a:ext cx="2743200" cy="228600"/>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DA5EB84-3585-056B-0436-0E705D5545BE}"/>
              </a:ext>
            </a:extLst>
          </p:cNvPr>
          <p:cNvSpPr txBox="1"/>
          <p:nvPr/>
        </p:nvSpPr>
        <p:spPr>
          <a:xfrm>
            <a:off x="4133850" y="771525"/>
            <a:ext cx="4038600" cy="369332"/>
          </a:xfrm>
          <a:prstGeom prst="rect">
            <a:avLst/>
          </a:prstGeom>
          <a:noFill/>
        </p:spPr>
        <p:txBody>
          <a:bodyPr wrap="square">
            <a:spAutoFit/>
          </a:bodyPr>
          <a:lstStyle/>
          <a:p>
            <a:r>
              <a:rPr lang="en-US" b="0" dirty="0">
                <a:solidFill>
                  <a:schemeClr val="accent1"/>
                </a:solidFill>
                <a:effectLst/>
                <a:latin typeface="Consolas" panose="020B0609020204030204" pitchFamily="49" charset="0"/>
              </a:rPr>
              <a:t>nr-prose-discovery-l3-relay.cc</a:t>
            </a:r>
          </a:p>
        </p:txBody>
      </p:sp>
      <p:sp>
        <p:nvSpPr>
          <p:cNvPr id="5" name="TextBox 4">
            <a:extLst>
              <a:ext uri="{FF2B5EF4-FFF2-40B4-BE49-F238E27FC236}">
                <a16:creationId xmlns:a16="http://schemas.microsoft.com/office/drawing/2014/main" id="{556C5F61-4AFA-E262-F6EC-24CE4DDB43F2}"/>
              </a:ext>
            </a:extLst>
          </p:cNvPr>
          <p:cNvSpPr txBox="1"/>
          <p:nvPr/>
        </p:nvSpPr>
        <p:spPr>
          <a:xfrm>
            <a:off x="2355955" y="1168149"/>
            <a:ext cx="6891338" cy="338554"/>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n-US" sz="1600" b="1" dirty="0"/>
              <a:t>Source code: </a:t>
            </a:r>
            <a:r>
              <a:rPr lang="en-US" sz="1600" dirty="0"/>
              <a:t>src/nr/examples/nr-prose-examples/nr-prose-discovery-l3-relay.cc</a:t>
            </a:r>
          </a:p>
        </p:txBody>
      </p:sp>
      <p:sp>
        <p:nvSpPr>
          <p:cNvPr id="6" name="Slide Number Placeholder 5">
            <a:extLst>
              <a:ext uri="{FF2B5EF4-FFF2-40B4-BE49-F238E27FC236}">
                <a16:creationId xmlns:a16="http://schemas.microsoft.com/office/drawing/2014/main" id="{EA69C724-60E5-B99B-DF6B-2471086D70AA}"/>
              </a:ext>
            </a:extLst>
          </p:cNvPr>
          <p:cNvSpPr>
            <a:spLocks noGrp="1"/>
          </p:cNvSpPr>
          <p:nvPr>
            <p:ph type="sldNum" sz="quarter" idx="10"/>
          </p:nvPr>
        </p:nvSpPr>
        <p:spPr/>
        <p:txBody>
          <a:bodyPr/>
          <a:lstStyle/>
          <a:p>
            <a:fld id="{0DE4BD5F-8B14-4699-8612-1D3882A88C40}" type="slidenum">
              <a:rPr lang="en-CA"/>
              <a:pPr>
                <a:defRPr/>
              </a:pPr>
              <a:t>20</a:t>
            </a:fld>
            <a:endParaRPr lang="en-US"/>
          </a:p>
        </p:txBody>
      </p:sp>
    </p:spTree>
    <p:extLst>
      <p:ext uri="{BB962C8B-B14F-4D97-AF65-F5344CB8AC3E}">
        <p14:creationId xmlns:p14="http://schemas.microsoft.com/office/powerpoint/2010/main" val="15740102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2F5AF4-9CDF-5B7A-FB3B-C7ED41D106BA}"/>
              </a:ext>
            </a:extLst>
          </p:cNvPr>
          <p:cNvPicPr>
            <a:picLocks noChangeAspect="1"/>
          </p:cNvPicPr>
          <p:nvPr/>
        </p:nvPicPr>
        <p:blipFill>
          <a:blip r:embed="rId3"/>
          <a:stretch>
            <a:fillRect/>
          </a:stretch>
        </p:blipFill>
        <p:spPr>
          <a:xfrm>
            <a:off x="2090718" y="3375029"/>
            <a:ext cx="8497486" cy="2429214"/>
          </a:xfrm>
          <a:prstGeom prst="rect">
            <a:avLst/>
          </a:prstGeom>
        </p:spPr>
      </p:pic>
      <p:sp>
        <p:nvSpPr>
          <p:cNvPr id="2" name="Title 1">
            <a:extLst>
              <a:ext uri="{FF2B5EF4-FFF2-40B4-BE49-F238E27FC236}">
                <a16:creationId xmlns:a16="http://schemas.microsoft.com/office/drawing/2014/main" id="{C8FFD7F3-4AC3-9C0E-9986-3FE4570375A8}"/>
              </a:ext>
            </a:extLst>
          </p:cNvPr>
          <p:cNvSpPr>
            <a:spLocks noGrp="1"/>
          </p:cNvSpPr>
          <p:nvPr>
            <p:ph type="title"/>
          </p:nvPr>
        </p:nvSpPr>
        <p:spPr/>
        <p:txBody>
          <a:bodyPr>
            <a:normAutofit/>
          </a:bodyPr>
          <a:lstStyle/>
          <a:p>
            <a:r>
              <a:rPr lang="en-US" sz="3600" dirty="0"/>
              <a:t>NR ProSe direct discovery: Relay Discovery - Example</a:t>
            </a:r>
          </a:p>
        </p:txBody>
      </p:sp>
      <p:sp>
        <p:nvSpPr>
          <p:cNvPr id="55" name="TextBox 54">
            <a:extLst>
              <a:ext uri="{FF2B5EF4-FFF2-40B4-BE49-F238E27FC236}">
                <a16:creationId xmlns:a16="http://schemas.microsoft.com/office/drawing/2014/main" id="{FE07D525-E0E3-D189-AF5A-C7C87F191511}"/>
              </a:ext>
            </a:extLst>
          </p:cNvPr>
          <p:cNvSpPr txBox="1"/>
          <p:nvPr/>
        </p:nvSpPr>
        <p:spPr>
          <a:xfrm>
            <a:off x="10651067" y="3750760"/>
            <a:ext cx="1298251" cy="523220"/>
          </a:xfrm>
          <a:prstGeom prst="rect">
            <a:avLst/>
          </a:prstGeom>
          <a:noFill/>
        </p:spPr>
        <p:txBody>
          <a:bodyPr wrap="square" rtlCol="0">
            <a:spAutoFit/>
          </a:bodyPr>
          <a:lstStyle/>
          <a:p>
            <a:pPr algn="ctr"/>
            <a:r>
              <a:rPr lang="en-US" sz="1400" dirty="0">
                <a:solidFill>
                  <a:schemeClr val="accent6"/>
                </a:solidFill>
              </a:rPr>
              <a:t>Successful relay discovery</a:t>
            </a:r>
          </a:p>
        </p:txBody>
      </p:sp>
      <p:sp>
        <p:nvSpPr>
          <p:cNvPr id="60" name="TextBox 59">
            <a:extLst>
              <a:ext uri="{FF2B5EF4-FFF2-40B4-BE49-F238E27FC236}">
                <a16:creationId xmlns:a16="http://schemas.microsoft.com/office/drawing/2014/main" id="{6D1C4761-C207-C3A3-6F8F-2A484C6AC09B}"/>
              </a:ext>
            </a:extLst>
          </p:cNvPr>
          <p:cNvSpPr txBox="1"/>
          <p:nvPr/>
        </p:nvSpPr>
        <p:spPr>
          <a:xfrm>
            <a:off x="10595335" y="5236539"/>
            <a:ext cx="1661349" cy="738664"/>
          </a:xfrm>
          <a:prstGeom prst="rect">
            <a:avLst/>
          </a:prstGeom>
          <a:noFill/>
        </p:spPr>
        <p:txBody>
          <a:bodyPr wrap="square" rtlCol="0">
            <a:spAutoFit/>
          </a:bodyPr>
          <a:lstStyle/>
          <a:p>
            <a:pPr algn="ctr"/>
            <a:r>
              <a:rPr lang="en-US" sz="1400" dirty="0">
                <a:solidFill>
                  <a:schemeClr val="accent1"/>
                </a:solidFill>
              </a:rPr>
              <a:t>Failed relay discovery due to propagation loss</a:t>
            </a:r>
          </a:p>
        </p:txBody>
      </p:sp>
      <p:sp>
        <p:nvSpPr>
          <p:cNvPr id="107" name="TextBox 106">
            <a:extLst>
              <a:ext uri="{FF2B5EF4-FFF2-40B4-BE49-F238E27FC236}">
                <a16:creationId xmlns:a16="http://schemas.microsoft.com/office/drawing/2014/main" id="{E761834D-A656-D476-6077-A2A4D8C61096}"/>
              </a:ext>
            </a:extLst>
          </p:cNvPr>
          <p:cNvSpPr txBox="1"/>
          <p:nvPr/>
        </p:nvSpPr>
        <p:spPr>
          <a:xfrm>
            <a:off x="2197213" y="2705484"/>
            <a:ext cx="7467600" cy="646331"/>
          </a:xfrm>
          <a:prstGeom prst="rect">
            <a:avLst/>
          </a:prstGeom>
          <a:noFill/>
        </p:spPr>
        <p:txBody>
          <a:bodyPr wrap="square" rtlCol="0">
            <a:spAutoFit/>
          </a:bodyPr>
          <a:lstStyle/>
          <a:p>
            <a:r>
              <a:rPr lang="en-US" dirty="0"/>
              <a:t>Model B is used, and the discovery is performed every 2 seconds (which is the default value in the example) until the end of the simulation (10 seconds).</a:t>
            </a:r>
          </a:p>
        </p:txBody>
      </p:sp>
      <p:sp>
        <p:nvSpPr>
          <p:cNvPr id="4" name="TextBox 3">
            <a:extLst>
              <a:ext uri="{FF2B5EF4-FFF2-40B4-BE49-F238E27FC236}">
                <a16:creationId xmlns:a16="http://schemas.microsoft.com/office/drawing/2014/main" id="{77502CFE-8DC0-0A98-DFAA-EA90FA2843D0}"/>
              </a:ext>
            </a:extLst>
          </p:cNvPr>
          <p:cNvSpPr txBox="1"/>
          <p:nvPr/>
        </p:nvSpPr>
        <p:spPr>
          <a:xfrm>
            <a:off x="4133850" y="771525"/>
            <a:ext cx="4038600" cy="369332"/>
          </a:xfrm>
          <a:prstGeom prst="rect">
            <a:avLst/>
          </a:prstGeom>
          <a:noFill/>
        </p:spPr>
        <p:txBody>
          <a:bodyPr wrap="square">
            <a:spAutoFit/>
          </a:bodyPr>
          <a:lstStyle/>
          <a:p>
            <a:r>
              <a:rPr lang="en-US" b="0" dirty="0">
                <a:solidFill>
                  <a:schemeClr val="accent1"/>
                </a:solidFill>
                <a:effectLst/>
                <a:latin typeface="Consolas" panose="020B0609020204030204" pitchFamily="49" charset="0"/>
              </a:rPr>
              <a:t>nr-prose-discovery-l3-relay.cc</a:t>
            </a:r>
          </a:p>
        </p:txBody>
      </p:sp>
      <p:sp>
        <p:nvSpPr>
          <p:cNvPr id="5" name="TextBox 4">
            <a:extLst>
              <a:ext uri="{FF2B5EF4-FFF2-40B4-BE49-F238E27FC236}">
                <a16:creationId xmlns:a16="http://schemas.microsoft.com/office/drawing/2014/main" id="{81EF2B2B-5D14-CC32-D944-0E7340BFC1F6}"/>
              </a:ext>
            </a:extLst>
          </p:cNvPr>
          <p:cNvSpPr txBox="1"/>
          <p:nvPr/>
        </p:nvSpPr>
        <p:spPr>
          <a:xfrm>
            <a:off x="2125155" y="1127057"/>
            <a:ext cx="1997663" cy="338554"/>
          </a:xfrm>
          <a:prstGeom prst="rect">
            <a:avLst/>
          </a:prstGeom>
          <a:noFill/>
        </p:spPr>
        <p:txBody>
          <a:bodyPr wrap="none" rtlCol="0">
            <a:spAutoFit/>
          </a:bodyPr>
          <a:lstStyle/>
          <a:p>
            <a:pPr algn="l"/>
            <a:r>
              <a:rPr lang="en-US" sz="1600" dirty="0">
                <a:solidFill>
                  <a:srgbClr val="0070C0"/>
                </a:solidFill>
              </a:rPr>
              <a:t>Running the scenario:</a:t>
            </a:r>
          </a:p>
        </p:txBody>
      </p:sp>
      <p:sp>
        <p:nvSpPr>
          <p:cNvPr id="8" name="TextBox 7">
            <a:extLst>
              <a:ext uri="{FF2B5EF4-FFF2-40B4-BE49-F238E27FC236}">
                <a16:creationId xmlns:a16="http://schemas.microsoft.com/office/drawing/2014/main" id="{CC1D3A80-F6D6-DED3-2F56-1DBB9EA91140}"/>
              </a:ext>
            </a:extLst>
          </p:cNvPr>
          <p:cNvSpPr txBox="1"/>
          <p:nvPr/>
        </p:nvSpPr>
        <p:spPr>
          <a:xfrm>
            <a:off x="2125155" y="1744368"/>
            <a:ext cx="2125582" cy="338554"/>
          </a:xfrm>
          <a:prstGeom prst="rect">
            <a:avLst/>
          </a:prstGeom>
          <a:noFill/>
        </p:spPr>
        <p:txBody>
          <a:bodyPr wrap="none" rtlCol="0">
            <a:spAutoFit/>
          </a:bodyPr>
          <a:lstStyle/>
          <a:p>
            <a:pPr algn="l"/>
            <a:r>
              <a:rPr lang="en-US" sz="1600" dirty="0">
                <a:solidFill>
                  <a:srgbClr val="0070C0"/>
                </a:solidFill>
              </a:rPr>
              <a:t>Simulation output files:</a:t>
            </a:r>
          </a:p>
        </p:txBody>
      </p:sp>
      <p:pic>
        <p:nvPicPr>
          <p:cNvPr id="12" name="Picture 11">
            <a:extLst>
              <a:ext uri="{FF2B5EF4-FFF2-40B4-BE49-F238E27FC236}">
                <a16:creationId xmlns:a16="http://schemas.microsoft.com/office/drawing/2014/main" id="{79CD22CE-1627-BA3C-D0D8-3267D27BFD42}"/>
              </a:ext>
            </a:extLst>
          </p:cNvPr>
          <p:cNvPicPr>
            <a:picLocks noChangeAspect="1"/>
          </p:cNvPicPr>
          <p:nvPr/>
        </p:nvPicPr>
        <p:blipFill>
          <a:blip r:embed="rId4"/>
          <a:stretch>
            <a:fillRect/>
          </a:stretch>
        </p:blipFill>
        <p:spPr>
          <a:xfrm>
            <a:off x="2296230" y="1463644"/>
            <a:ext cx="7116168" cy="314369"/>
          </a:xfrm>
          <a:prstGeom prst="rect">
            <a:avLst/>
          </a:prstGeom>
          <a:effectLst>
            <a:glow rad="50800">
              <a:schemeClr val="accent1"/>
            </a:glow>
          </a:effectLst>
        </p:spPr>
      </p:pic>
      <p:pic>
        <p:nvPicPr>
          <p:cNvPr id="14" name="Picture 13">
            <a:extLst>
              <a:ext uri="{FF2B5EF4-FFF2-40B4-BE49-F238E27FC236}">
                <a16:creationId xmlns:a16="http://schemas.microsoft.com/office/drawing/2014/main" id="{86D4A53D-CDDA-5DDA-6AAC-2AA9792E2B45}"/>
              </a:ext>
            </a:extLst>
          </p:cNvPr>
          <p:cNvPicPr>
            <a:picLocks noChangeAspect="1"/>
          </p:cNvPicPr>
          <p:nvPr/>
        </p:nvPicPr>
        <p:blipFill rotWithShape="1">
          <a:blip r:embed="rId5"/>
          <a:srcRect b="4244"/>
          <a:stretch/>
        </p:blipFill>
        <p:spPr>
          <a:xfrm>
            <a:off x="2274023" y="2076017"/>
            <a:ext cx="3953427" cy="419611"/>
          </a:xfrm>
          <a:prstGeom prst="rect">
            <a:avLst/>
          </a:prstGeom>
        </p:spPr>
      </p:pic>
      <p:sp>
        <p:nvSpPr>
          <p:cNvPr id="9" name="Rectangle: Rounded Corners 8">
            <a:extLst>
              <a:ext uri="{FF2B5EF4-FFF2-40B4-BE49-F238E27FC236}">
                <a16:creationId xmlns:a16="http://schemas.microsoft.com/office/drawing/2014/main" id="{E4FAC26E-1CA4-0D85-9745-66A0B451288D}"/>
              </a:ext>
            </a:extLst>
          </p:cNvPr>
          <p:cNvSpPr/>
          <p:nvPr/>
        </p:nvSpPr>
        <p:spPr>
          <a:xfrm>
            <a:off x="2027855" y="3664792"/>
            <a:ext cx="8686800" cy="581195"/>
          </a:xfrm>
          <a:prstGeom prst="round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Rounded Corners 51">
            <a:extLst>
              <a:ext uri="{FF2B5EF4-FFF2-40B4-BE49-F238E27FC236}">
                <a16:creationId xmlns:a16="http://schemas.microsoft.com/office/drawing/2014/main" id="{566BECF0-44E4-A7BA-C506-E9E9F8D784D7}"/>
              </a:ext>
            </a:extLst>
          </p:cNvPr>
          <p:cNvSpPr/>
          <p:nvPr/>
        </p:nvSpPr>
        <p:spPr>
          <a:xfrm>
            <a:off x="2027855" y="5385025"/>
            <a:ext cx="8686800" cy="439374"/>
          </a:xfrm>
          <a:prstGeom prst="round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F02AC84-4A10-269D-9E43-F92181C39DB1}"/>
              </a:ext>
            </a:extLst>
          </p:cNvPr>
          <p:cNvSpPr/>
          <p:nvPr/>
        </p:nvSpPr>
        <p:spPr>
          <a:xfrm>
            <a:off x="2212011" y="2315373"/>
            <a:ext cx="1826589" cy="16208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ED330023-08EC-B1EA-4573-134968644577}"/>
              </a:ext>
            </a:extLst>
          </p:cNvPr>
          <p:cNvSpPr>
            <a:spLocks noGrp="1"/>
          </p:cNvSpPr>
          <p:nvPr>
            <p:ph type="sldNum" sz="quarter" idx="10"/>
          </p:nvPr>
        </p:nvSpPr>
        <p:spPr/>
        <p:txBody>
          <a:bodyPr/>
          <a:lstStyle/>
          <a:p>
            <a:fld id="{0DE4BD5F-8B14-4699-8612-1D3882A88C40}" type="slidenum">
              <a:rPr lang="en-CA"/>
              <a:pPr>
                <a:defRPr/>
              </a:pPr>
              <a:t>21</a:t>
            </a:fld>
            <a:endParaRPr lang="en-US"/>
          </a:p>
        </p:txBody>
      </p:sp>
    </p:spTree>
    <p:extLst>
      <p:ext uri="{BB962C8B-B14F-4D97-AF65-F5344CB8AC3E}">
        <p14:creationId xmlns:p14="http://schemas.microsoft.com/office/powerpoint/2010/main" val="8931355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AE8A417-24F4-5514-147E-BB0EE6C12D8D}"/>
              </a:ext>
            </a:extLst>
          </p:cNvPr>
          <p:cNvPicPr>
            <a:picLocks noChangeAspect="1"/>
          </p:cNvPicPr>
          <p:nvPr/>
        </p:nvPicPr>
        <p:blipFill>
          <a:blip r:embed="rId3"/>
          <a:stretch>
            <a:fillRect/>
          </a:stretch>
        </p:blipFill>
        <p:spPr>
          <a:xfrm>
            <a:off x="1959559" y="3550456"/>
            <a:ext cx="8507012" cy="1457528"/>
          </a:xfrm>
          <a:prstGeom prst="rect">
            <a:avLst/>
          </a:prstGeom>
        </p:spPr>
      </p:pic>
      <p:pic>
        <p:nvPicPr>
          <p:cNvPr id="18" name="Picture 17">
            <a:extLst>
              <a:ext uri="{FF2B5EF4-FFF2-40B4-BE49-F238E27FC236}">
                <a16:creationId xmlns:a16="http://schemas.microsoft.com/office/drawing/2014/main" id="{0BADB11E-2661-A9F1-F63A-8C9AE8B232BD}"/>
              </a:ext>
            </a:extLst>
          </p:cNvPr>
          <p:cNvPicPr>
            <a:picLocks noChangeAspect="1"/>
          </p:cNvPicPr>
          <p:nvPr/>
        </p:nvPicPr>
        <p:blipFill>
          <a:blip r:embed="rId4"/>
          <a:stretch>
            <a:fillRect/>
          </a:stretch>
        </p:blipFill>
        <p:spPr>
          <a:xfrm>
            <a:off x="2240586" y="2058297"/>
            <a:ext cx="3972479" cy="419158"/>
          </a:xfrm>
          <a:prstGeom prst="rect">
            <a:avLst/>
          </a:prstGeom>
        </p:spPr>
      </p:pic>
      <p:sp>
        <p:nvSpPr>
          <p:cNvPr id="2" name="Title 1">
            <a:extLst>
              <a:ext uri="{FF2B5EF4-FFF2-40B4-BE49-F238E27FC236}">
                <a16:creationId xmlns:a16="http://schemas.microsoft.com/office/drawing/2014/main" id="{C8FFD7F3-4AC3-9C0E-9986-3FE4570375A8}"/>
              </a:ext>
            </a:extLst>
          </p:cNvPr>
          <p:cNvSpPr>
            <a:spLocks noGrp="1"/>
          </p:cNvSpPr>
          <p:nvPr>
            <p:ph type="title"/>
          </p:nvPr>
        </p:nvSpPr>
        <p:spPr/>
        <p:txBody>
          <a:bodyPr>
            <a:normAutofit/>
          </a:bodyPr>
          <a:lstStyle/>
          <a:p>
            <a:r>
              <a:rPr lang="en-US" sz="3600" dirty="0"/>
              <a:t>NR ProSe direct discovery: Relay Discovery - Example</a:t>
            </a:r>
          </a:p>
        </p:txBody>
      </p:sp>
      <p:sp>
        <p:nvSpPr>
          <p:cNvPr id="103" name="TextBox 102">
            <a:extLst>
              <a:ext uri="{FF2B5EF4-FFF2-40B4-BE49-F238E27FC236}">
                <a16:creationId xmlns:a16="http://schemas.microsoft.com/office/drawing/2014/main" id="{4D3AD3EC-BC60-6ED9-86FA-370510824E12}"/>
              </a:ext>
            </a:extLst>
          </p:cNvPr>
          <p:cNvSpPr txBox="1"/>
          <p:nvPr/>
        </p:nvSpPr>
        <p:spPr>
          <a:xfrm>
            <a:off x="2447731" y="2942796"/>
            <a:ext cx="7620000" cy="369332"/>
          </a:xfrm>
          <a:prstGeom prst="rect">
            <a:avLst/>
          </a:prstGeom>
          <a:noFill/>
        </p:spPr>
        <p:txBody>
          <a:bodyPr wrap="square" rtlCol="0">
            <a:spAutoFit/>
          </a:bodyPr>
          <a:lstStyle/>
          <a:p>
            <a:r>
              <a:rPr lang="en-US" dirty="0"/>
              <a:t>Changing the discovery periodicity to 4 seconds changes the output results. </a:t>
            </a:r>
          </a:p>
        </p:txBody>
      </p:sp>
      <p:sp>
        <p:nvSpPr>
          <p:cNvPr id="4" name="TextBox 3">
            <a:extLst>
              <a:ext uri="{FF2B5EF4-FFF2-40B4-BE49-F238E27FC236}">
                <a16:creationId xmlns:a16="http://schemas.microsoft.com/office/drawing/2014/main" id="{77502CFE-8DC0-0A98-DFAA-EA90FA2843D0}"/>
              </a:ext>
            </a:extLst>
          </p:cNvPr>
          <p:cNvSpPr txBox="1"/>
          <p:nvPr/>
        </p:nvSpPr>
        <p:spPr>
          <a:xfrm>
            <a:off x="4133850" y="771525"/>
            <a:ext cx="4038600" cy="369332"/>
          </a:xfrm>
          <a:prstGeom prst="rect">
            <a:avLst/>
          </a:prstGeom>
          <a:noFill/>
        </p:spPr>
        <p:txBody>
          <a:bodyPr wrap="square">
            <a:spAutoFit/>
          </a:bodyPr>
          <a:lstStyle/>
          <a:p>
            <a:r>
              <a:rPr lang="en-US" b="0" dirty="0">
                <a:solidFill>
                  <a:schemeClr val="accent1"/>
                </a:solidFill>
                <a:effectLst/>
                <a:latin typeface="Consolas" panose="020B0609020204030204" pitchFamily="49" charset="0"/>
              </a:rPr>
              <a:t>nr-prose-discovery-l3-relay.cc</a:t>
            </a:r>
          </a:p>
        </p:txBody>
      </p:sp>
      <p:sp>
        <p:nvSpPr>
          <p:cNvPr id="5" name="TextBox 4">
            <a:extLst>
              <a:ext uri="{FF2B5EF4-FFF2-40B4-BE49-F238E27FC236}">
                <a16:creationId xmlns:a16="http://schemas.microsoft.com/office/drawing/2014/main" id="{1F4F7110-C469-D6EE-01C6-D527B127009F}"/>
              </a:ext>
            </a:extLst>
          </p:cNvPr>
          <p:cNvSpPr txBox="1"/>
          <p:nvPr/>
        </p:nvSpPr>
        <p:spPr>
          <a:xfrm>
            <a:off x="2125155" y="1744368"/>
            <a:ext cx="2125582" cy="338554"/>
          </a:xfrm>
          <a:prstGeom prst="rect">
            <a:avLst/>
          </a:prstGeom>
          <a:noFill/>
        </p:spPr>
        <p:txBody>
          <a:bodyPr wrap="none" rtlCol="0">
            <a:spAutoFit/>
          </a:bodyPr>
          <a:lstStyle/>
          <a:p>
            <a:pPr algn="l"/>
            <a:r>
              <a:rPr lang="en-US" sz="1600" dirty="0">
                <a:solidFill>
                  <a:srgbClr val="0070C0"/>
                </a:solidFill>
              </a:rPr>
              <a:t>Simulation output files:</a:t>
            </a:r>
          </a:p>
        </p:txBody>
      </p:sp>
      <p:sp>
        <p:nvSpPr>
          <p:cNvPr id="10" name="TextBox 9">
            <a:extLst>
              <a:ext uri="{FF2B5EF4-FFF2-40B4-BE49-F238E27FC236}">
                <a16:creationId xmlns:a16="http://schemas.microsoft.com/office/drawing/2014/main" id="{20153C41-06E8-C3D6-0887-37BE36CF3742}"/>
              </a:ext>
            </a:extLst>
          </p:cNvPr>
          <p:cNvSpPr txBox="1"/>
          <p:nvPr/>
        </p:nvSpPr>
        <p:spPr>
          <a:xfrm>
            <a:off x="2125155" y="1127057"/>
            <a:ext cx="4942700" cy="338554"/>
          </a:xfrm>
          <a:prstGeom prst="rect">
            <a:avLst/>
          </a:prstGeom>
          <a:noFill/>
        </p:spPr>
        <p:txBody>
          <a:bodyPr wrap="none" rtlCol="0">
            <a:spAutoFit/>
          </a:bodyPr>
          <a:lstStyle/>
          <a:p>
            <a:pPr algn="l"/>
            <a:r>
              <a:rPr lang="en-US" sz="1600" dirty="0">
                <a:solidFill>
                  <a:srgbClr val="0070C0"/>
                </a:solidFill>
              </a:rPr>
              <a:t>Running the scenario </a:t>
            </a:r>
            <a:r>
              <a:rPr lang="en-US" sz="1600" b="1" dirty="0">
                <a:solidFill>
                  <a:srgbClr val="0070C0"/>
                </a:solidFill>
              </a:rPr>
              <a:t>with a different discovery interval</a:t>
            </a:r>
            <a:r>
              <a:rPr lang="en-US" sz="1600" dirty="0">
                <a:solidFill>
                  <a:srgbClr val="0070C0"/>
                </a:solidFill>
              </a:rPr>
              <a:t>:</a:t>
            </a:r>
          </a:p>
        </p:txBody>
      </p:sp>
      <p:sp>
        <p:nvSpPr>
          <p:cNvPr id="104" name="Rectangle: Rounded Corners 103">
            <a:extLst>
              <a:ext uri="{FF2B5EF4-FFF2-40B4-BE49-F238E27FC236}">
                <a16:creationId xmlns:a16="http://schemas.microsoft.com/office/drawing/2014/main" id="{E081A95E-63A7-24FE-0F32-5322E2586B71}"/>
              </a:ext>
            </a:extLst>
          </p:cNvPr>
          <p:cNvSpPr/>
          <p:nvPr/>
        </p:nvSpPr>
        <p:spPr>
          <a:xfrm>
            <a:off x="1902618" y="3854846"/>
            <a:ext cx="8689181" cy="570867"/>
          </a:xfrm>
          <a:prstGeom prst="round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Rounded Corners 104">
            <a:extLst>
              <a:ext uri="{FF2B5EF4-FFF2-40B4-BE49-F238E27FC236}">
                <a16:creationId xmlns:a16="http://schemas.microsoft.com/office/drawing/2014/main" id="{05AC5E16-2C69-6565-C255-688853B23CB2}"/>
              </a:ext>
            </a:extLst>
          </p:cNvPr>
          <p:cNvSpPr/>
          <p:nvPr/>
        </p:nvSpPr>
        <p:spPr>
          <a:xfrm>
            <a:off x="1923662" y="4425133"/>
            <a:ext cx="8668138" cy="570867"/>
          </a:xfrm>
          <a:prstGeom prst="round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5E7FC9-05AD-34AE-EDAD-26E9A09FBBC1}"/>
              </a:ext>
            </a:extLst>
          </p:cNvPr>
          <p:cNvSpPr/>
          <p:nvPr/>
        </p:nvSpPr>
        <p:spPr>
          <a:xfrm>
            <a:off x="2212011" y="2315373"/>
            <a:ext cx="1826589" cy="16208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490E5A9A-0384-561A-D643-EE315E8B2271}"/>
              </a:ext>
            </a:extLst>
          </p:cNvPr>
          <p:cNvPicPr>
            <a:picLocks noChangeAspect="1"/>
          </p:cNvPicPr>
          <p:nvPr/>
        </p:nvPicPr>
        <p:blipFill>
          <a:blip r:embed="rId5"/>
          <a:stretch>
            <a:fillRect/>
          </a:stretch>
        </p:blipFill>
        <p:spPr>
          <a:xfrm>
            <a:off x="2221536" y="1465970"/>
            <a:ext cx="8630854" cy="304843"/>
          </a:xfrm>
          <a:prstGeom prst="rect">
            <a:avLst/>
          </a:prstGeom>
          <a:effectLst>
            <a:glow rad="50800">
              <a:schemeClr val="accent1"/>
            </a:glow>
          </a:effectLst>
        </p:spPr>
      </p:pic>
      <p:sp>
        <p:nvSpPr>
          <p:cNvPr id="6" name="Slide Number Placeholder 5">
            <a:extLst>
              <a:ext uri="{FF2B5EF4-FFF2-40B4-BE49-F238E27FC236}">
                <a16:creationId xmlns:a16="http://schemas.microsoft.com/office/drawing/2014/main" id="{6389F97A-83E6-E48D-6793-312960240A83}"/>
              </a:ext>
            </a:extLst>
          </p:cNvPr>
          <p:cNvSpPr>
            <a:spLocks noGrp="1"/>
          </p:cNvSpPr>
          <p:nvPr>
            <p:ph type="sldNum" sz="quarter" idx="10"/>
          </p:nvPr>
        </p:nvSpPr>
        <p:spPr/>
        <p:txBody>
          <a:bodyPr/>
          <a:lstStyle/>
          <a:p>
            <a:fld id="{0DE4BD5F-8B14-4699-8612-1D3882A88C40}" type="slidenum">
              <a:rPr lang="en-CA"/>
              <a:pPr>
                <a:defRPr/>
              </a:pPr>
              <a:t>22</a:t>
            </a:fld>
            <a:endParaRPr lang="en-US"/>
          </a:p>
        </p:txBody>
      </p:sp>
    </p:spTree>
    <p:extLst>
      <p:ext uri="{BB962C8B-B14F-4D97-AF65-F5344CB8AC3E}">
        <p14:creationId xmlns:p14="http://schemas.microsoft.com/office/powerpoint/2010/main" val="39072397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565AF1-2350-2B08-8037-B933E91593B2}"/>
              </a:ext>
            </a:extLst>
          </p:cNvPr>
          <p:cNvSpPr>
            <a:spLocks noGrp="1"/>
          </p:cNvSpPr>
          <p:nvPr>
            <p:ph type="title"/>
          </p:nvPr>
        </p:nvSpPr>
        <p:spPr/>
        <p:txBody>
          <a:bodyPr>
            <a:normAutofit fontScale="90000"/>
          </a:bodyPr>
          <a:lstStyle/>
          <a:p>
            <a:r>
              <a:rPr lang="en-US" dirty="0"/>
              <a:t>NR ProSe unicast communication </a:t>
            </a:r>
          </a:p>
        </p:txBody>
      </p:sp>
    </p:spTree>
    <p:extLst>
      <p:ext uri="{BB962C8B-B14F-4D97-AF65-F5344CB8AC3E}">
        <p14:creationId xmlns:p14="http://schemas.microsoft.com/office/powerpoint/2010/main" val="18225078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66ADE-7726-ED0D-4571-F7157BBBCBA4}"/>
              </a:ext>
            </a:extLst>
          </p:cNvPr>
          <p:cNvSpPr>
            <a:spLocks noGrp="1"/>
          </p:cNvSpPr>
          <p:nvPr>
            <p:ph type="title"/>
          </p:nvPr>
        </p:nvSpPr>
        <p:spPr/>
        <p:txBody>
          <a:bodyPr>
            <a:normAutofit/>
          </a:bodyPr>
          <a:lstStyle/>
          <a:p>
            <a:r>
              <a:rPr lang="en-US" sz="4000" dirty="0"/>
              <a:t>NR ProSe unicast communication - Overview</a:t>
            </a:r>
          </a:p>
        </p:txBody>
      </p:sp>
      <p:sp>
        <p:nvSpPr>
          <p:cNvPr id="3" name="Slide Number Placeholder 2">
            <a:extLst>
              <a:ext uri="{FF2B5EF4-FFF2-40B4-BE49-F238E27FC236}">
                <a16:creationId xmlns:a16="http://schemas.microsoft.com/office/drawing/2014/main" id="{6CBECCCF-C6BE-1491-40D8-D350250B9C99}"/>
              </a:ext>
            </a:extLst>
          </p:cNvPr>
          <p:cNvSpPr>
            <a:spLocks noGrp="1"/>
          </p:cNvSpPr>
          <p:nvPr>
            <p:ph type="sldNum" sz="quarter" idx="10"/>
          </p:nvPr>
        </p:nvSpPr>
        <p:spPr/>
        <p:txBody>
          <a:bodyPr/>
          <a:lstStyle/>
          <a:p>
            <a:pPr>
              <a:defRPr/>
            </a:pPr>
            <a:fld id="{0DE4BD5F-8B14-4699-8612-1D3882A88C40}" type="slidenum">
              <a:rPr lang="en-CA" smtClean="0"/>
              <a:pPr>
                <a:defRPr/>
              </a:pPr>
              <a:t>24</a:t>
            </a:fld>
            <a:endParaRPr lang="en-CA" dirty="0"/>
          </a:p>
        </p:txBody>
      </p:sp>
      <p:sp>
        <p:nvSpPr>
          <p:cNvPr id="4" name="Content Placeholder 2">
            <a:extLst>
              <a:ext uri="{FF2B5EF4-FFF2-40B4-BE49-F238E27FC236}">
                <a16:creationId xmlns:a16="http://schemas.microsoft.com/office/drawing/2014/main" id="{95F1B648-089E-0CB4-22D7-5BD10A9B5529}"/>
              </a:ext>
            </a:extLst>
          </p:cNvPr>
          <p:cNvSpPr txBox="1">
            <a:spLocks/>
          </p:cNvSpPr>
          <p:nvPr/>
        </p:nvSpPr>
        <p:spPr>
          <a:xfrm>
            <a:off x="838200" y="1668462"/>
            <a:ext cx="10750420" cy="4351338"/>
          </a:xfrm>
          <a:prstGeom prst="rect">
            <a:avLst/>
          </a:prstGeom>
        </p:spPr>
        <p:txBody>
          <a:bodyPr>
            <a:normAutofit fontScale="92500" lnSpcReduction="20000"/>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NR SL Unicast</a:t>
            </a:r>
          </a:p>
          <a:p>
            <a:pPr lvl="1"/>
            <a:r>
              <a:rPr lang="en-US" sz="1800" dirty="0"/>
              <a:t>Logical link between two UEs  </a:t>
            </a:r>
          </a:p>
          <a:p>
            <a:pPr lvl="1"/>
            <a:r>
              <a:rPr lang="en-US" sz="1800" dirty="0"/>
              <a:t>Local control at different layers </a:t>
            </a:r>
          </a:p>
          <a:p>
            <a:pPr lvl="1"/>
            <a:endParaRPr lang="en-US" sz="1800" dirty="0"/>
          </a:p>
          <a:p>
            <a:pPr lvl="1"/>
            <a:endParaRPr lang="en-US" sz="1800" dirty="0"/>
          </a:p>
          <a:p>
            <a:pPr lvl="1"/>
            <a:endParaRPr lang="en-US" sz="1800" dirty="0"/>
          </a:p>
          <a:p>
            <a:pPr lvl="1"/>
            <a:endParaRPr lang="en-US" sz="1800" dirty="0"/>
          </a:p>
          <a:p>
            <a:pPr lvl="1"/>
            <a:endParaRPr lang="en-US" sz="1800" dirty="0"/>
          </a:p>
          <a:p>
            <a:endParaRPr lang="en-US" sz="2000" dirty="0"/>
          </a:p>
          <a:p>
            <a:endParaRPr lang="en-US" sz="2000" dirty="0"/>
          </a:p>
          <a:p>
            <a:endParaRPr lang="en-US" sz="2000" dirty="0"/>
          </a:p>
          <a:p>
            <a:endParaRPr lang="en-US" sz="2000" dirty="0"/>
          </a:p>
          <a:p>
            <a:r>
              <a:rPr lang="en-US" sz="2000" dirty="0"/>
              <a:t>How the link is established, used and controlled is defined by the service using it</a:t>
            </a:r>
          </a:p>
          <a:p>
            <a:pPr lvl="1"/>
            <a:r>
              <a:rPr lang="en-US" sz="1800" dirty="0"/>
              <a:t>NR V2X communication over PC-5, Unicast mode communication over PC5 reference point (TS 23.287 - 5.2.1.4) </a:t>
            </a:r>
          </a:p>
          <a:p>
            <a:pPr lvl="1"/>
            <a:r>
              <a:rPr lang="en-US" sz="1800" b="1" dirty="0"/>
              <a:t>Unicast Mode 5G ProSe direct communications, One-to-one 5G ProSe direct communications ( TS 24.554 – 7.2)</a:t>
            </a:r>
          </a:p>
          <a:p>
            <a:pPr lvl="1"/>
            <a:endParaRPr lang="en-US" sz="1800" dirty="0"/>
          </a:p>
          <a:p>
            <a:endParaRPr lang="en-US" sz="2000" dirty="0"/>
          </a:p>
          <a:p>
            <a:endParaRPr lang="en-US" sz="2000" dirty="0"/>
          </a:p>
          <a:p>
            <a:endParaRPr lang="en-US" sz="2000" dirty="0"/>
          </a:p>
          <a:p>
            <a:endParaRPr lang="en-US" sz="2000" dirty="0"/>
          </a:p>
          <a:p>
            <a:endParaRPr lang="en-US" sz="2000" dirty="0"/>
          </a:p>
          <a:p>
            <a:pPr lvl="1"/>
            <a:endParaRPr lang="en-US" sz="1800" dirty="0"/>
          </a:p>
          <a:p>
            <a:endParaRPr lang="en-US" sz="2000" dirty="0"/>
          </a:p>
          <a:p>
            <a:endParaRPr lang="en-US" sz="2000" dirty="0"/>
          </a:p>
        </p:txBody>
      </p:sp>
      <p:graphicFrame>
        <p:nvGraphicFramePr>
          <p:cNvPr id="5" name="Table 8">
            <a:extLst>
              <a:ext uri="{FF2B5EF4-FFF2-40B4-BE49-F238E27FC236}">
                <a16:creationId xmlns:a16="http://schemas.microsoft.com/office/drawing/2014/main" id="{FF0B488C-CB41-A872-1D66-6AD0AE9A7208}"/>
              </a:ext>
            </a:extLst>
          </p:cNvPr>
          <p:cNvGraphicFramePr>
            <a:graphicFrameLocks noGrp="1"/>
          </p:cNvGraphicFramePr>
          <p:nvPr>
            <p:extLst>
              <p:ext uri="{D42A27DB-BD31-4B8C-83A1-F6EECF244321}">
                <p14:modId xmlns:p14="http://schemas.microsoft.com/office/powerpoint/2010/main" val="1580803865"/>
              </p:ext>
            </p:extLst>
          </p:nvPr>
        </p:nvGraphicFramePr>
        <p:xfrm>
          <a:off x="1624436" y="2446526"/>
          <a:ext cx="9729364" cy="2346960"/>
        </p:xfrm>
        <a:graphic>
          <a:graphicData uri="http://schemas.openxmlformats.org/drawingml/2006/table">
            <a:tbl>
              <a:tblPr firstRow="1" bandRow="1">
                <a:tableStyleId>{5940675A-B579-460E-94D1-54222C63F5DA}</a:tableStyleId>
              </a:tblPr>
              <a:tblGrid>
                <a:gridCol w="4867478">
                  <a:extLst>
                    <a:ext uri="{9D8B030D-6E8A-4147-A177-3AD203B41FA5}">
                      <a16:colId xmlns:a16="http://schemas.microsoft.com/office/drawing/2014/main" val="1746491234"/>
                    </a:ext>
                  </a:extLst>
                </a:gridCol>
                <a:gridCol w="1726968">
                  <a:extLst>
                    <a:ext uri="{9D8B030D-6E8A-4147-A177-3AD203B41FA5}">
                      <a16:colId xmlns:a16="http://schemas.microsoft.com/office/drawing/2014/main" val="2857215026"/>
                    </a:ext>
                  </a:extLst>
                </a:gridCol>
                <a:gridCol w="1804797">
                  <a:extLst>
                    <a:ext uri="{9D8B030D-6E8A-4147-A177-3AD203B41FA5}">
                      <a16:colId xmlns:a16="http://schemas.microsoft.com/office/drawing/2014/main" val="2425948918"/>
                    </a:ext>
                  </a:extLst>
                </a:gridCol>
                <a:gridCol w="1330121">
                  <a:extLst>
                    <a:ext uri="{9D8B030D-6E8A-4147-A177-3AD203B41FA5}">
                      <a16:colId xmlns:a16="http://schemas.microsoft.com/office/drawing/2014/main" val="3667638381"/>
                    </a:ext>
                  </a:extLst>
                </a:gridCol>
              </a:tblGrid>
              <a:tr h="171424">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t>Summary from TS 38.300 NR; NR and NG-RAN Overall description; Stage-2- Section 16.9 Sidelink</a:t>
                      </a:r>
                    </a:p>
                  </a:txBody>
                  <a:tcPr marL="45720" marR="4572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sz="1400" b="1" dirty="0"/>
                    </a:p>
                  </a:txBody>
                  <a:tcPr marL="45720" marR="45720"/>
                </a:tc>
                <a:tc hMerge="1">
                  <a:txBody>
                    <a:bodyPr/>
                    <a:lstStyle/>
                    <a:p>
                      <a:endParaRPr lang="en-US" sz="1400" b="1" dirty="0"/>
                    </a:p>
                  </a:txBody>
                  <a:tcPr marL="45720" marR="45720"/>
                </a:tc>
                <a:tc hMerge="1">
                  <a:txBody>
                    <a:bodyPr/>
                    <a:lstStyle/>
                    <a:p>
                      <a:endParaRPr lang="en-US" sz="1400" b="1" dirty="0"/>
                    </a:p>
                  </a:txBody>
                  <a:tcPr marL="45720" marR="45720"/>
                </a:tc>
                <a:extLst>
                  <a:ext uri="{0D108BD9-81ED-4DB2-BD59-A6C34878D82A}">
                    <a16:rowId xmlns:a16="http://schemas.microsoft.com/office/drawing/2014/main" val="2736701671"/>
                  </a:ext>
                </a:extLst>
              </a:tr>
              <a:tr h="171424">
                <a:tc>
                  <a:txBody>
                    <a:bodyPr/>
                    <a:lstStyle/>
                    <a:p>
                      <a:r>
                        <a:rPr lang="en-US" sz="1400" b="1" dirty="0"/>
                        <a:t>Functionality</a:t>
                      </a:r>
                    </a:p>
                  </a:txBody>
                  <a:tcPr marL="45720" marR="45720" marT="0" marB="0">
                    <a:lnT w="12700" cap="flat" cmpd="sng" algn="ctr">
                      <a:solidFill>
                        <a:schemeClr val="tx1"/>
                      </a:solidFill>
                      <a:prstDash val="solid"/>
                      <a:round/>
                      <a:headEnd type="none" w="med" len="med"/>
                      <a:tailEnd type="none" w="med" len="med"/>
                    </a:lnT>
                  </a:tcPr>
                </a:tc>
                <a:tc>
                  <a:txBody>
                    <a:bodyPr/>
                    <a:lstStyle/>
                    <a:p>
                      <a:r>
                        <a:rPr lang="en-US" sz="1400" b="1" dirty="0"/>
                        <a:t>Unicast</a:t>
                      </a:r>
                    </a:p>
                  </a:txBody>
                  <a:tcPr marL="45720" marR="45720" marT="0" marB="0">
                    <a:lnT w="12700" cap="flat" cmpd="sng" algn="ctr">
                      <a:solidFill>
                        <a:schemeClr val="tx1"/>
                      </a:solidFill>
                      <a:prstDash val="solid"/>
                      <a:round/>
                      <a:headEnd type="none" w="med" len="med"/>
                      <a:tailEnd type="none" w="med" len="med"/>
                    </a:lnT>
                  </a:tcPr>
                </a:tc>
                <a:tc>
                  <a:txBody>
                    <a:bodyPr/>
                    <a:lstStyle/>
                    <a:p>
                      <a:r>
                        <a:rPr lang="en-US" sz="1400" b="1" dirty="0"/>
                        <a:t>Groupcast</a:t>
                      </a:r>
                    </a:p>
                  </a:txBody>
                  <a:tcPr marL="45720" marR="45720" marT="0" marB="0">
                    <a:lnT w="12700" cap="flat" cmpd="sng" algn="ctr">
                      <a:solidFill>
                        <a:schemeClr val="tx1"/>
                      </a:solidFill>
                      <a:prstDash val="solid"/>
                      <a:round/>
                      <a:headEnd type="none" w="med" len="med"/>
                      <a:tailEnd type="none" w="med" len="med"/>
                    </a:lnT>
                  </a:tcPr>
                </a:tc>
                <a:tc>
                  <a:txBody>
                    <a:bodyPr/>
                    <a:lstStyle/>
                    <a:p>
                      <a:r>
                        <a:rPr lang="en-US" sz="1400" b="1" dirty="0"/>
                        <a:t>Broadcast</a:t>
                      </a:r>
                    </a:p>
                  </a:txBody>
                  <a:tcPr marL="45720" marR="45720" marT="0" marB="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95933258"/>
                  </a:ext>
                </a:extLst>
              </a:tr>
              <a:tr h="291420">
                <a:tc>
                  <a:txBody>
                    <a:bodyPr/>
                    <a:lstStyle/>
                    <a:p>
                      <a:r>
                        <a:rPr lang="en-GB" sz="1400" kern="1200" dirty="0">
                          <a:effectLst/>
                        </a:rPr>
                        <a:t>Transmission and reception of user traffic over the Sidelink</a:t>
                      </a:r>
                      <a:endParaRPr lang="en-US" sz="1400" dirty="0"/>
                    </a:p>
                  </a:txBody>
                  <a:tcPr marL="45720" marR="45720" marT="0" marB="0"/>
                </a:tc>
                <a:tc>
                  <a:txBody>
                    <a:bodyPr/>
                    <a:lstStyle/>
                    <a:p>
                      <a:r>
                        <a:rPr lang="en-US" sz="1400" dirty="0"/>
                        <a:t>Between two peer UEs</a:t>
                      </a:r>
                    </a:p>
                  </a:txBody>
                  <a:tcPr marL="45720" marR="45720" marT="0" marB="0"/>
                </a:tc>
                <a:tc>
                  <a:txBody>
                    <a:bodyPr/>
                    <a:lstStyle/>
                    <a:p>
                      <a:r>
                        <a:rPr lang="en-US" sz="1400" dirty="0"/>
                        <a:t>Between UEs belonging to a group</a:t>
                      </a:r>
                    </a:p>
                  </a:txBody>
                  <a:tcPr marL="45720" marR="45720" marT="0" marB="0"/>
                </a:tc>
                <a:tc>
                  <a:txBody>
                    <a:bodyPr/>
                    <a:lstStyle/>
                    <a:p>
                      <a:r>
                        <a:rPr lang="en-US" sz="1400" dirty="0"/>
                        <a:t>Between UEs</a:t>
                      </a:r>
                    </a:p>
                  </a:txBody>
                  <a:tcPr marL="45720" marR="45720" marT="0" marB="0"/>
                </a:tc>
                <a:extLst>
                  <a:ext uri="{0D108BD9-81ED-4DB2-BD59-A6C34878D82A}">
                    <a16:rowId xmlns:a16="http://schemas.microsoft.com/office/drawing/2014/main" val="927331913"/>
                  </a:ext>
                </a:extLst>
              </a:tr>
              <a:tr h="2914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200" dirty="0">
                          <a:effectLst/>
                        </a:rPr>
                        <a:t>Transmission and reception of control information over the Sidelink </a:t>
                      </a:r>
                      <a:endParaRPr lang="en-US" sz="1400" dirty="0"/>
                    </a:p>
                  </a:txBody>
                  <a:tcPr marL="45720" marR="4572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Between peer UEs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(PC5-S, PC5-RRC)</a:t>
                      </a:r>
                    </a:p>
                  </a:txBody>
                  <a:tcPr marL="45720" marR="45720" marT="0" marB="0"/>
                </a:tc>
                <a:tc>
                  <a:txBody>
                    <a:bodyPr/>
                    <a:lstStyle/>
                    <a:p>
                      <a:r>
                        <a:rPr lang="en-US" sz="1400" dirty="0"/>
                        <a:t> - </a:t>
                      </a:r>
                    </a:p>
                  </a:txBody>
                  <a:tcPr marL="45720" marR="45720" marT="0" marB="0">
                    <a:solidFill>
                      <a:schemeClr val="bg1">
                        <a:lumMod val="85000"/>
                      </a:schemeClr>
                    </a:solidFill>
                  </a:tcPr>
                </a:tc>
                <a:tc>
                  <a:txBody>
                    <a:bodyPr/>
                    <a:lstStyle/>
                    <a:p>
                      <a:r>
                        <a:rPr lang="en-US" sz="1400" dirty="0"/>
                        <a:t>- </a:t>
                      </a:r>
                    </a:p>
                  </a:txBody>
                  <a:tcPr marL="45720" marR="45720" marT="0" marB="0">
                    <a:solidFill>
                      <a:schemeClr val="bg1">
                        <a:lumMod val="85000"/>
                      </a:schemeClr>
                    </a:solidFill>
                  </a:tcPr>
                </a:tc>
                <a:extLst>
                  <a:ext uri="{0D108BD9-81ED-4DB2-BD59-A6C34878D82A}">
                    <a16:rowId xmlns:a16="http://schemas.microsoft.com/office/drawing/2014/main" val="1762924460"/>
                  </a:ext>
                </a:extLst>
              </a:tr>
              <a:tr h="171424">
                <a:tc>
                  <a:txBody>
                    <a:bodyPr/>
                    <a:lstStyle/>
                    <a:p>
                      <a:r>
                        <a:rPr lang="en-GB" sz="1400" kern="1200" dirty="0">
                          <a:effectLst/>
                        </a:rPr>
                        <a:t>Support of sidelink HARQ feedback</a:t>
                      </a:r>
                      <a:endParaRPr lang="en-US" sz="1400" dirty="0"/>
                    </a:p>
                  </a:txBody>
                  <a:tcPr marL="45720" marR="45720" marT="0" marB="0"/>
                </a:tc>
                <a:tc>
                  <a:txBody>
                    <a:bodyPr/>
                    <a:lstStyle/>
                    <a:p>
                      <a:r>
                        <a:rPr lang="en-US" sz="1400" dirty="0"/>
                        <a:t>Yes</a:t>
                      </a:r>
                    </a:p>
                  </a:txBody>
                  <a:tcPr marL="45720" marR="45720" marT="0" marB="0"/>
                </a:tc>
                <a:tc>
                  <a:txBody>
                    <a:bodyPr/>
                    <a:lstStyle/>
                    <a:p>
                      <a:r>
                        <a:rPr lang="en-US" sz="1400" dirty="0"/>
                        <a:t>Yes</a:t>
                      </a:r>
                    </a:p>
                  </a:txBody>
                  <a:tcPr marL="45720" marR="45720" marT="0" marB="0"/>
                </a:tc>
                <a:tc>
                  <a:txBody>
                    <a:bodyPr/>
                    <a:lstStyle/>
                    <a:p>
                      <a:r>
                        <a:rPr lang="en-US" sz="1400" dirty="0"/>
                        <a:t> - </a:t>
                      </a:r>
                    </a:p>
                  </a:txBody>
                  <a:tcPr marL="45720" marR="45720" marT="0" marB="0">
                    <a:solidFill>
                      <a:schemeClr val="bg1">
                        <a:lumMod val="85000"/>
                      </a:schemeClr>
                    </a:solidFill>
                  </a:tcPr>
                </a:tc>
                <a:extLst>
                  <a:ext uri="{0D108BD9-81ED-4DB2-BD59-A6C34878D82A}">
                    <a16:rowId xmlns:a16="http://schemas.microsoft.com/office/drawing/2014/main" val="3502016235"/>
                  </a:ext>
                </a:extLst>
              </a:tr>
              <a:tr h="171424">
                <a:tc>
                  <a:txBody>
                    <a:bodyPr/>
                    <a:lstStyle/>
                    <a:p>
                      <a:r>
                        <a:rPr lang="en-GB" sz="1400" kern="1200" dirty="0">
                          <a:effectLst/>
                        </a:rPr>
                        <a:t>Support of sidelink transmit power control</a:t>
                      </a:r>
                      <a:endParaRPr lang="en-US" sz="1400" dirty="0"/>
                    </a:p>
                  </a:txBody>
                  <a:tcPr marL="45720" marR="45720" marT="0" marB="0"/>
                </a:tc>
                <a:tc>
                  <a:txBody>
                    <a:bodyPr/>
                    <a:lstStyle/>
                    <a:p>
                      <a:r>
                        <a:rPr lang="en-US" sz="1400" dirty="0"/>
                        <a:t>Yes</a:t>
                      </a:r>
                    </a:p>
                  </a:txBody>
                  <a:tcPr marL="45720" marR="45720" marT="0" marB="0"/>
                </a:tc>
                <a:tc>
                  <a:txBody>
                    <a:bodyPr/>
                    <a:lstStyle/>
                    <a:p>
                      <a:r>
                        <a:rPr lang="en-US" sz="1400" dirty="0"/>
                        <a:t>-</a:t>
                      </a:r>
                    </a:p>
                  </a:txBody>
                  <a:tcPr marL="45720" marR="45720" marT="0" marB="0">
                    <a:solidFill>
                      <a:schemeClr val="bg1">
                        <a:lumMod val="85000"/>
                      </a:schemeClr>
                    </a:solidFill>
                  </a:tcPr>
                </a:tc>
                <a:tc>
                  <a:txBody>
                    <a:bodyPr/>
                    <a:lstStyle/>
                    <a:p>
                      <a:r>
                        <a:rPr lang="en-US" sz="1400" dirty="0"/>
                        <a:t>-</a:t>
                      </a:r>
                    </a:p>
                  </a:txBody>
                  <a:tcPr marL="45720" marR="45720" marT="0" marB="0">
                    <a:solidFill>
                      <a:schemeClr val="bg1">
                        <a:lumMod val="85000"/>
                      </a:schemeClr>
                    </a:solidFill>
                  </a:tcPr>
                </a:tc>
                <a:extLst>
                  <a:ext uri="{0D108BD9-81ED-4DB2-BD59-A6C34878D82A}">
                    <a16:rowId xmlns:a16="http://schemas.microsoft.com/office/drawing/2014/main" val="1594873412"/>
                  </a:ext>
                </a:extLst>
              </a:tr>
              <a:tr h="171424">
                <a:tc>
                  <a:txBody>
                    <a:bodyPr/>
                    <a:lstStyle/>
                    <a:p>
                      <a:r>
                        <a:rPr lang="en-US" sz="1400" dirty="0"/>
                        <a:t>Support of RLC AM</a:t>
                      </a:r>
                    </a:p>
                  </a:txBody>
                  <a:tcPr marL="45720" marR="45720" marT="0" marB="0"/>
                </a:tc>
                <a:tc>
                  <a:txBody>
                    <a:bodyPr/>
                    <a:lstStyle/>
                    <a:p>
                      <a:r>
                        <a:rPr lang="en-US" sz="1400" dirty="0"/>
                        <a:t>Yes</a:t>
                      </a:r>
                    </a:p>
                  </a:txBody>
                  <a:tcPr marL="45720" marR="45720" marT="0" marB="0"/>
                </a:tc>
                <a:tc>
                  <a:txBody>
                    <a:bodyPr/>
                    <a:lstStyle/>
                    <a:p>
                      <a:r>
                        <a:rPr lang="en-US" sz="1400" dirty="0"/>
                        <a:t>-</a:t>
                      </a:r>
                    </a:p>
                  </a:txBody>
                  <a:tcPr marL="45720" marR="45720" marT="0" marB="0">
                    <a:solidFill>
                      <a:schemeClr val="bg1">
                        <a:lumMod val="85000"/>
                      </a:schemeClr>
                    </a:solidFill>
                  </a:tcPr>
                </a:tc>
                <a:tc>
                  <a:txBody>
                    <a:bodyPr/>
                    <a:lstStyle/>
                    <a:p>
                      <a:r>
                        <a:rPr lang="en-US" sz="1400" dirty="0"/>
                        <a:t>-</a:t>
                      </a:r>
                    </a:p>
                  </a:txBody>
                  <a:tcPr marL="45720" marR="45720" marT="0" marB="0">
                    <a:solidFill>
                      <a:schemeClr val="bg1">
                        <a:lumMod val="85000"/>
                      </a:schemeClr>
                    </a:solidFill>
                  </a:tcPr>
                </a:tc>
                <a:extLst>
                  <a:ext uri="{0D108BD9-81ED-4DB2-BD59-A6C34878D82A}">
                    <a16:rowId xmlns:a16="http://schemas.microsoft.com/office/drawing/2014/main" val="2264404166"/>
                  </a:ext>
                </a:extLst>
              </a:tr>
              <a:tr h="171424">
                <a:tc>
                  <a:txBody>
                    <a:bodyPr/>
                    <a:lstStyle/>
                    <a:p>
                      <a:r>
                        <a:rPr lang="en-US" sz="1400" dirty="0"/>
                        <a:t>Support of one PC5-RRC connection</a:t>
                      </a:r>
                    </a:p>
                  </a:txBody>
                  <a:tcPr marL="45720" marR="45720" marT="0" marB="0"/>
                </a:tc>
                <a:tc>
                  <a:txBody>
                    <a:bodyPr/>
                    <a:lstStyle/>
                    <a:p>
                      <a:r>
                        <a:rPr lang="en-US" sz="1400" dirty="0"/>
                        <a:t>Between peer UEs</a:t>
                      </a:r>
                    </a:p>
                  </a:txBody>
                  <a:tcPr marL="45720" marR="45720" marT="0" marB="0"/>
                </a:tc>
                <a:tc>
                  <a:txBody>
                    <a:bodyPr/>
                    <a:lstStyle/>
                    <a:p>
                      <a:r>
                        <a:rPr lang="en-US" sz="1400" dirty="0"/>
                        <a:t>-</a:t>
                      </a:r>
                    </a:p>
                  </a:txBody>
                  <a:tcPr marL="45720" marR="45720" marT="0" marB="0">
                    <a:solidFill>
                      <a:schemeClr val="bg1">
                        <a:lumMod val="85000"/>
                      </a:schemeClr>
                    </a:solidFill>
                  </a:tcPr>
                </a:tc>
                <a:tc>
                  <a:txBody>
                    <a:bodyPr/>
                    <a:lstStyle/>
                    <a:p>
                      <a:r>
                        <a:rPr lang="en-US" sz="1400" dirty="0"/>
                        <a:t>-</a:t>
                      </a:r>
                    </a:p>
                  </a:txBody>
                  <a:tcPr marL="45720" marR="45720" marT="0" marB="0">
                    <a:solidFill>
                      <a:schemeClr val="bg1">
                        <a:lumMod val="85000"/>
                      </a:schemeClr>
                    </a:solidFill>
                  </a:tcPr>
                </a:tc>
                <a:extLst>
                  <a:ext uri="{0D108BD9-81ED-4DB2-BD59-A6C34878D82A}">
                    <a16:rowId xmlns:a16="http://schemas.microsoft.com/office/drawing/2014/main" val="1988374916"/>
                  </a:ext>
                </a:extLst>
              </a:tr>
              <a:tr h="171424">
                <a:tc>
                  <a:txBody>
                    <a:bodyPr/>
                    <a:lstStyle/>
                    <a:p>
                      <a:r>
                        <a:rPr lang="en-US" sz="1400" dirty="0"/>
                        <a:t>Detection of radio link failure for the PC5-RRC connection.</a:t>
                      </a:r>
                    </a:p>
                  </a:txBody>
                  <a:tcPr marL="45720" marR="45720" marT="0" marB="0"/>
                </a:tc>
                <a:tc>
                  <a:txBody>
                    <a:bodyPr/>
                    <a:lstStyle/>
                    <a:p>
                      <a:r>
                        <a:rPr lang="en-US" sz="1400" dirty="0"/>
                        <a:t>Yes</a:t>
                      </a:r>
                    </a:p>
                  </a:txBody>
                  <a:tcPr marL="45720" marR="45720" marT="0" marB="0"/>
                </a:tc>
                <a:tc>
                  <a:txBody>
                    <a:bodyPr/>
                    <a:lstStyle/>
                    <a:p>
                      <a:r>
                        <a:rPr lang="en-US" sz="1400" dirty="0"/>
                        <a:t>-</a:t>
                      </a:r>
                    </a:p>
                  </a:txBody>
                  <a:tcPr marL="45720" marR="45720" marT="0" marB="0">
                    <a:solidFill>
                      <a:schemeClr val="bg1">
                        <a:lumMod val="85000"/>
                      </a:schemeClr>
                    </a:solidFill>
                  </a:tcPr>
                </a:tc>
                <a:tc>
                  <a:txBody>
                    <a:bodyPr/>
                    <a:lstStyle/>
                    <a:p>
                      <a:r>
                        <a:rPr lang="en-US" sz="1400" dirty="0"/>
                        <a:t>-</a:t>
                      </a:r>
                    </a:p>
                  </a:txBody>
                  <a:tcPr marL="45720" marR="45720" marT="0" marB="0">
                    <a:solidFill>
                      <a:schemeClr val="bg1">
                        <a:lumMod val="85000"/>
                      </a:schemeClr>
                    </a:solidFill>
                  </a:tcPr>
                </a:tc>
                <a:extLst>
                  <a:ext uri="{0D108BD9-81ED-4DB2-BD59-A6C34878D82A}">
                    <a16:rowId xmlns:a16="http://schemas.microsoft.com/office/drawing/2014/main" val="278991190"/>
                  </a:ext>
                </a:extLst>
              </a:tr>
            </a:tbl>
          </a:graphicData>
        </a:graphic>
      </p:graphicFrame>
      <p:grpSp>
        <p:nvGrpSpPr>
          <p:cNvPr id="15" name="Group 14">
            <a:extLst>
              <a:ext uri="{FF2B5EF4-FFF2-40B4-BE49-F238E27FC236}">
                <a16:creationId xmlns:a16="http://schemas.microsoft.com/office/drawing/2014/main" id="{FFE1F44F-40F4-69EB-A35D-964CA7C8881A}"/>
              </a:ext>
            </a:extLst>
          </p:cNvPr>
          <p:cNvGrpSpPr/>
          <p:nvPr/>
        </p:nvGrpSpPr>
        <p:grpSpPr>
          <a:xfrm>
            <a:off x="4671779" y="1558224"/>
            <a:ext cx="1808516" cy="732411"/>
            <a:chOff x="8380925" y="2311358"/>
            <a:chExt cx="1808516" cy="732411"/>
          </a:xfrm>
        </p:grpSpPr>
        <p:sp>
          <p:nvSpPr>
            <p:cNvPr id="6" name="Oval 5">
              <a:extLst>
                <a:ext uri="{FF2B5EF4-FFF2-40B4-BE49-F238E27FC236}">
                  <a16:creationId xmlns:a16="http://schemas.microsoft.com/office/drawing/2014/main" id="{9481675C-9071-5746-89A2-F02C231260C0}"/>
                </a:ext>
              </a:extLst>
            </p:cNvPr>
            <p:cNvSpPr/>
            <p:nvPr/>
          </p:nvSpPr>
          <p:spPr>
            <a:xfrm>
              <a:off x="8525342" y="2449898"/>
              <a:ext cx="1343021" cy="577536"/>
            </a:xfrm>
            <a:prstGeom prst="ellipse">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882F18A-55B1-5DBD-69C3-0A4964385D46}"/>
                </a:ext>
              </a:extLst>
            </p:cNvPr>
            <p:cNvPicPr>
              <a:picLocks noChangeAspect="1"/>
            </p:cNvPicPr>
            <p:nvPr/>
          </p:nvPicPr>
          <p:blipFill>
            <a:blip r:embed="rId2">
              <a:duotone>
                <a:schemeClr val="accent1">
                  <a:shade val="45000"/>
                  <a:satMod val="135000"/>
                </a:schemeClr>
                <a:prstClr val="white"/>
              </a:duotone>
            </a:blip>
            <a:stretch>
              <a:fillRect/>
            </a:stretch>
          </p:blipFill>
          <p:spPr>
            <a:xfrm>
              <a:off x="9708704" y="2385694"/>
              <a:ext cx="480737" cy="498827"/>
            </a:xfrm>
            <a:prstGeom prst="rect">
              <a:avLst/>
            </a:prstGeom>
          </p:spPr>
        </p:pic>
        <p:sp>
          <p:nvSpPr>
            <p:cNvPr id="8" name="TextBox 7">
              <a:extLst>
                <a:ext uri="{FF2B5EF4-FFF2-40B4-BE49-F238E27FC236}">
                  <a16:creationId xmlns:a16="http://schemas.microsoft.com/office/drawing/2014/main" id="{CC8F10D2-0EA9-9FC0-8959-EC4DBEBC7DF4}"/>
                </a:ext>
              </a:extLst>
            </p:cNvPr>
            <p:cNvSpPr txBox="1"/>
            <p:nvPr/>
          </p:nvSpPr>
          <p:spPr>
            <a:xfrm>
              <a:off x="9754168" y="2839013"/>
              <a:ext cx="335028" cy="182038"/>
            </a:xfrm>
            <a:prstGeom prst="rect">
              <a:avLst/>
            </a:prstGeom>
            <a:noFill/>
          </p:spPr>
          <p:txBody>
            <a:bodyPr wrap="none" lIns="0" tIns="0" rIns="0" bIns="0" rtlCol="0" anchor="ctr" anchorCtr="0">
              <a:spAutoFit/>
            </a:bodyPr>
            <a:lstStyle>
              <a:defPPr>
                <a:defRPr lang="en-US"/>
              </a:defPPr>
              <a:lvl1pPr marR="0" lvl="0" indent="0" algn="ctr" defTabSz="457200" fontAlgn="auto">
                <a:lnSpc>
                  <a:spcPts val="1400"/>
                </a:lnSpc>
                <a:spcBef>
                  <a:spcPts val="0"/>
                </a:spcBef>
                <a:spcAft>
                  <a:spcPts val="0"/>
                </a:spcAft>
                <a:buClrTx/>
                <a:buSzTx/>
                <a:buFontTx/>
                <a:buNone/>
                <a:tabLst/>
                <a:defRPr kumimoji="0" sz="1400" b="0" i="0" u="none" strike="noStrike" kern="0" cap="none" spc="0" normalizeH="0" baseline="0">
                  <a:ln>
                    <a:noFill/>
                  </a:ln>
                  <a:solidFill>
                    <a:schemeClr val="bg1">
                      <a:lumMod val="65000"/>
                    </a:schemeClr>
                  </a:solidFill>
                  <a:effectLst/>
                  <a:uLnTx/>
                  <a:uFillTx/>
                </a:defRPr>
              </a:lvl1pPr>
            </a:lstStyle>
            <a:p>
              <a:r>
                <a:rPr lang="en-US" dirty="0">
                  <a:solidFill>
                    <a:schemeClr val="accent1"/>
                  </a:solidFill>
                </a:rPr>
                <a:t>UE 2</a:t>
              </a:r>
            </a:p>
          </p:txBody>
        </p:sp>
        <p:pic>
          <p:nvPicPr>
            <p:cNvPr id="9" name="Picture 8">
              <a:extLst>
                <a:ext uri="{FF2B5EF4-FFF2-40B4-BE49-F238E27FC236}">
                  <a16:creationId xmlns:a16="http://schemas.microsoft.com/office/drawing/2014/main" id="{4ACAF815-2565-1BC0-91B7-D05D951576B4}"/>
                </a:ext>
              </a:extLst>
            </p:cNvPr>
            <p:cNvPicPr>
              <a:picLocks noChangeAspect="1"/>
            </p:cNvPicPr>
            <p:nvPr/>
          </p:nvPicPr>
          <p:blipFill>
            <a:blip r:embed="rId2">
              <a:duotone>
                <a:schemeClr val="accent4">
                  <a:shade val="45000"/>
                  <a:satMod val="135000"/>
                </a:schemeClr>
                <a:prstClr val="white"/>
              </a:duotone>
            </a:blip>
            <a:stretch>
              <a:fillRect/>
            </a:stretch>
          </p:blipFill>
          <p:spPr>
            <a:xfrm>
              <a:off x="8380925" y="2385694"/>
              <a:ext cx="480737" cy="480737"/>
            </a:xfrm>
            <a:prstGeom prst="rect">
              <a:avLst/>
            </a:prstGeom>
          </p:spPr>
        </p:pic>
        <p:sp>
          <p:nvSpPr>
            <p:cNvPr id="10" name="TextBox 9">
              <a:extLst>
                <a:ext uri="{FF2B5EF4-FFF2-40B4-BE49-F238E27FC236}">
                  <a16:creationId xmlns:a16="http://schemas.microsoft.com/office/drawing/2014/main" id="{338274E1-D9CC-A042-D693-4B867E14DE63}"/>
                </a:ext>
              </a:extLst>
            </p:cNvPr>
            <p:cNvSpPr txBox="1"/>
            <p:nvPr/>
          </p:nvSpPr>
          <p:spPr>
            <a:xfrm>
              <a:off x="8424334" y="2861731"/>
              <a:ext cx="375103" cy="182038"/>
            </a:xfrm>
            <a:prstGeom prst="rect">
              <a:avLst/>
            </a:prstGeom>
            <a:noFill/>
          </p:spPr>
          <p:txBody>
            <a:bodyPr wrap="none" lIns="0" tIns="0" rIns="0" bIns="0" rtlCol="0" anchor="ctr" anchorCtr="0">
              <a:spAutoFit/>
            </a:bodyPr>
            <a:lstStyle/>
            <a:p>
              <a:pPr marL="0" marR="0" lvl="0" indent="0" algn="ctr" defTabSz="457200" eaLnBrk="1" fontAlgn="auto" latinLnBrk="0" hangingPunct="1">
                <a:lnSpc>
                  <a:spcPts val="14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accent4"/>
                  </a:solidFill>
                  <a:effectLst/>
                  <a:uLnTx/>
                  <a:uFillTx/>
                </a:rPr>
                <a:t>UE 1 </a:t>
              </a:r>
            </a:p>
          </p:txBody>
        </p:sp>
        <p:cxnSp>
          <p:nvCxnSpPr>
            <p:cNvPr id="11" name="Straight Arrow Connector 10">
              <a:extLst>
                <a:ext uri="{FF2B5EF4-FFF2-40B4-BE49-F238E27FC236}">
                  <a16:creationId xmlns:a16="http://schemas.microsoft.com/office/drawing/2014/main" id="{10AE0DD7-346B-605A-E300-7F61D4B9CD5E}"/>
                </a:ext>
              </a:extLst>
            </p:cNvPr>
            <p:cNvCxnSpPr>
              <a:cxnSpLocks/>
            </p:cNvCxnSpPr>
            <p:nvPr/>
          </p:nvCxnSpPr>
          <p:spPr>
            <a:xfrm flipH="1">
              <a:off x="8692081" y="2683821"/>
              <a:ext cx="1073950" cy="0"/>
            </a:xfrm>
            <a:prstGeom prst="straightConnector1">
              <a:avLst/>
            </a:prstGeom>
            <a:noFill/>
            <a:ln w="38100" cap="flat" cmpd="sng" algn="ctr">
              <a:solidFill>
                <a:schemeClr val="accent4"/>
              </a:solidFill>
              <a:prstDash val="solid"/>
              <a:miter lim="800000"/>
              <a:headEnd type="triangle"/>
              <a:tailEnd type="none"/>
            </a:ln>
            <a:effectLst/>
          </p:spPr>
        </p:cxnSp>
        <p:sp>
          <p:nvSpPr>
            <p:cNvPr id="12" name="Cylinder 11">
              <a:extLst>
                <a:ext uri="{FF2B5EF4-FFF2-40B4-BE49-F238E27FC236}">
                  <a16:creationId xmlns:a16="http://schemas.microsoft.com/office/drawing/2014/main" id="{45C5E589-7D26-98A6-7A61-1934671C8975}"/>
                </a:ext>
              </a:extLst>
            </p:cNvPr>
            <p:cNvSpPr/>
            <p:nvPr/>
          </p:nvSpPr>
          <p:spPr>
            <a:xfrm rot="16200000">
              <a:off x="9089458" y="2326033"/>
              <a:ext cx="249850" cy="813494"/>
            </a:xfrm>
            <a:prstGeom prst="can">
              <a:avLst/>
            </a:prstGeom>
            <a:noFill/>
            <a:ln>
              <a:gradFill flip="none" rotWithShape="1">
                <a:gsLst>
                  <a:gs pos="0">
                    <a:srgbClr val="FFC000"/>
                  </a:gs>
                  <a:gs pos="100000">
                    <a:srgbClr val="4472C4"/>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Arrow Connector 12">
              <a:extLst>
                <a:ext uri="{FF2B5EF4-FFF2-40B4-BE49-F238E27FC236}">
                  <a16:creationId xmlns:a16="http://schemas.microsoft.com/office/drawing/2014/main" id="{9C00E7F9-68A8-86FF-D6C6-398FB12927E6}"/>
                </a:ext>
              </a:extLst>
            </p:cNvPr>
            <p:cNvCxnSpPr>
              <a:cxnSpLocks/>
            </p:cNvCxnSpPr>
            <p:nvPr/>
          </p:nvCxnSpPr>
          <p:spPr>
            <a:xfrm flipH="1">
              <a:off x="8666970" y="2774843"/>
              <a:ext cx="1073950" cy="0"/>
            </a:xfrm>
            <a:prstGeom prst="straightConnector1">
              <a:avLst/>
            </a:prstGeom>
            <a:noFill/>
            <a:ln w="38100" cap="flat" cmpd="sng" algn="ctr">
              <a:solidFill>
                <a:schemeClr val="accent1"/>
              </a:solidFill>
              <a:prstDash val="solid"/>
              <a:miter lim="800000"/>
              <a:headEnd type="none"/>
              <a:tailEnd type="triangle"/>
            </a:ln>
            <a:effectLst/>
          </p:spPr>
        </p:cxnSp>
        <p:sp>
          <p:nvSpPr>
            <p:cNvPr id="14" name="TextBox 13">
              <a:extLst>
                <a:ext uri="{FF2B5EF4-FFF2-40B4-BE49-F238E27FC236}">
                  <a16:creationId xmlns:a16="http://schemas.microsoft.com/office/drawing/2014/main" id="{5A21197E-2143-985D-89C8-ABD7703DDB5E}"/>
                </a:ext>
              </a:extLst>
            </p:cNvPr>
            <p:cNvSpPr txBox="1"/>
            <p:nvPr/>
          </p:nvSpPr>
          <p:spPr>
            <a:xfrm>
              <a:off x="9142044" y="2311358"/>
              <a:ext cx="134652" cy="179536"/>
            </a:xfrm>
            <a:prstGeom prst="rect">
              <a:avLst/>
            </a:prstGeom>
            <a:noFill/>
          </p:spPr>
          <p:txBody>
            <a:bodyPr wrap="none" lIns="0" tIns="0" rIns="0" bIns="0" rtlCol="0">
              <a:spAutoFit/>
            </a:bodyPr>
            <a:lstStyle>
              <a:defPPr>
                <a:defRPr lang="en-US"/>
              </a:defPPr>
              <a:lvl1pPr marR="0" lvl="0" indent="0" defTabSz="457200" fontAlgn="auto">
                <a:lnSpc>
                  <a:spcPts val="1400"/>
                </a:lnSpc>
                <a:spcBef>
                  <a:spcPts val="0"/>
                </a:spcBef>
                <a:spcAft>
                  <a:spcPts val="0"/>
                </a:spcAft>
                <a:buClrTx/>
                <a:buSzTx/>
                <a:buFontTx/>
                <a:buNone/>
                <a:tabLst/>
                <a:defRPr kumimoji="0" sz="1200" b="0" i="0" u="none" strike="noStrike" kern="0" cap="none" spc="0" normalizeH="0" baseline="0">
                  <a:ln>
                    <a:noFill/>
                  </a:ln>
                  <a:solidFill>
                    <a:prstClr val="black"/>
                  </a:solidFill>
                  <a:effectLst/>
                  <a:uLnTx/>
                  <a:uFillTx/>
                </a:defRPr>
              </a:lvl1pPr>
            </a:lstStyle>
            <a:p>
              <a:r>
                <a:rPr lang="en-US" dirty="0">
                  <a:solidFill>
                    <a:schemeClr val="accent6">
                      <a:lumMod val="60000"/>
                      <a:lumOff val="40000"/>
                    </a:schemeClr>
                  </a:solidFill>
                </a:rPr>
                <a:t>SL</a:t>
              </a:r>
            </a:p>
          </p:txBody>
        </p:sp>
      </p:grpSp>
    </p:spTree>
    <p:extLst>
      <p:ext uri="{BB962C8B-B14F-4D97-AF65-F5344CB8AC3E}">
        <p14:creationId xmlns:p14="http://schemas.microsoft.com/office/powerpoint/2010/main" val="17919739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66ADE-7726-ED0D-4571-F7157BBBCBA4}"/>
              </a:ext>
            </a:extLst>
          </p:cNvPr>
          <p:cNvSpPr>
            <a:spLocks noGrp="1"/>
          </p:cNvSpPr>
          <p:nvPr>
            <p:ph type="title"/>
          </p:nvPr>
        </p:nvSpPr>
        <p:spPr/>
        <p:txBody>
          <a:bodyPr>
            <a:normAutofit/>
          </a:bodyPr>
          <a:lstStyle/>
          <a:p>
            <a:r>
              <a:rPr lang="en-US" sz="4000" dirty="0"/>
              <a:t>NR ProSe unicast communication - Overview</a:t>
            </a:r>
          </a:p>
        </p:txBody>
      </p:sp>
      <p:sp>
        <p:nvSpPr>
          <p:cNvPr id="3" name="Slide Number Placeholder 2">
            <a:extLst>
              <a:ext uri="{FF2B5EF4-FFF2-40B4-BE49-F238E27FC236}">
                <a16:creationId xmlns:a16="http://schemas.microsoft.com/office/drawing/2014/main" id="{6CBECCCF-C6BE-1491-40D8-D350250B9C99}"/>
              </a:ext>
            </a:extLst>
          </p:cNvPr>
          <p:cNvSpPr>
            <a:spLocks noGrp="1"/>
          </p:cNvSpPr>
          <p:nvPr>
            <p:ph type="sldNum" sz="quarter" idx="10"/>
          </p:nvPr>
        </p:nvSpPr>
        <p:spPr/>
        <p:txBody>
          <a:bodyPr/>
          <a:lstStyle/>
          <a:p>
            <a:pPr>
              <a:defRPr/>
            </a:pPr>
            <a:fld id="{0DE4BD5F-8B14-4699-8612-1D3882A88C40}" type="slidenum">
              <a:rPr lang="en-CA" smtClean="0"/>
              <a:pPr>
                <a:defRPr/>
              </a:pPr>
              <a:t>25</a:t>
            </a:fld>
            <a:endParaRPr lang="en-CA" dirty="0"/>
          </a:p>
        </p:txBody>
      </p:sp>
      <p:sp>
        <p:nvSpPr>
          <p:cNvPr id="16" name="Content Placeholder 2">
            <a:extLst>
              <a:ext uri="{FF2B5EF4-FFF2-40B4-BE49-F238E27FC236}">
                <a16:creationId xmlns:a16="http://schemas.microsoft.com/office/drawing/2014/main" id="{0F8355D8-BF2A-9896-EA2B-530EA4741310}"/>
              </a:ext>
            </a:extLst>
          </p:cNvPr>
          <p:cNvSpPr txBox="1">
            <a:spLocks/>
          </p:cNvSpPr>
          <p:nvPr/>
        </p:nvSpPr>
        <p:spPr>
          <a:xfrm>
            <a:off x="838200" y="1524000"/>
            <a:ext cx="8075244" cy="4351338"/>
          </a:xfrm>
          <a:prstGeom prst="rect">
            <a:avLst/>
          </a:prstGeom>
        </p:spPr>
        <p:txBody>
          <a:bodyPr>
            <a:norm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Desired configurations</a:t>
            </a:r>
          </a:p>
          <a:p>
            <a:pPr lvl="1"/>
            <a:r>
              <a:rPr lang="en-US" sz="2000" dirty="0"/>
              <a:t>Manual unicast link association from scenario (pre-simulation)</a:t>
            </a:r>
          </a:p>
          <a:p>
            <a:pPr lvl="2"/>
            <a:r>
              <a:rPr lang="en-US" sz="1800" dirty="0"/>
              <a:t>Enables the evaluation of unicast communication protocols</a:t>
            </a:r>
          </a:p>
          <a:p>
            <a:pPr lvl="3"/>
            <a:r>
              <a:rPr lang="en-US" sz="1600" dirty="0"/>
              <a:t>Scheduling, HARQ, power control </a:t>
            </a:r>
          </a:p>
          <a:p>
            <a:pPr lvl="3"/>
            <a:r>
              <a:rPr lang="en-US" sz="1600" dirty="0"/>
              <a:t>Link control (PC5-S, PC5-RRC, RLF)</a:t>
            </a:r>
            <a:endParaRPr lang="en-US" sz="2000" dirty="0"/>
          </a:p>
          <a:p>
            <a:pPr lvl="1"/>
            <a:endParaRPr lang="en-US" sz="2000" dirty="0"/>
          </a:p>
          <a:p>
            <a:pPr lvl="1"/>
            <a:endParaRPr lang="en-US" sz="2000" dirty="0"/>
          </a:p>
          <a:p>
            <a:pPr lvl="1"/>
            <a:r>
              <a:rPr lang="en-US" sz="2000" dirty="0"/>
              <a:t>Dynamic unicast link association during simulation</a:t>
            </a:r>
          </a:p>
          <a:p>
            <a:pPr lvl="2"/>
            <a:r>
              <a:rPr lang="en-US" sz="1800" dirty="0"/>
              <a:t>Enables the use of unicast communication in other functionalities  </a:t>
            </a:r>
          </a:p>
          <a:p>
            <a:pPr lvl="3"/>
            <a:r>
              <a:rPr lang="en-US" sz="1600" dirty="0"/>
              <a:t>E.g., U2N relay, U2U relay</a:t>
            </a:r>
          </a:p>
          <a:p>
            <a:pPr lvl="4"/>
            <a:r>
              <a:rPr lang="en-US" sz="1600" dirty="0"/>
              <a:t>Link establishment after relay discovery and selection </a:t>
            </a:r>
          </a:p>
        </p:txBody>
      </p:sp>
      <p:sp>
        <p:nvSpPr>
          <p:cNvPr id="17" name="TextBox 16">
            <a:extLst>
              <a:ext uri="{FF2B5EF4-FFF2-40B4-BE49-F238E27FC236}">
                <a16:creationId xmlns:a16="http://schemas.microsoft.com/office/drawing/2014/main" id="{B357F59F-577B-D518-4C4F-F044CAE38AA8}"/>
              </a:ext>
            </a:extLst>
          </p:cNvPr>
          <p:cNvSpPr txBox="1"/>
          <p:nvPr/>
        </p:nvSpPr>
        <p:spPr>
          <a:xfrm>
            <a:off x="9655700" y="4044358"/>
            <a:ext cx="641202" cy="361574"/>
          </a:xfrm>
          <a:prstGeom prst="rect">
            <a:avLst/>
          </a:prstGeom>
          <a:noFill/>
        </p:spPr>
        <p:txBody>
          <a:bodyPr wrap="none" lIns="0" tIns="0" rIns="0" bIns="0" rtlCol="0" anchor="ctr" anchorCtr="0">
            <a:spAutoFit/>
          </a:bodyPr>
          <a:lstStyle/>
          <a:p>
            <a:pPr marL="0" marR="0" lvl="0" indent="0" algn="ctr" defTabSz="457200" eaLnBrk="1" fontAlgn="auto" latinLnBrk="0" hangingPunct="1">
              <a:lnSpc>
                <a:spcPts val="14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ED7D31"/>
                </a:solidFill>
                <a:effectLst/>
                <a:uLnTx/>
                <a:uFillTx/>
              </a:rPr>
              <a:t>U2N</a:t>
            </a:r>
            <a:r>
              <a:rPr kumimoji="0" lang="en-US" sz="1400" b="0" i="0" u="none" strike="noStrike" kern="0" cap="none" spc="0" normalizeH="0" baseline="0" noProof="0" dirty="0">
                <a:ln>
                  <a:noFill/>
                </a:ln>
                <a:solidFill>
                  <a:srgbClr val="ED7D31"/>
                </a:solidFill>
                <a:effectLst/>
                <a:uLnTx/>
                <a:uFillTx/>
              </a:rPr>
              <a:t> </a:t>
            </a:r>
          </a:p>
          <a:p>
            <a:pPr marL="0" marR="0" lvl="0" indent="0" algn="ctr" defTabSz="457200" eaLnBrk="1" fontAlgn="auto" latinLnBrk="0" hangingPunct="1">
              <a:lnSpc>
                <a:spcPts val="14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ED7D31"/>
                </a:solidFill>
                <a:effectLst/>
                <a:uLnTx/>
                <a:uFillTx/>
              </a:rPr>
              <a:t>Relay UE</a:t>
            </a:r>
          </a:p>
        </p:txBody>
      </p:sp>
      <p:sp>
        <p:nvSpPr>
          <p:cNvPr id="18" name="TextBox 17">
            <a:extLst>
              <a:ext uri="{FF2B5EF4-FFF2-40B4-BE49-F238E27FC236}">
                <a16:creationId xmlns:a16="http://schemas.microsoft.com/office/drawing/2014/main" id="{2B199C4D-7991-DC67-6901-37F39F45AF0C}"/>
              </a:ext>
            </a:extLst>
          </p:cNvPr>
          <p:cNvSpPr txBox="1"/>
          <p:nvPr/>
        </p:nvSpPr>
        <p:spPr>
          <a:xfrm>
            <a:off x="8342968" y="4056618"/>
            <a:ext cx="615553" cy="361574"/>
          </a:xfrm>
          <a:prstGeom prst="rect">
            <a:avLst/>
          </a:prstGeom>
          <a:noFill/>
        </p:spPr>
        <p:txBody>
          <a:bodyPr wrap="none" lIns="0" tIns="0" rIns="0" bIns="0" rtlCol="0" anchor="ctr" anchorCtr="0">
            <a:spAutoFit/>
          </a:bodyPr>
          <a:lstStyle/>
          <a:p>
            <a:pPr marL="0" marR="0" lvl="0" indent="0" algn="ctr" defTabSz="457200" eaLnBrk="1" fontAlgn="auto" latinLnBrk="0" hangingPunct="1">
              <a:lnSpc>
                <a:spcPts val="14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bg1">
                    <a:lumMod val="65000"/>
                  </a:schemeClr>
                </a:solidFill>
                <a:effectLst/>
                <a:uLnTx/>
                <a:uFillTx/>
              </a:rPr>
              <a:t>Remote </a:t>
            </a:r>
          </a:p>
          <a:p>
            <a:pPr marL="0" marR="0" lvl="0" indent="0" algn="ctr" defTabSz="457200" eaLnBrk="1" fontAlgn="auto" latinLnBrk="0" hangingPunct="1">
              <a:lnSpc>
                <a:spcPts val="14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bg1">
                    <a:lumMod val="65000"/>
                  </a:schemeClr>
                </a:solidFill>
                <a:effectLst/>
                <a:uLnTx/>
                <a:uFillTx/>
              </a:rPr>
              <a:t>UE </a:t>
            </a:r>
          </a:p>
        </p:txBody>
      </p:sp>
      <p:sp>
        <p:nvSpPr>
          <p:cNvPr id="19" name="Oval 18">
            <a:extLst>
              <a:ext uri="{FF2B5EF4-FFF2-40B4-BE49-F238E27FC236}">
                <a16:creationId xmlns:a16="http://schemas.microsoft.com/office/drawing/2014/main" id="{980C0FD2-696E-D8F3-E8C1-1FA982F6B43E}"/>
              </a:ext>
            </a:extLst>
          </p:cNvPr>
          <p:cNvSpPr/>
          <p:nvPr/>
        </p:nvSpPr>
        <p:spPr>
          <a:xfrm>
            <a:off x="8525342" y="1996929"/>
            <a:ext cx="1343021" cy="577536"/>
          </a:xfrm>
          <a:prstGeom prst="ellipse">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2B33BC72-160B-5B33-D1A4-76F246599F68}"/>
              </a:ext>
            </a:extLst>
          </p:cNvPr>
          <p:cNvPicPr>
            <a:picLocks noChangeAspect="1"/>
          </p:cNvPicPr>
          <p:nvPr/>
        </p:nvPicPr>
        <p:blipFill>
          <a:blip r:embed="rId2">
            <a:duotone>
              <a:schemeClr val="accent1">
                <a:shade val="45000"/>
                <a:satMod val="135000"/>
              </a:schemeClr>
              <a:prstClr val="white"/>
            </a:duotone>
          </a:blip>
          <a:stretch>
            <a:fillRect/>
          </a:stretch>
        </p:blipFill>
        <p:spPr>
          <a:xfrm>
            <a:off x="9708704" y="1932725"/>
            <a:ext cx="480737" cy="498827"/>
          </a:xfrm>
          <a:prstGeom prst="rect">
            <a:avLst/>
          </a:prstGeom>
        </p:spPr>
      </p:pic>
      <p:sp>
        <p:nvSpPr>
          <p:cNvPr id="21" name="TextBox 20">
            <a:extLst>
              <a:ext uri="{FF2B5EF4-FFF2-40B4-BE49-F238E27FC236}">
                <a16:creationId xmlns:a16="http://schemas.microsoft.com/office/drawing/2014/main" id="{818BE870-BD37-5024-8EA6-AE5966CC67B1}"/>
              </a:ext>
            </a:extLst>
          </p:cNvPr>
          <p:cNvSpPr txBox="1"/>
          <p:nvPr/>
        </p:nvSpPr>
        <p:spPr>
          <a:xfrm>
            <a:off x="9754168" y="2386044"/>
            <a:ext cx="335028" cy="182038"/>
          </a:xfrm>
          <a:prstGeom prst="rect">
            <a:avLst/>
          </a:prstGeom>
          <a:noFill/>
        </p:spPr>
        <p:txBody>
          <a:bodyPr wrap="none" lIns="0" tIns="0" rIns="0" bIns="0" rtlCol="0" anchor="ctr" anchorCtr="0">
            <a:spAutoFit/>
          </a:bodyPr>
          <a:lstStyle>
            <a:defPPr>
              <a:defRPr lang="en-US"/>
            </a:defPPr>
            <a:lvl1pPr marR="0" lvl="0" indent="0" algn="ctr" defTabSz="457200" fontAlgn="auto">
              <a:lnSpc>
                <a:spcPts val="1400"/>
              </a:lnSpc>
              <a:spcBef>
                <a:spcPts val="0"/>
              </a:spcBef>
              <a:spcAft>
                <a:spcPts val="0"/>
              </a:spcAft>
              <a:buClrTx/>
              <a:buSzTx/>
              <a:buFontTx/>
              <a:buNone/>
              <a:tabLst/>
              <a:defRPr kumimoji="0" sz="1400" b="0" i="0" u="none" strike="noStrike" kern="0" cap="none" spc="0" normalizeH="0" baseline="0">
                <a:ln>
                  <a:noFill/>
                </a:ln>
                <a:solidFill>
                  <a:schemeClr val="bg1">
                    <a:lumMod val="65000"/>
                  </a:schemeClr>
                </a:solidFill>
                <a:effectLst/>
                <a:uLnTx/>
                <a:uFillTx/>
              </a:defRPr>
            </a:lvl1pPr>
          </a:lstStyle>
          <a:p>
            <a:r>
              <a:rPr lang="en-US" dirty="0">
                <a:solidFill>
                  <a:schemeClr val="accent1"/>
                </a:solidFill>
              </a:rPr>
              <a:t>UE 2</a:t>
            </a:r>
          </a:p>
        </p:txBody>
      </p:sp>
      <p:pic>
        <p:nvPicPr>
          <p:cNvPr id="22" name="Picture 21">
            <a:extLst>
              <a:ext uri="{FF2B5EF4-FFF2-40B4-BE49-F238E27FC236}">
                <a16:creationId xmlns:a16="http://schemas.microsoft.com/office/drawing/2014/main" id="{9DD0802E-D15F-2D80-DE04-9058DEC89A30}"/>
              </a:ext>
            </a:extLst>
          </p:cNvPr>
          <p:cNvPicPr>
            <a:picLocks noChangeAspect="1"/>
          </p:cNvPicPr>
          <p:nvPr/>
        </p:nvPicPr>
        <p:blipFill>
          <a:blip r:embed="rId2">
            <a:duotone>
              <a:schemeClr val="accent4">
                <a:shade val="45000"/>
                <a:satMod val="135000"/>
              </a:schemeClr>
              <a:prstClr val="white"/>
            </a:duotone>
          </a:blip>
          <a:stretch>
            <a:fillRect/>
          </a:stretch>
        </p:blipFill>
        <p:spPr>
          <a:xfrm>
            <a:off x="8380925" y="1932725"/>
            <a:ext cx="480737" cy="480737"/>
          </a:xfrm>
          <a:prstGeom prst="rect">
            <a:avLst/>
          </a:prstGeom>
        </p:spPr>
      </p:pic>
      <p:sp>
        <p:nvSpPr>
          <p:cNvPr id="23" name="TextBox 22">
            <a:extLst>
              <a:ext uri="{FF2B5EF4-FFF2-40B4-BE49-F238E27FC236}">
                <a16:creationId xmlns:a16="http://schemas.microsoft.com/office/drawing/2014/main" id="{CA89510B-E0AF-5C54-07B0-77176DC05F03}"/>
              </a:ext>
            </a:extLst>
          </p:cNvPr>
          <p:cNvSpPr txBox="1"/>
          <p:nvPr/>
        </p:nvSpPr>
        <p:spPr>
          <a:xfrm>
            <a:off x="8424334" y="2408762"/>
            <a:ext cx="375103" cy="182038"/>
          </a:xfrm>
          <a:prstGeom prst="rect">
            <a:avLst/>
          </a:prstGeom>
          <a:noFill/>
        </p:spPr>
        <p:txBody>
          <a:bodyPr wrap="none" lIns="0" tIns="0" rIns="0" bIns="0" rtlCol="0" anchor="ctr" anchorCtr="0">
            <a:spAutoFit/>
          </a:bodyPr>
          <a:lstStyle/>
          <a:p>
            <a:pPr marL="0" marR="0" lvl="0" indent="0" algn="ctr" defTabSz="457200" eaLnBrk="1" fontAlgn="auto" latinLnBrk="0" hangingPunct="1">
              <a:lnSpc>
                <a:spcPts val="14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accent4"/>
                </a:solidFill>
                <a:effectLst/>
                <a:uLnTx/>
                <a:uFillTx/>
              </a:rPr>
              <a:t>UE 1 </a:t>
            </a:r>
          </a:p>
        </p:txBody>
      </p:sp>
      <p:cxnSp>
        <p:nvCxnSpPr>
          <p:cNvPr id="24" name="Straight Arrow Connector 23">
            <a:extLst>
              <a:ext uri="{FF2B5EF4-FFF2-40B4-BE49-F238E27FC236}">
                <a16:creationId xmlns:a16="http://schemas.microsoft.com/office/drawing/2014/main" id="{DDF3BB70-B8A1-15BD-37D9-058FBDB6F922}"/>
              </a:ext>
            </a:extLst>
          </p:cNvPr>
          <p:cNvCxnSpPr>
            <a:cxnSpLocks/>
          </p:cNvCxnSpPr>
          <p:nvPr/>
        </p:nvCxnSpPr>
        <p:spPr>
          <a:xfrm flipH="1">
            <a:off x="8692081" y="2230852"/>
            <a:ext cx="1073950" cy="0"/>
          </a:xfrm>
          <a:prstGeom prst="straightConnector1">
            <a:avLst/>
          </a:prstGeom>
          <a:noFill/>
          <a:ln w="38100" cap="flat" cmpd="sng" algn="ctr">
            <a:solidFill>
              <a:schemeClr val="accent4"/>
            </a:solidFill>
            <a:prstDash val="solid"/>
            <a:miter lim="800000"/>
            <a:headEnd type="triangle"/>
            <a:tailEnd type="none"/>
          </a:ln>
          <a:effectLst/>
        </p:spPr>
      </p:cxnSp>
      <p:sp>
        <p:nvSpPr>
          <p:cNvPr id="25" name="Cylinder 24">
            <a:extLst>
              <a:ext uri="{FF2B5EF4-FFF2-40B4-BE49-F238E27FC236}">
                <a16:creationId xmlns:a16="http://schemas.microsoft.com/office/drawing/2014/main" id="{07FF17C2-72C6-4A45-DE88-3DE1741F7809}"/>
              </a:ext>
            </a:extLst>
          </p:cNvPr>
          <p:cNvSpPr/>
          <p:nvPr/>
        </p:nvSpPr>
        <p:spPr>
          <a:xfrm rot="16200000">
            <a:off x="9089458" y="1873064"/>
            <a:ext cx="249850" cy="813494"/>
          </a:xfrm>
          <a:prstGeom prst="can">
            <a:avLst/>
          </a:prstGeom>
          <a:noFill/>
          <a:ln>
            <a:gradFill flip="none" rotWithShape="1">
              <a:gsLst>
                <a:gs pos="0">
                  <a:srgbClr val="FFC000"/>
                </a:gs>
                <a:gs pos="100000">
                  <a:srgbClr val="4472C4"/>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 name="Straight Arrow Connector 25">
            <a:extLst>
              <a:ext uri="{FF2B5EF4-FFF2-40B4-BE49-F238E27FC236}">
                <a16:creationId xmlns:a16="http://schemas.microsoft.com/office/drawing/2014/main" id="{416A21D1-688F-7763-0AEA-0E4164F27778}"/>
              </a:ext>
            </a:extLst>
          </p:cNvPr>
          <p:cNvCxnSpPr>
            <a:cxnSpLocks/>
          </p:cNvCxnSpPr>
          <p:nvPr/>
        </p:nvCxnSpPr>
        <p:spPr>
          <a:xfrm flipH="1">
            <a:off x="8666970" y="2321874"/>
            <a:ext cx="1073950" cy="0"/>
          </a:xfrm>
          <a:prstGeom prst="straightConnector1">
            <a:avLst/>
          </a:prstGeom>
          <a:noFill/>
          <a:ln w="38100" cap="flat" cmpd="sng" algn="ctr">
            <a:solidFill>
              <a:schemeClr val="accent1"/>
            </a:solidFill>
            <a:prstDash val="solid"/>
            <a:miter lim="800000"/>
            <a:headEnd type="none"/>
            <a:tailEnd type="triangle"/>
          </a:ln>
          <a:effectLst/>
        </p:spPr>
      </p:cxnSp>
      <p:sp>
        <p:nvSpPr>
          <p:cNvPr id="27" name="TextBox 26">
            <a:extLst>
              <a:ext uri="{FF2B5EF4-FFF2-40B4-BE49-F238E27FC236}">
                <a16:creationId xmlns:a16="http://schemas.microsoft.com/office/drawing/2014/main" id="{055EB3BB-51BD-6C16-15E7-86B7614B0CA6}"/>
              </a:ext>
            </a:extLst>
          </p:cNvPr>
          <p:cNvSpPr txBox="1"/>
          <p:nvPr/>
        </p:nvSpPr>
        <p:spPr>
          <a:xfrm>
            <a:off x="9142044" y="1858389"/>
            <a:ext cx="134652" cy="179536"/>
          </a:xfrm>
          <a:prstGeom prst="rect">
            <a:avLst/>
          </a:prstGeom>
          <a:noFill/>
        </p:spPr>
        <p:txBody>
          <a:bodyPr wrap="none" lIns="0" tIns="0" rIns="0" bIns="0" rtlCol="0">
            <a:spAutoFit/>
          </a:bodyPr>
          <a:lstStyle>
            <a:defPPr>
              <a:defRPr lang="en-US"/>
            </a:defPPr>
            <a:lvl1pPr marR="0" lvl="0" indent="0" defTabSz="457200" fontAlgn="auto">
              <a:lnSpc>
                <a:spcPts val="1400"/>
              </a:lnSpc>
              <a:spcBef>
                <a:spcPts val="0"/>
              </a:spcBef>
              <a:spcAft>
                <a:spcPts val="0"/>
              </a:spcAft>
              <a:buClrTx/>
              <a:buSzTx/>
              <a:buFontTx/>
              <a:buNone/>
              <a:tabLst/>
              <a:defRPr kumimoji="0" sz="1200" b="0" i="0" u="none" strike="noStrike" kern="0" cap="none" spc="0" normalizeH="0" baseline="0">
                <a:ln>
                  <a:noFill/>
                </a:ln>
                <a:solidFill>
                  <a:prstClr val="black"/>
                </a:solidFill>
                <a:effectLst/>
                <a:uLnTx/>
                <a:uFillTx/>
              </a:defRPr>
            </a:lvl1pPr>
          </a:lstStyle>
          <a:p>
            <a:r>
              <a:rPr lang="en-US" dirty="0">
                <a:solidFill>
                  <a:schemeClr val="accent6">
                    <a:lumMod val="60000"/>
                    <a:lumOff val="40000"/>
                  </a:schemeClr>
                </a:solidFill>
              </a:rPr>
              <a:t>SL</a:t>
            </a:r>
          </a:p>
        </p:txBody>
      </p:sp>
      <p:sp>
        <p:nvSpPr>
          <p:cNvPr id="28" name="Oval 27">
            <a:extLst>
              <a:ext uri="{FF2B5EF4-FFF2-40B4-BE49-F238E27FC236}">
                <a16:creationId xmlns:a16="http://schemas.microsoft.com/office/drawing/2014/main" id="{E2F69D90-C0CB-326B-9E05-DB34C9D9D01F}"/>
              </a:ext>
            </a:extLst>
          </p:cNvPr>
          <p:cNvSpPr/>
          <p:nvPr/>
        </p:nvSpPr>
        <p:spPr>
          <a:xfrm>
            <a:off x="8559912" y="3640651"/>
            <a:ext cx="1343021" cy="577536"/>
          </a:xfrm>
          <a:prstGeom prst="ellipse">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957255C3-7351-86E2-5D1C-CC258C2BFDC5}"/>
              </a:ext>
            </a:extLst>
          </p:cNvPr>
          <p:cNvPicPr>
            <a:picLocks noChangeAspect="1"/>
          </p:cNvPicPr>
          <p:nvPr/>
        </p:nvPicPr>
        <p:blipFill>
          <a:blip r:embed="rId2">
            <a:duotone>
              <a:schemeClr val="accent2">
                <a:shade val="45000"/>
                <a:satMod val="135000"/>
              </a:schemeClr>
              <a:prstClr val="white"/>
            </a:duotone>
          </a:blip>
          <a:stretch>
            <a:fillRect/>
          </a:stretch>
        </p:blipFill>
        <p:spPr>
          <a:xfrm>
            <a:off x="9743274" y="3576447"/>
            <a:ext cx="480737" cy="498827"/>
          </a:xfrm>
          <a:prstGeom prst="rect">
            <a:avLst/>
          </a:prstGeom>
        </p:spPr>
      </p:pic>
      <p:pic>
        <p:nvPicPr>
          <p:cNvPr id="30" name="Picture 29">
            <a:extLst>
              <a:ext uri="{FF2B5EF4-FFF2-40B4-BE49-F238E27FC236}">
                <a16:creationId xmlns:a16="http://schemas.microsoft.com/office/drawing/2014/main" id="{42BA30D1-4F5E-C24A-DAE3-1D4274D6789D}"/>
              </a:ext>
            </a:extLst>
          </p:cNvPr>
          <p:cNvPicPr>
            <a:picLocks noChangeAspect="1"/>
          </p:cNvPicPr>
          <p:nvPr/>
        </p:nvPicPr>
        <p:blipFill>
          <a:blip r:embed="rId2">
            <a:duotone>
              <a:schemeClr val="accent3">
                <a:shade val="45000"/>
                <a:satMod val="135000"/>
              </a:schemeClr>
              <a:prstClr val="white"/>
            </a:duotone>
          </a:blip>
          <a:stretch>
            <a:fillRect/>
          </a:stretch>
        </p:blipFill>
        <p:spPr>
          <a:xfrm>
            <a:off x="8415495" y="3576447"/>
            <a:ext cx="480737" cy="480737"/>
          </a:xfrm>
          <a:prstGeom prst="rect">
            <a:avLst/>
          </a:prstGeom>
        </p:spPr>
      </p:pic>
      <p:cxnSp>
        <p:nvCxnSpPr>
          <p:cNvPr id="31" name="Straight Arrow Connector 30">
            <a:extLst>
              <a:ext uri="{FF2B5EF4-FFF2-40B4-BE49-F238E27FC236}">
                <a16:creationId xmlns:a16="http://schemas.microsoft.com/office/drawing/2014/main" id="{E2912494-6A78-D72C-7D74-CC5721EE04FC}"/>
              </a:ext>
            </a:extLst>
          </p:cNvPr>
          <p:cNvCxnSpPr>
            <a:cxnSpLocks/>
          </p:cNvCxnSpPr>
          <p:nvPr/>
        </p:nvCxnSpPr>
        <p:spPr>
          <a:xfrm flipH="1">
            <a:off x="8726651" y="3874574"/>
            <a:ext cx="1073950" cy="0"/>
          </a:xfrm>
          <a:prstGeom prst="straightConnector1">
            <a:avLst/>
          </a:prstGeom>
          <a:noFill/>
          <a:ln w="38100" cap="flat" cmpd="sng" algn="ctr">
            <a:solidFill>
              <a:schemeClr val="bg1">
                <a:lumMod val="65000"/>
              </a:schemeClr>
            </a:solidFill>
            <a:prstDash val="solid"/>
            <a:miter lim="800000"/>
            <a:headEnd type="triangle"/>
            <a:tailEnd type="none"/>
          </a:ln>
          <a:effectLst/>
        </p:spPr>
      </p:cxnSp>
      <p:sp>
        <p:nvSpPr>
          <p:cNvPr id="32" name="Cylinder 31">
            <a:extLst>
              <a:ext uri="{FF2B5EF4-FFF2-40B4-BE49-F238E27FC236}">
                <a16:creationId xmlns:a16="http://schemas.microsoft.com/office/drawing/2014/main" id="{28B49F76-388A-6AEC-CD3D-FE1125F5415A}"/>
              </a:ext>
            </a:extLst>
          </p:cNvPr>
          <p:cNvSpPr/>
          <p:nvPr/>
        </p:nvSpPr>
        <p:spPr>
          <a:xfrm rot="16200000">
            <a:off x="9124028" y="3516786"/>
            <a:ext cx="249850" cy="813494"/>
          </a:xfrm>
          <a:prstGeom prst="can">
            <a:avLst/>
          </a:prstGeom>
          <a:noFill/>
          <a:ln>
            <a:gradFill flip="none" rotWithShape="1">
              <a:gsLst>
                <a:gs pos="0">
                  <a:schemeClr val="bg1">
                    <a:lumMod val="50000"/>
                  </a:schemeClr>
                </a:gs>
                <a:gs pos="100000">
                  <a:schemeClr val="accent2"/>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3" name="Straight Arrow Connector 32">
            <a:extLst>
              <a:ext uri="{FF2B5EF4-FFF2-40B4-BE49-F238E27FC236}">
                <a16:creationId xmlns:a16="http://schemas.microsoft.com/office/drawing/2014/main" id="{5086938F-64B4-1D77-C64B-721AA8E8F21D}"/>
              </a:ext>
            </a:extLst>
          </p:cNvPr>
          <p:cNvCxnSpPr>
            <a:cxnSpLocks/>
          </p:cNvCxnSpPr>
          <p:nvPr/>
        </p:nvCxnSpPr>
        <p:spPr>
          <a:xfrm flipH="1">
            <a:off x="8701540" y="3965596"/>
            <a:ext cx="1073950" cy="0"/>
          </a:xfrm>
          <a:prstGeom prst="straightConnector1">
            <a:avLst/>
          </a:prstGeom>
          <a:noFill/>
          <a:ln w="38100" cap="flat" cmpd="sng" algn="ctr">
            <a:solidFill>
              <a:schemeClr val="accent2"/>
            </a:solidFill>
            <a:prstDash val="solid"/>
            <a:miter lim="800000"/>
            <a:headEnd type="none"/>
            <a:tailEnd type="triangle"/>
          </a:ln>
          <a:effectLst/>
        </p:spPr>
      </p:cxnSp>
      <p:sp>
        <p:nvSpPr>
          <p:cNvPr id="34" name="TextBox 33">
            <a:extLst>
              <a:ext uri="{FF2B5EF4-FFF2-40B4-BE49-F238E27FC236}">
                <a16:creationId xmlns:a16="http://schemas.microsoft.com/office/drawing/2014/main" id="{EBCCD04A-E6D9-825F-BA66-5D6B89609C96}"/>
              </a:ext>
            </a:extLst>
          </p:cNvPr>
          <p:cNvSpPr txBox="1"/>
          <p:nvPr/>
        </p:nvSpPr>
        <p:spPr>
          <a:xfrm>
            <a:off x="9164096" y="3497405"/>
            <a:ext cx="134652" cy="179536"/>
          </a:xfrm>
          <a:prstGeom prst="rect">
            <a:avLst/>
          </a:prstGeom>
          <a:noFill/>
        </p:spPr>
        <p:txBody>
          <a:bodyPr wrap="none" lIns="0" tIns="0" rIns="0" bIns="0" rtlCol="0">
            <a:spAutoFit/>
          </a:bodyPr>
          <a:lstStyle>
            <a:defPPr>
              <a:defRPr lang="en-US"/>
            </a:defPPr>
            <a:lvl1pPr marR="0" lvl="0" indent="0" defTabSz="457200" fontAlgn="auto">
              <a:lnSpc>
                <a:spcPts val="1400"/>
              </a:lnSpc>
              <a:spcBef>
                <a:spcPts val="0"/>
              </a:spcBef>
              <a:spcAft>
                <a:spcPts val="0"/>
              </a:spcAft>
              <a:buClrTx/>
              <a:buSzTx/>
              <a:buFontTx/>
              <a:buNone/>
              <a:tabLst/>
              <a:defRPr kumimoji="0" sz="1200" b="0" i="0" u="none" strike="noStrike" kern="0" cap="none" spc="0" normalizeH="0" baseline="0">
                <a:ln>
                  <a:noFill/>
                </a:ln>
                <a:solidFill>
                  <a:prstClr val="black"/>
                </a:solidFill>
                <a:effectLst/>
                <a:uLnTx/>
                <a:uFillTx/>
              </a:defRPr>
            </a:lvl1pPr>
          </a:lstStyle>
          <a:p>
            <a:r>
              <a:rPr lang="en-US" dirty="0">
                <a:solidFill>
                  <a:schemeClr val="accent6">
                    <a:lumMod val="60000"/>
                    <a:lumOff val="40000"/>
                  </a:schemeClr>
                </a:solidFill>
              </a:rPr>
              <a:t>SL</a:t>
            </a:r>
          </a:p>
        </p:txBody>
      </p:sp>
      <p:sp>
        <p:nvSpPr>
          <p:cNvPr id="36" name="TextBox 35">
            <a:extLst>
              <a:ext uri="{FF2B5EF4-FFF2-40B4-BE49-F238E27FC236}">
                <a16:creationId xmlns:a16="http://schemas.microsoft.com/office/drawing/2014/main" id="{C21A1BF5-A8DF-21D0-91A3-88BBBFFEA76C}"/>
              </a:ext>
            </a:extLst>
          </p:cNvPr>
          <p:cNvSpPr txBox="1"/>
          <p:nvPr/>
        </p:nvSpPr>
        <p:spPr>
          <a:xfrm>
            <a:off x="9635651" y="5093017"/>
            <a:ext cx="641201" cy="361574"/>
          </a:xfrm>
          <a:prstGeom prst="rect">
            <a:avLst/>
          </a:prstGeom>
          <a:noFill/>
        </p:spPr>
        <p:txBody>
          <a:bodyPr wrap="none" lIns="0" tIns="0" rIns="0" bIns="0" rtlCol="0" anchor="ctr" anchorCtr="0">
            <a:spAutoFit/>
          </a:bodyPr>
          <a:lstStyle/>
          <a:p>
            <a:pPr marL="0" marR="0" lvl="0" indent="0" algn="ctr" defTabSz="457200" eaLnBrk="1" fontAlgn="auto" latinLnBrk="0" hangingPunct="1">
              <a:lnSpc>
                <a:spcPts val="1400"/>
              </a:lnSpc>
              <a:spcBef>
                <a:spcPts val="0"/>
              </a:spcBef>
              <a:spcAft>
                <a:spcPts val="0"/>
              </a:spcAft>
              <a:buClrTx/>
              <a:buSzTx/>
              <a:buFontTx/>
              <a:buNone/>
              <a:tabLst/>
              <a:defRPr/>
            </a:pPr>
            <a:r>
              <a:rPr kumimoji="0" lang="en-US" sz="1400" b="1" i="0" u="none" strike="noStrike" kern="0" cap="none" spc="0" normalizeH="0" baseline="0" noProof="0" dirty="0">
                <a:ln>
                  <a:noFill/>
                </a:ln>
                <a:solidFill>
                  <a:schemeClr val="accent6">
                    <a:lumMod val="60000"/>
                    <a:lumOff val="40000"/>
                  </a:schemeClr>
                </a:solidFill>
                <a:effectLst/>
                <a:uLnTx/>
                <a:uFillTx/>
              </a:rPr>
              <a:t>U2U</a:t>
            </a:r>
            <a:r>
              <a:rPr kumimoji="0" lang="en-US" sz="1400" b="0" i="0" u="none" strike="noStrike" kern="0" cap="none" spc="0" normalizeH="0" baseline="0" noProof="0" dirty="0">
                <a:ln>
                  <a:noFill/>
                </a:ln>
                <a:solidFill>
                  <a:schemeClr val="accent6">
                    <a:lumMod val="60000"/>
                    <a:lumOff val="40000"/>
                  </a:schemeClr>
                </a:solidFill>
                <a:effectLst/>
                <a:uLnTx/>
                <a:uFillTx/>
              </a:rPr>
              <a:t> </a:t>
            </a:r>
          </a:p>
          <a:p>
            <a:pPr marL="0" marR="0" lvl="0" indent="0" algn="ctr" defTabSz="457200" eaLnBrk="1" fontAlgn="auto" latinLnBrk="0" hangingPunct="1">
              <a:lnSpc>
                <a:spcPts val="14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accent6">
                    <a:lumMod val="60000"/>
                    <a:lumOff val="40000"/>
                  </a:schemeClr>
                </a:solidFill>
                <a:effectLst/>
                <a:uLnTx/>
                <a:uFillTx/>
              </a:rPr>
              <a:t>Relay UE</a:t>
            </a:r>
          </a:p>
        </p:txBody>
      </p:sp>
      <p:sp>
        <p:nvSpPr>
          <p:cNvPr id="37" name="TextBox 36">
            <a:extLst>
              <a:ext uri="{FF2B5EF4-FFF2-40B4-BE49-F238E27FC236}">
                <a16:creationId xmlns:a16="http://schemas.microsoft.com/office/drawing/2014/main" id="{B0355188-E678-A713-9FA7-4E73DD25D987}"/>
              </a:ext>
            </a:extLst>
          </p:cNvPr>
          <p:cNvSpPr txBox="1"/>
          <p:nvPr/>
        </p:nvSpPr>
        <p:spPr>
          <a:xfrm>
            <a:off x="8381441" y="5078783"/>
            <a:ext cx="538610" cy="361574"/>
          </a:xfrm>
          <a:prstGeom prst="rect">
            <a:avLst/>
          </a:prstGeom>
          <a:noFill/>
        </p:spPr>
        <p:txBody>
          <a:bodyPr wrap="none" lIns="0" tIns="0" rIns="0" bIns="0" rtlCol="0" anchor="ctr" anchorCtr="0">
            <a:spAutoFit/>
          </a:bodyPr>
          <a:lstStyle>
            <a:defPPr>
              <a:defRPr lang="en-US"/>
            </a:defPPr>
            <a:lvl1pPr marR="0" lvl="0" indent="0" algn="ctr" defTabSz="457200" fontAlgn="auto">
              <a:lnSpc>
                <a:spcPts val="1400"/>
              </a:lnSpc>
              <a:spcBef>
                <a:spcPts val="0"/>
              </a:spcBef>
              <a:spcAft>
                <a:spcPts val="0"/>
              </a:spcAft>
              <a:buClrTx/>
              <a:buSzTx/>
              <a:buFontTx/>
              <a:buNone/>
              <a:tabLst/>
              <a:defRPr kumimoji="0" sz="1400" b="0" i="0" u="none" strike="noStrike" kern="0" cap="none" spc="0" normalizeH="0" baseline="0">
                <a:ln>
                  <a:noFill/>
                </a:ln>
                <a:solidFill>
                  <a:schemeClr val="bg1">
                    <a:lumMod val="65000"/>
                  </a:schemeClr>
                </a:solidFill>
                <a:effectLst/>
                <a:uLnTx/>
                <a:uFillTx/>
              </a:defRPr>
            </a:lvl1pPr>
          </a:lstStyle>
          <a:p>
            <a:r>
              <a:rPr lang="en-US" dirty="0"/>
              <a:t>Source </a:t>
            </a:r>
          </a:p>
          <a:p>
            <a:r>
              <a:rPr lang="en-US" dirty="0"/>
              <a:t>UE </a:t>
            </a:r>
          </a:p>
        </p:txBody>
      </p:sp>
      <p:sp>
        <p:nvSpPr>
          <p:cNvPr id="38" name="Oval 37">
            <a:extLst>
              <a:ext uri="{FF2B5EF4-FFF2-40B4-BE49-F238E27FC236}">
                <a16:creationId xmlns:a16="http://schemas.microsoft.com/office/drawing/2014/main" id="{F940C404-5C68-A689-4758-3F07DAD66757}"/>
              </a:ext>
            </a:extLst>
          </p:cNvPr>
          <p:cNvSpPr/>
          <p:nvPr/>
        </p:nvSpPr>
        <p:spPr>
          <a:xfrm>
            <a:off x="8559912" y="4662816"/>
            <a:ext cx="2863003" cy="577536"/>
          </a:xfrm>
          <a:prstGeom prst="ellipse">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a:extLst>
              <a:ext uri="{FF2B5EF4-FFF2-40B4-BE49-F238E27FC236}">
                <a16:creationId xmlns:a16="http://schemas.microsoft.com/office/drawing/2014/main" id="{B21F5BE0-11D0-1ED5-2B97-F912652E056C}"/>
              </a:ext>
            </a:extLst>
          </p:cNvPr>
          <p:cNvPicPr>
            <a:picLocks noChangeAspect="1"/>
          </p:cNvPicPr>
          <p:nvPr/>
        </p:nvPicPr>
        <p:blipFill>
          <a:blip r:embed="rId2">
            <a:duotone>
              <a:schemeClr val="accent6">
                <a:shade val="45000"/>
                <a:satMod val="135000"/>
              </a:schemeClr>
              <a:prstClr val="white"/>
            </a:duotone>
          </a:blip>
          <a:stretch>
            <a:fillRect/>
          </a:stretch>
        </p:blipFill>
        <p:spPr>
          <a:xfrm>
            <a:off x="9743274" y="4598612"/>
            <a:ext cx="480737" cy="498827"/>
          </a:xfrm>
          <a:prstGeom prst="rect">
            <a:avLst/>
          </a:prstGeom>
        </p:spPr>
      </p:pic>
      <p:sp>
        <p:nvSpPr>
          <p:cNvPr id="40" name="Cylinder 39">
            <a:extLst>
              <a:ext uri="{FF2B5EF4-FFF2-40B4-BE49-F238E27FC236}">
                <a16:creationId xmlns:a16="http://schemas.microsoft.com/office/drawing/2014/main" id="{51FED920-C84D-4D6C-617B-DE5C229422F8}"/>
              </a:ext>
            </a:extLst>
          </p:cNvPr>
          <p:cNvSpPr/>
          <p:nvPr/>
        </p:nvSpPr>
        <p:spPr>
          <a:xfrm rot="16200000">
            <a:off x="9124028" y="4538951"/>
            <a:ext cx="249850" cy="813494"/>
          </a:xfrm>
          <a:prstGeom prst="can">
            <a:avLst/>
          </a:prstGeom>
          <a:noFill/>
          <a:ln>
            <a:gradFill flip="none" rotWithShape="1">
              <a:gsLst>
                <a:gs pos="0">
                  <a:schemeClr val="bg1">
                    <a:lumMod val="50000"/>
                  </a:schemeClr>
                </a:gs>
                <a:gs pos="100000">
                  <a:schemeClr val="accent6"/>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119C954A-3C6C-4C4A-497E-390CA995F384}"/>
              </a:ext>
            </a:extLst>
          </p:cNvPr>
          <p:cNvSpPr txBox="1"/>
          <p:nvPr/>
        </p:nvSpPr>
        <p:spPr>
          <a:xfrm>
            <a:off x="9826500" y="4515671"/>
            <a:ext cx="134652" cy="179536"/>
          </a:xfrm>
          <a:prstGeom prst="rect">
            <a:avLst/>
          </a:prstGeom>
          <a:noFill/>
        </p:spPr>
        <p:txBody>
          <a:bodyPr wrap="none" lIns="0" tIns="0" rIns="0" bIns="0" rtlCol="0">
            <a:spAutoFit/>
          </a:bodyPr>
          <a:lstStyle>
            <a:defPPr>
              <a:defRPr lang="en-US"/>
            </a:defPPr>
            <a:lvl1pPr marR="0" lvl="0" indent="0" defTabSz="457200" fontAlgn="auto">
              <a:lnSpc>
                <a:spcPts val="1400"/>
              </a:lnSpc>
              <a:spcBef>
                <a:spcPts val="0"/>
              </a:spcBef>
              <a:spcAft>
                <a:spcPts val="0"/>
              </a:spcAft>
              <a:buClrTx/>
              <a:buSzTx/>
              <a:buFontTx/>
              <a:buNone/>
              <a:tabLst/>
              <a:defRPr kumimoji="0" sz="1200" b="0" i="0" u="none" strike="noStrike" kern="0" cap="none" spc="0" normalizeH="0" baseline="0">
                <a:ln>
                  <a:noFill/>
                </a:ln>
                <a:solidFill>
                  <a:prstClr val="black"/>
                </a:solidFill>
                <a:effectLst/>
                <a:uLnTx/>
                <a:uFillTx/>
              </a:defRPr>
            </a:lvl1pPr>
          </a:lstStyle>
          <a:p>
            <a:r>
              <a:rPr lang="en-US" dirty="0">
                <a:solidFill>
                  <a:schemeClr val="accent6">
                    <a:lumMod val="60000"/>
                    <a:lumOff val="40000"/>
                  </a:schemeClr>
                </a:solidFill>
              </a:rPr>
              <a:t>SL</a:t>
            </a:r>
          </a:p>
        </p:txBody>
      </p:sp>
      <p:sp>
        <p:nvSpPr>
          <p:cNvPr id="42" name="TextBox 41">
            <a:extLst>
              <a:ext uri="{FF2B5EF4-FFF2-40B4-BE49-F238E27FC236}">
                <a16:creationId xmlns:a16="http://schemas.microsoft.com/office/drawing/2014/main" id="{07E42172-12A7-B99E-88A6-7F21E57684D7}"/>
              </a:ext>
            </a:extLst>
          </p:cNvPr>
          <p:cNvSpPr txBox="1"/>
          <p:nvPr/>
        </p:nvSpPr>
        <p:spPr>
          <a:xfrm>
            <a:off x="11071053" y="5076813"/>
            <a:ext cx="472885" cy="361574"/>
          </a:xfrm>
          <a:prstGeom prst="rect">
            <a:avLst/>
          </a:prstGeom>
          <a:noFill/>
        </p:spPr>
        <p:txBody>
          <a:bodyPr wrap="none" lIns="0" tIns="0" rIns="0" bIns="0" rtlCol="0" anchor="ctr" anchorCtr="0">
            <a:spAutoFit/>
          </a:bodyPr>
          <a:lstStyle/>
          <a:p>
            <a:pPr marL="0" marR="0" lvl="0" indent="0" algn="ctr" defTabSz="457200" eaLnBrk="1" fontAlgn="auto" latinLnBrk="0" hangingPunct="1">
              <a:lnSpc>
                <a:spcPts val="1400"/>
              </a:lnSpc>
              <a:spcBef>
                <a:spcPts val="0"/>
              </a:spcBef>
              <a:spcAft>
                <a:spcPts val="0"/>
              </a:spcAft>
              <a:buClrTx/>
              <a:buSzTx/>
              <a:buFontTx/>
              <a:buNone/>
              <a:tabLst/>
              <a:defRPr/>
            </a:pPr>
            <a:r>
              <a:rPr lang="en-US" sz="1400" kern="0" dirty="0">
                <a:solidFill>
                  <a:srgbClr val="82A4C3"/>
                </a:solidFill>
              </a:rPr>
              <a:t>Target</a:t>
            </a:r>
          </a:p>
          <a:p>
            <a:pPr marL="0" marR="0" lvl="0" indent="0" algn="ctr" defTabSz="457200" eaLnBrk="1" fontAlgn="auto" latinLnBrk="0" hangingPunct="1">
              <a:lnSpc>
                <a:spcPts val="14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82A4C3"/>
                </a:solidFill>
                <a:effectLst/>
                <a:uLnTx/>
                <a:uFillTx/>
              </a:rPr>
              <a:t>UE</a:t>
            </a:r>
          </a:p>
        </p:txBody>
      </p:sp>
      <p:pic>
        <p:nvPicPr>
          <p:cNvPr id="43" name="Picture 42">
            <a:extLst>
              <a:ext uri="{FF2B5EF4-FFF2-40B4-BE49-F238E27FC236}">
                <a16:creationId xmlns:a16="http://schemas.microsoft.com/office/drawing/2014/main" id="{A3C2EBDB-ECE2-F87A-1B11-59DFA55BD6A9}"/>
              </a:ext>
            </a:extLst>
          </p:cNvPr>
          <p:cNvPicPr>
            <a:picLocks noChangeAspect="1"/>
          </p:cNvPicPr>
          <p:nvPr/>
        </p:nvPicPr>
        <p:blipFill>
          <a:blip r:embed="rId2">
            <a:duotone>
              <a:schemeClr val="accent5">
                <a:shade val="45000"/>
                <a:satMod val="135000"/>
              </a:schemeClr>
              <a:prstClr val="white"/>
            </a:duotone>
          </a:blip>
          <a:stretch>
            <a:fillRect/>
          </a:stretch>
        </p:blipFill>
        <p:spPr>
          <a:xfrm>
            <a:off x="11099518" y="4596642"/>
            <a:ext cx="480737" cy="498827"/>
          </a:xfrm>
          <a:prstGeom prst="rect">
            <a:avLst/>
          </a:prstGeom>
        </p:spPr>
      </p:pic>
      <p:cxnSp>
        <p:nvCxnSpPr>
          <p:cNvPr id="44" name="Straight Arrow Connector 43">
            <a:extLst>
              <a:ext uri="{FF2B5EF4-FFF2-40B4-BE49-F238E27FC236}">
                <a16:creationId xmlns:a16="http://schemas.microsoft.com/office/drawing/2014/main" id="{0B477822-7575-7923-441B-1614BD354F31}"/>
              </a:ext>
            </a:extLst>
          </p:cNvPr>
          <p:cNvCxnSpPr>
            <a:cxnSpLocks/>
          </p:cNvCxnSpPr>
          <p:nvPr/>
        </p:nvCxnSpPr>
        <p:spPr>
          <a:xfrm flipH="1">
            <a:off x="10082895" y="4894769"/>
            <a:ext cx="1073950" cy="0"/>
          </a:xfrm>
          <a:prstGeom prst="straightConnector1">
            <a:avLst/>
          </a:prstGeom>
          <a:noFill/>
          <a:ln w="38100" cap="flat" cmpd="sng" algn="ctr">
            <a:gradFill flip="none" rotWithShape="1">
              <a:gsLst>
                <a:gs pos="100000">
                  <a:schemeClr val="accent6"/>
                </a:gs>
                <a:gs pos="0">
                  <a:schemeClr val="bg1">
                    <a:lumMod val="50000"/>
                  </a:schemeClr>
                </a:gs>
              </a:gsLst>
              <a:lin ang="0" scaled="1"/>
              <a:tileRect/>
            </a:gradFill>
            <a:prstDash val="solid"/>
            <a:miter lim="800000"/>
            <a:headEnd type="triangle"/>
            <a:tailEnd type="none"/>
          </a:ln>
          <a:effectLst/>
        </p:spPr>
      </p:cxnSp>
      <p:sp>
        <p:nvSpPr>
          <p:cNvPr id="45" name="Cylinder 44">
            <a:extLst>
              <a:ext uri="{FF2B5EF4-FFF2-40B4-BE49-F238E27FC236}">
                <a16:creationId xmlns:a16="http://schemas.microsoft.com/office/drawing/2014/main" id="{A67E79D6-DBA0-74ED-D417-4E01866337A1}"/>
              </a:ext>
            </a:extLst>
          </p:cNvPr>
          <p:cNvSpPr/>
          <p:nvPr/>
        </p:nvSpPr>
        <p:spPr>
          <a:xfrm rot="16200000">
            <a:off x="10480272" y="4536981"/>
            <a:ext cx="249850" cy="813494"/>
          </a:xfrm>
          <a:prstGeom prst="can">
            <a:avLst/>
          </a:prstGeom>
          <a:noFill/>
          <a:ln>
            <a:gradFill flip="none" rotWithShape="1">
              <a:gsLst>
                <a:gs pos="0">
                  <a:schemeClr val="accent6"/>
                </a:gs>
                <a:gs pos="100000">
                  <a:srgbClr val="82A4C3"/>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6" name="Straight Arrow Connector 45">
            <a:extLst>
              <a:ext uri="{FF2B5EF4-FFF2-40B4-BE49-F238E27FC236}">
                <a16:creationId xmlns:a16="http://schemas.microsoft.com/office/drawing/2014/main" id="{3EE2E223-CB59-148F-BDD9-7ACA9110EB56}"/>
              </a:ext>
            </a:extLst>
          </p:cNvPr>
          <p:cNvCxnSpPr>
            <a:cxnSpLocks/>
          </p:cNvCxnSpPr>
          <p:nvPr/>
        </p:nvCxnSpPr>
        <p:spPr>
          <a:xfrm flipH="1">
            <a:off x="10057784" y="4985791"/>
            <a:ext cx="1073950" cy="0"/>
          </a:xfrm>
          <a:prstGeom prst="straightConnector1">
            <a:avLst/>
          </a:prstGeom>
          <a:noFill/>
          <a:ln w="38100" cap="flat" cmpd="sng" algn="ctr">
            <a:solidFill>
              <a:srgbClr val="82A4C3"/>
            </a:solidFill>
            <a:prstDash val="solid"/>
            <a:miter lim="800000"/>
            <a:headEnd type="none"/>
            <a:tailEnd type="triangle"/>
          </a:ln>
          <a:effectLst/>
        </p:spPr>
      </p:cxnSp>
      <p:pic>
        <p:nvPicPr>
          <p:cNvPr id="47" name="Picture 46">
            <a:extLst>
              <a:ext uri="{FF2B5EF4-FFF2-40B4-BE49-F238E27FC236}">
                <a16:creationId xmlns:a16="http://schemas.microsoft.com/office/drawing/2014/main" id="{89534CCC-8C0A-B22F-D214-655579663D9F}"/>
              </a:ext>
            </a:extLst>
          </p:cNvPr>
          <p:cNvPicPr>
            <a:picLocks noChangeAspect="1"/>
          </p:cNvPicPr>
          <p:nvPr/>
        </p:nvPicPr>
        <p:blipFill>
          <a:blip r:embed="rId2">
            <a:duotone>
              <a:schemeClr val="accent3">
                <a:shade val="45000"/>
                <a:satMod val="135000"/>
              </a:schemeClr>
              <a:prstClr val="white"/>
            </a:duotone>
          </a:blip>
          <a:stretch>
            <a:fillRect/>
          </a:stretch>
        </p:blipFill>
        <p:spPr>
          <a:xfrm>
            <a:off x="8415495" y="4596098"/>
            <a:ext cx="480737" cy="480737"/>
          </a:xfrm>
          <a:prstGeom prst="rect">
            <a:avLst/>
          </a:prstGeom>
        </p:spPr>
      </p:pic>
      <p:cxnSp>
        <p:nvCxnSpPr>
          <p:cNvPr id="48" name="Straight Arrow Connector 47">
            <a:extLst>
              <a:ext uri="{FF2B5EF4-FFF2-40B4-BE49-F238E27FC236}">
                <a16:creationId xmlns:a16="http://schemas.microsoft.com/office/drawing/2014/main" id="{0D75E2F2-43D8-272E-0306-836A2905D1EF}"/>
              </a:ext>
            </a:extLst>
          </p:cNvPr>
          <p:cNvCxnSpPr>
            <a:cxnSpLocks/>
          </p:cNvCxnSpPr>
          <p:nvPr/>
        </p:nvCxnSpPr>
        <p:spPr>
          <a:xfrm flipH="1">
            <a:off x="8726651" y="4894225"/>
            <a:ext cx="1073950" cy="0"/>
          </a:xfrm>
          <a:prstGeom prst="straightConnector1">
            <a:avLst/>
          </a:prstGeom>
          <a:noFill/>
          <a:ln w="38100" cap="flat" cmpd="sng" algn="ctr">
            <a:solidFill>
              <a:schemeClr val="bg1">
                <a:lumMod val="65000"/>
              </a:schemeClr>
            </a:solidFill>
            <a:prstDash val="solid"/>
            <a:miter lim="800000"/>
            <a:headEnd type="triangle"/>
            <a:tailEnd type="none"/>
          </a:ln>
          <a:effectLst/>
        </p:spPr>
      </p:cxnSp>
      <p:cxnSp>
        <p:nvCxnSpPr>
          <p:cNvPr id="49" name="Straight Arrow Connector 48">
            <a:extLst>
              <a:ext uri="{FF2B5EF4-FFF2-40B4-BE49-F238E27FC236}">
                <a16:creationId xmlns:a16="http://schemas.microsoft.com/office/drawing/2014/main" id="{4B43406F-E589-159F-E3F7-ED49310442E3}"/>
              </a:ext>
            </a:extLst>
          </p:cNvPr>
          <p:cNvCxnSpPr>
            <a:cxnSpLocks/>
          </p:cNvCxnSpPr>
          <p:nvPr/>
        </p:nvCxnSpPr>
        <p:spPr>
          <a:xfrm flipH="1">
            <a:off x="8701540" y="4985247"/>
            <a:ext cx="1073950" cy="0"/>
          </a:xfrm>
          <a:prstGeom prst="straightConnector1">
            <a:avLst/>
          </a:prstGeom>
          <a:noFill/>
          <a:ln w="38100" cap="flat" cmpd="sng" algn="ctr">
            <a:gradFill flip="none" rotWithShape="1">
              <a:gsLst>
                <a:gs pos="0">
                  <a:schemeClr val="accent6"/>
                </a:gs>
                <a:gs pos="100000">
                  <a:schemeClr val="accent5"/>
                </a:gs>
              </a:gsLst>
              <a:lin ang="0" scaled="1"/>
              <a:tileRect/>
            </a:gradFill>
            <a:prstDash val="solid"/>
            <a:miter lim="800000"/>
            <a:headEnd type="none"/>
            <a:tailEnd type="triangle"/>
          </a:ln>
          <a:effectLst/>
        </p:spPr>
      </p:cxnSp>
    </p:spTree>
    <p:extLst>
      <p:ext uri="{BB962C8B-B14F-4D97-AF65-F5344CB8AC3E}">
        <p14:creationId xmlns:p14="http://schemas.microsoft.com/office/powerpoint/2010/main" val="39124414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081DF-4FBC-D2EC-6084-45E6E1B78EC7}"/>
              </a:ext>
            </a:extLst>
          </p:cNvPr>
          <p:cNvSpPr>
            <a:spLocks noGrp="1"/>
          </p:cNvSpPr>
          <p:nvPr>
            <p:ph type="title"/>
          </p:nvPr>
        </p:nvSpPr>
        <p:spPr>
          <a:xfrm>
            <a:off x="685800" y="-22034"/>
            <a:ext cx="10820400" cy="1325563"/>
          </a:xfrm>
        </p:spPr>
        <p:txBody>
          <a:bodyPr>
            <a:normAutofit/>
          </a:bodyPr>
          <a:lstStyle/>
          <a:p>
            <a:r>
              <a:rPr lang="en-US" sz="4000" dirty="0"/>
              <a:t>NR ProSe unicast communication - Implementation</a:t>
            </a:r>
          </a:p>
        </p:txBody>
      </p:sp>
      <p:sp>
        <p:nvSpPr>
          <p:cNvPr id="3" name="Slide Number Placeholder 2">
            <a:extLst>
              <a:ext uri="{FF2B5EF4-FFF2-40B4-BE49-F238E27FC236}">
                <a16:creationId xmlns:a16="http://schemas.microsoft.com/office/drawing/2014/main" id="{EBD53C3A-9446-FE1F-BAD3-0BC049301197}"/>
              </a:ext>
            </a:extLst>
          </p:cNvPr>
          <p:cNvSpPr>
            <a:spLocks noGrp="1"/>
          </p:cNvSpPr>
          <p:nvPr>
            <p:ph type="sldNum" sz="quarter" idx="10"/>
          </p:nvPr>
        </p:nvSpPr>
        <p:spPr/>
        <p:txBody>
          <a:bodyPr/>
          <a:lstStyle/>
          <a:p>
            <a:pPr>
              <a:defRPr/>
            </a:pPr>
            <a:fld id="{0DE4BD5F-8B14-4699-8612-1D3882A88C40}" type="slidenum">
              <a:rPr lang="en-CA" smtClean="0"/>
              <a:pPr>
                <a:defRPr/>
              </a:pPr>
              <a:t>26</a:t>
            </a:fld>
            <a:endParaRPr lang="en-CA" dirty="0"/>
          </a:p>
        </p:txBody>
      </p:sp>
      <p:sp>
        <p:nvSpPr>
          <p:cNvPr id="4" name="TextBox 3">
            <a:extLst>
              <a:ext uri="{FF2B5EF4-FFF2-40B4-BE49-F238E27FC236}">
                <a16:creationId xmlns:a16="http://schemas.microsoft.com/office/drawing/2014/main" id="{9D6DECFB-E022-9AA8-4089-E29B29C67405}"/>
              </a:ext>
            </a:extLst>
          </p:cNvPr>
          <p:cNvSpPr txBox="1"/>
          <p:nvPr/>
        </p:nvSpPr>
        <p:spPr>
          <a:xfrm>
            <a:off x="721895" y="3769499"/>
            <a:ext cx="4815605" cy="2677656"/>
          </a:xfrm>
          <a:prstGeom prst="rect">
            <a:avLst/>
          </a:prstGeom>
          <a:noFill/>
        </p:spPr>
        <p:txBody>
          <a:bodyPr wrap="square" rtlCol="0">
            <a:spAutoFit/>
          </a:bodyPr>
          <a:lstStyle/>
          <a:p>
            <a:pPr marL="285750" indent="-285750">
              <a:buFont typeface="Arial" panose="020B0604020202020204" pitchFamily="34" charset="0"/>
              <a:buChar char="•"/>
            </a:pPr>
            <a:r>
              <a:rPr lang="en-US" sz="1400" dirty="0"/>
              <a:t>Protocol (TS 24.554 section 7.2)</a:t>
            </a:r>
          </a:p>
          <a:p>
            <a:pPr marL="742950" lvl="1" indent="-285750">
              <a:buFont typeface="Arial" panose="020B0604020202020204" pitchFamily="34" charset="0"/>
              <a:buChar char="•"/>
            </a:pPr>
            <a:r>
              <a:rPr lang="en-US" sz="1400" dirty="0">
                <a:highlight>
                  <a:srgbClr val="3FD5BA"/>
                </a:highlight>
              </a:rPr>
              <a:t>5G ProSe direct link establishment procedure</a:t>
            </a:r>
          </a:p>
          <a:p>
            <a:pPr marL="742950" lvl="1" indent="-285750">
              <a:buFont typeface="Arial" panose="020B0604020202020204" pitchFamily="34" charset="0"/>
              <a:buChar char="•"/>
            </a:pPr>
            <a:r>
              <a:rPr lang="en-US" sz="1400" dirty="0"/>
              <a:t>5G ProSe direct link modification procedure</a:t>
            </a:r>
          </a:p>
          <a:p>
            <a:pPr marL="742950" lvl="1" indent="-285750">
              <a:buFont typeface="Arial" panose="020B0604020202020204" pitchFamily="34" charset="0"/>
              <a:buChar char="•"/>
            </a:pPr>
            <a:r>
              <a:rPr lang="en-US" sz="1400" dirty="0"/>
              <a:t>5G ProSe direct link identifier update procedure</a:t>
            </a:r>
          </a:p>
          <a:p>
            <a:pPr marL="742950" lvl="1" indent="-285750">
              <a:buFont typeface="Arial" panose="020B0604020202020204" pitchFamily="34" charset="0"/>
              <a:buChar char="•"/>
            </a:pPr>
            <a:r>
              <a:rPr lang="en-US" sz="1400" dirty="0"/>
              <a:t>5G ProSe direct link keep-alive procedure</a:t>
            </a:r>
          </a:p>
          <a:p>
            <a:pPr marL="742950" lvl="1" indent="-285750">
              <a:buFont typeface="Arial" panose="020B0604020202020204" pitchFamily="34" charset="0"/>
              <a:buChar char="•"/>
            </a:pPr>
            <a:r>
              <a:rPr lang="en-US" sz="1400" dirty="0">
                <a:highlight>
                  <a:srgbClr val="3FD5BA"/>
                </a:highlight>
              </a:rPr>
              <a:t>5G ProSe direct link release procedure</a:t>
            </a:r>
          </a:p>
          <a:p>
            <a:pPr marL="742950" lvl="1" indent="-285750">
              <a:buFont typeface="Arial" panose="020B0604020202020204" pitchFamily="34" charset="0"/>
              <a:buChar char="•"/>
            </a:pPr>
            <a:r>
              <a:rPr lang="en-US" sz="1400" dirty="0"/>
              <a:t>PC5 QoS flow establishment over 5G ProSe direct link</a:t>
            </a:r>
          </a:p>
          <a:p>
            <a:pPr marL="742950" lvl="1" indent="-285750">
              <a:buFont typeface="Arial" panose="020B0604020202020204" pitchFamily="34" charset="0"/>
              <a:buChar char="•"/>
            </a:pPr>
            <a:r>
              <a:rPr lang="en-US" sz="1400" dirty="0"/>
              <a:t>PC5 QoS flow match over 5G ProSe direct link</a:t>
            </a:r>
          </a:p>
          <a:p>
            <a:pPr marL="742950" lvl="1" indent="-285750">
              <a:buFont typeface="Arial" panose="020B0604020202020204" pitchFamily="34" charset="0"/>
              <a:buChar char="•"/>
            </a:pPr>
            <a:r>
              <a:rPr lang="en-US" sz="1400" dirty="0">
                <a:highlight>
                  <a:srgbClr val="3FD5BA"/>
                </a:highlight>
              </a:rPr>
              <a:t>Data transmission over 5G ProSe direct link</a:t>
            </a:r>
          </a:p>
          <a:p>
            <a:pPr marL="742950" lvl="1" indent="-285750">
              <a:buFont typeface="Arial" panose="020B0604020202020204" pitchFamily="34" charset="0"/>
              <a:buChar char="•"/>
            </a:pPr>
            <a:r>
              <a:rPr lang="en-US" sz="1400" dirty="0"/>
              <a:t>5G ProSe direct link security mode control procedure</a:t>
            </a:r>
          </a:p>
          <a:p>
            <a:pPr marL="742950" lvl="1" indent="-285750">
              <a:buFont typeface="Arial" panose="020B0604020202020204" pitchFamily="34" charset="0"/>
              <a:buChar char="•"/>
            </a:pPr>
            <a:r>
              <a:rPr lang="en-US" sz="1400" dirty="0"/>
              <a:t>5G ProSe direct link re-keying procedure</a:t>
            </a:r>
          </a:p>
          <a:p>
            <a:pPr marL="742950" lvl="1" indent="-285750">
              <a:buFont typeface="Arial" panose="020B0604020202020204" pitchFamily="34" charset="0"/>
              <a:buChar char="•"/>
            </a:pPr>
            <a:r>
              <a:rPr lang="en-US" sz="1400" dirty="0"/>
              <a:t>5G ProSe direct link authentication procedure</a:t>
            </a:r>
          </a:p>
        </p:txBody>
      </p:sp>
      <p:sp>
        <p:nvSpPr>
          <p:cNvPr id="6" name="TextBox 5">
            <a:extLst>
              <a:ext uri="{FF2B5EF4-FFF2-40B4-BE49-F238E27FC236}">
                <a16:creationId xmlns:a16="http://schemas.microsoft.com/office/drawing/2014/main" id="{F64D4C89-52F9-52EC-3EA5-484D180DE55E}"/>
              </a:ext>
            </a:extLst>
          </p:cNvPr>
          <p:cNvSpPr txBox="1"/>
          <p:nvPr/>
        </p:nvSpPr>
        <p:spPr>
          <a:xfrm>
            <a:off x="838200" y="1624035"/>
            <a:ext cx="3962400" cy="1384995"/>
          </a:xfrm>
          <a:prstGeom prst="rect">
            <a:avLst/>
          </a:prstGeom>
          <a:noFill/>
        </p:spPr>
        <p:txBody>
          <a:bodyPr wrap="square">
            <a:spAutoFit/>
          </a:bodyPr>
          <a:lstStyle/>
          <a:p>
            <a:pPr marL="285750" indent="-285750">
              <a:buFont typeface="Arial" panose="020B0604020202020204" pitchFamily="34" charset="0"/>
              <a:buChar char="•"/>
            </a:pPr>
            <a:r>
              <a:rPr lang="en-US" sz="1400" dirty="0"/>
              <a:t>Architecture </a:t>
            </a:r>
          </a:p>
          <a:p>
            <a:pPr marL="742950" lvl="1" indent="-285750">
              <a:buFont typeface="Arial" panose="020B0604020202020204" pitchFamily="34" charset="0"/>
              <a:buChar char="•"/>
            </a:pPr>
            <a:r>
              <a:rPr lang="en-US" sz="1400" dirty="0"/>
              <a:t>One direct link per pair of UEs</a:t>
            </a:r>
          </a:p>
          <a:p>
            <a:pPr marL="742950" lvl="1" indent="-285750">
              <a:buFont typeface="Arial" panose="020B0604020202020204" pitchFamily="34" charset="0"/>
              <a:buChar char="•"/>
            </a:pPr>
            <a:r>
              <a:rPr lang="en-US" sz="1400" dirty="0"/>
              <a:t>A UE can have multiple direct links with different peer UEs</a:t>
            </a:r>
          </a:p>
          <a:p>
            <a:pPr marL="742950" lvl="1" indent="-285750">
              <a:buFont typeface="Arial" panose="020B0604020202020204" pitchFamily="34" charset="0"/>
              <a:buChar char="•"/>
            </a:pPr>
            <a:r>
              <a:rPr lang="en-US" sz="1400" dirty="0"/>
              <a:t>Each UE keeps a direct link instance associated to the peer L2ID in the link</a:t>
            </a:r>
          </a:p>
        </p:txBody>
      </p:sp>
      <p:pic>
        <p:nvPicPr>
          <p:cNvPr id="8" name="Picture 7" descr="Diagram&#10;&#10;Description automatically generated">
            <a:extLst>
              <a:ext uri="{FF2B5EF4-FFF2-40B4-BE49-F238E27FC236}">
                <a16:creationId xmlns:a16="http://schemas.microsoft.com/office/drawing/2014/main" id="{F7C5F176-0726-29B8-B73D-F4B16B6217BF}"/>
              </a:ext>
            </a:extLst>
          </p:cNvPr>
          <p:cNvPicPr>
            <a:picLocks noChangeAspect="1"/>
          </p:cNvPicPr>
          <p:nvPr/>
        </p:nvPicPr>
        <p:blipFill rotWithShape="1">
          <a:blip r:embed="rId2">
            <a:extLst>
              <a:ext uri="{28A0092B-C50C-407E-A947-70E740481C1C}">
                <a14:useLocalDpi xmlns:a14="http://schemas.microsoft.com/office/drawing/2010/main" val="0"/>
              </a:ext>
            </a:extLst>
          </a:blip>
          <a:srcRect l="23532" r="14430" b="67778"/>
          <a:stretch/>
        </p:blipFill>
        <p:spPr>
          <a:xfrm>
            <a:off x="4836434" y="1467140"/>
            <a:ext cx="5109936" cy="1698783"/>
          </a:xfrm>
          <a:prstGeom prst="rect">
            <a:avLst/>
          </a:prstGeom>
        </p:spPr>
      </p:pic>
      <p:pic>
        <p:nvPicPr>
          <p:cNvPr id="68" name="Picture 67">
            <a:extLst>
              <a:ext uri="{FF2B5EF4-FFF2-40B4-BE49-F238E27FC236}">
                <a16:creationId xmlns:a16="http://schemas.microsoft.com/office/drawing/2014/main" id="{1866F7C1-B67B-FF14-DF4A-B814464701BB}"/>
              </a:ext>
            </a:extLst>
          </p:cNvPr>
          <p:cNvPicPr>
            <a:picLocks noChangeAspect="1"/>
          </p:cNvPicPr>
          <p:nvPr/>
        </p:nvPicPr>
        <p:blipFill>
          <a:blip r:embed="rId3"/>
          <a:stretch>
            <a:fillRect/>
          </a:stretch>
        </p:blipFill>
        <p:spPr>
          <a:xfrm>
            <a:off x="6821579" y="3408283"/>
            <a:ext cx="3383280" cy="2057281"/>
          </a:xfrm>
          <a:prstGeom prst="rect">
            <a:avLst/>
          </a:prstGeom>
        </p:spPr>
      </p:pic>
      <p:pic>
        <p:nvPicPr>
          <p:cNvPr id="79" name="Picture 78">
            <a:extLst>
              <a:ext uri="{FF2B5EF4-FFF2-40B4-BE49-F238E27FC236}">
                <a16:creationId xmlns:a16="http://schemas.microsoft.com/office/drawing/2014/main" id="{4B341FB5-78C6-9201-9C66-87975EF654EC}"/>
              </a:ext>
            </a:extLst>
          </p:cNvPr>
          <p:cNvPicPr>
            <a:picLocks noChangeAspect="1"/>
          </p:cNvPicPr>
          <p:nvPr/>
        </p:nvPicPr>
        <p:blipFill>
          <a:blip r:embed="rId4"/>
          <a:stretch>
            <a:fillRect/>
          </a:stretch>
        </p:blipFill>
        <p:spPr>
          <a:xfrm>
            <a:off x="6821579" y="5770360"/>
            <a:ext cx="3383280" cy="1002616"/>
          </a:xfrm>
          <a:prstGeom prst="rect">
            <a:avLst/>
          </a:prstGeom>
        </p:spPr>
      </p:pic>
      <p:cxnSp>
        <p:nvCxnSpPr>
          <p:cNvPr id="81" name="Connector: Curved 80">
            <a:extLst>
              <a:ext uri="{FF2B5EF4-FFF2-40B4-BE49-F238E27FC236}">
                <a16:creationId xmlns:a16="http://schemas.microsoft.com/office/drawing/2014/main" id="{418A18A7-EE0A-187D-C434-FBA4B207F0C1}"/>
              </a:ext>
            </a:extLst>
          </p:cNvPr>
          <p:cNvCxnSpPr>
            <a:cxnSpLocks/>
            <a:endCxn id="87" idx="1"/>
          </p:cNvCxnSpPr>
          <p:nvPr/>
        </p:nvCxnSpPr>
        <p:spPr>
          <a:xfrm>
            <a:off x="4836434" y="4114800"/>
            <a:ext cx="1564366" cy="342900"/>
          </a:xfrm>
          <a:prstGeom prst="curvedConnector3">
            <a:avLst/>
          </a:prstGeom>
          <a:ln w="28575">
            <a:solidFill>
              <a:srgbClr val="3FD5BA"/>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82" name="Connector: Curved 81">
            <a:extLst>
              <a:ext uri="{FF2B5EF4-FFF2-40B4-BE49-F238E27FC236}">
                <a16:creationId xmlns:a16="http://schemas.microsoft.com/office/drawing/2014/main" id="{F6EF62E0-65F7-0738-D6F7-53FE5053C30B}"/>
              </a:ext>
            </a:extLst>
          </p:cNvPr>
          <p:cNvCxnSpPr>
            <a:cxnSpLocks/>
            <a:endCxn id="89" idx="1"/>
          </p:cNvCxnSpPr>
          <p:nvPr/>
        </p:nvCxnSpPr>
        <p:spPr>
          <a:xfrm>
            <a:off x="4836434" y="4953000"/>
            <a:ext cx="1564366" cy="1362380"/>
          </a:xfrm>
          <a:prstGeom prst="curvedConnector3">
            <a:avLst>
              <a:gd name="adj1" fmla="val 62786"/>
            </a:avLst>
          </a:prstGeom>
          <a:ln w="28575">
            <a:solidFill>
              <a:srgbClr val="3FD5BA"/>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87" name="Left Brace 86">
            <a:extLst>
              <a:ext uri="{FF2B5EF4-FFF2-40B4-BE49-F238E27FC236}">
                <a16:creationId xmlns:a16="http://schemas.microsoft.com/office/drawing/2014/main" id="{0E1A1BD9-9027-71E6-A0E9-195A0558A081}"/>
              </a:ext>
            </a:extLst>
          </p:cNvPr>
          <p:cNvSpPr/>
          <p:nvPr/>
        </p:nvSpPr>
        <p:spPr>
          <a:xfrm>
            <a:off x="6400800" y="3429000"/>
            <a:ext cx="253702" cy="2057400"/>
          </a:xfrm>
          <a:prstGeom prst="leftBrace">
            <a:avLst/>
          </a:prstGeom>
          <a:ln w="15875">
            <a:solidFill>
              <a:srgbClr val="3FD5BA"/>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Left Brace 88">
            <a:extLst>
              <a:ext uri="{FF2B5EF4-FFF2-40B4-BE49-F238E27FC236}">
                <a16:creationId xmlns:a16="http://schemas.microsoft.com/office/drawing/2014/main" id="{B5FD83A7-CF58-91E6-616B-110142C50130}"/>
              </a:ext>
            </a:extLst>
          </p:cNvPr>
          <p:cNvSpPr/>
          <p:nvPr/>
        </p:nvSpPr>
        <p:spPr>
          <a:xfrm>
            <a:off x="6400800" y="5831700"/>
            <a:ext cx="253702" cy="967359"/>
          </a:xfrm>
          <a:prstGeom prst="leftBrace">
            <a:avLst/>
          </a:prstGeom>
          <a:ln w="15875">
            <a:solidFill>
              <a:srgbClr val="3FD5BA"/>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5163673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D29FC-C920-6C73-9E7B-C7560144B7AE}"/>
              </a:ext>
            </a:extLst>
          </p:cNvPr>
          <p:cNvSpPr>
            <a:spLocks noGrp="1"/>
          </p:cNvSpPr>
          <p:nvPr>
            <p:ph type="title"/>
          </p:nvPr>
        </p:nvSpPr>
        <p:spPr/>
        <p:txBody>
          <a:bodyPr/>
          <a:lstStyle/>
          <a:p>
            <a:r>
              <a:rPr lang="en-US" sz="4400" dirty="0"/>
              <a:t>NR ProSe unicast communication - Example</a:t>
            </a:r>
            <a:endParaRPr lang="en-US" dirty="0"/>
          </a:p>
        </p:txBody>
      </p:sp>
      <p:sp>
        <p:nvSpPr>
          <p:cNvPr id="3" name="Slide Number Placeholder 2">
            <a:extLst>
              <a:ext uri="{FF2B5EF4-FFF2-40B4-BE49-F238E27FC236}">
                <a16:creationId xmlns:a16="http://schemas.microsoft.com/office/drawing/2014/main" id="{7C7673B7-21B6-67C3-966F-FA6353D7B75B}"/>
              </a:ext>
            </a:extLst>
          </p:cNvPr>
          <p:cNvSpPr>
            <a:spLocks noGrp="1"/>
          </p:cNvSpPr>
          <p:nvPr>
            <p:ph type="sldNum" sz="quarter" idx="10"/>
          </p:nvPr>
        </p:nvSpPr>
        <p:spPr/>
        <p:txBody>
          <a:bodyPr/>
          <a:lstStyle/>
          <a:p>
            <a:pPr>
              <a:defRPr/>
            </a:pPr>
            <a:fld id="{0DE4BD5F-8B14-4699-8612-1D3882A88C40}" type="slidenum">
              <a:rPr lang="en-CA" smtClean="0"/>
              <a:pPr>
                <a:defRPr/>
              </a:pPr>
              <a:t>27</a:t>
            </a:fld>
            <a:endParaRPr lang="en-CA" dirty="0"/>
          </a:p>
        </p:txBody>
      </p:sp>
      <p:sp>
        <p:nvSpPr>
          <p:cNvPr id="61" name="TextBox 60">
            <a:extLst>
              <a:ext uri="{FF2B5EF4-FFF2-40B4-BE49-F238E27FC236}">
                <a16:creationId xmlns:a16="http://schemas.microsoft.com/office/drawing/2014/main" id="{AE81D1A3-7028-C0E9-B240-8A57BE8F8DAC}"/>
              </a:ext>
            </a:extLst>
          </p:cNvPr>
          <p:cNvSpPr txBox="1"/>
          <p:nvPr/>
        </p:nvSpPr>
        <p:spPr>
          <a:xfrm>
            <a:off x="3886200" y="762000"/>
            <a:ext cx="3962400" cy="369332"/>
          </a:xfrm>
          <a:prstGeom prst="rect">
            <a:avLst/>
          </a:prstGeom>
          <a:noFill/>
        </p:spPr>
        <p:txBody>
          <a:bodyPr wrap="square">
            <a:spAutoFit/>
          </a:bodyPr>
          <a:lstStyle/>
          <a:p>
            <a:r>
              <a:rPr lang="en-US" b="0" dirty="0">
                <a:solidFill>
                  <a:schemeClr val="accent1"/>
                </a:solidFill>
                <a:effectLst/>
                <a:latin typeface="Consolas" panose="020B0609020204030204" pitchFamily="49" charset="0"/>
              </a:rPr>
              <a:t>nr-prose-unicast-multi-link.cc</a:t>
            </a:r>
          </a:p>
        </p:txBody>
      </p:sp>
      <p:sp>
        <p:nvSpPr>
          <p:cNvPr id="82" name="TextBox 81">
            <a:extLst>
              <a:ext uri="{FF2B5EF4-FFF2-40B4-BE49-F238E27FC236}">
                <a16:creationId xmlns:a16="http://schemas.microsoft.com/office/drawing/2014/main" id="{74702C5F-04ED-8612-FA38-23E8E051C5D5}"/>
              </a:ext>
            </a:extLst>
          </p:cNvPr>
          <p:cNvSpPr txBox="1"/>
          <p:nvPr/>
        </p:nvSpPr>
        <p:spPr>
          <a:xfrm>
            <a:off x="4179448" y="1575287"/>
            <a:ext cx="2234330" cy="338554"/>
          </a:xfrm>
          <a:prstGeom prst="rect">
            <a:avLst/>
          </a:prstGeom>
          <a:noFill/>
        </p:spPr>
        <p:txBody>
          <a:bodyPr wrap="none" rtlCol="0">
            <a:spAutoFit/>
          </a:bodyPr>
          <a:lstStyle/>
          <a:p>
            <a:pPr algn="l"/>
            <a:r>
              <a:rPr lang="en-US" sz="1600" dirty="0">
                <a:solidFill>
                  <a:srgbClr val="0070C0"/>
                </a:solidFill>
              </a:rPr>
              <a:t>Direct link configuration:</a:t>
            </a:r>
          </a:p>
        </p:txBody>
      </p:sp>
      <p:pic>
        <p:nvPicPr>
          <p:cNvPr id="83" name="Picture 82">
            <a:extLst>
              <a:ext uri="{FF2B5EF4-FFF2-40B4-BE49-F238E27FC236}">
                <a16:creationId xmlns:a16="http://schemas.microsoft.com/office/drawing/2014/main" id="{DDB12185-2D7D-BA12-5EC1-353AF37E2809}"/>
              </a:ext>
            </a:extLst>
          </p:cNvPr>
          <p:cNvPicPr>
            <a:picLocks noChangeAspect="1"/>
          </p:cNvPicPr>
          <p:nvPr/>
        </p:nvPicPr>
        <p:blipFill>
          <a:blip r:embed="rId3">
            <a:duotone>
              <a:schemeClr val="accent1">
                <a:shade val="45000"/>
                <a:satMod val="135000"/>
              </a:schemeClr>
              <a:prstClr val="white"/>
            </a:duotone>
          </a:blip>
          <a:stretch>
            <a:fillRect/>
          </a:stretch>
        </p:blipFill>
        <p:spPr>
          <a:xfrm>
            <a:off x="1902917" y="1448324"/>
            <a:ext cx="480737" cy="498827"/>
          </a:xfrm>
          <a:prstGeom prst="rect">
            <a:avLst/>
          </a:prstGeom>
        </p:spPr>
      </p:pic>
      <p:pic>
        <p:nvPicPr>
          <p:cNvPr id="84" name="Picture 83">
            <a:extLst>
              <a:ext uri="{FF2B5EF4-FFF2-40B4-BE49-F238E27FC236}">
                <a16:creationId xmlns:a16="http://schemas.microsoft.com/office/drawing/2014/main" id="{E80909F7-33B4-3D99-3260-85DF7E992487}"/>
              </a:ext>
            </a:extLst>
          </p:cNvPr>
          <p:cNvPicPr>
            <a:picLocks noChangeAspect="1"/>
          </p:cNvPicPr>
          <p:nvPr/>
        </p:nvPicPr>
        <p:blipFill>
          <a:blip r:embed="rId3">
            <a:duotone>
              <a:schemeClr val="accent4">
                <a:shade val="45000"/>
                <a:satMod val="135000"/>
              </a:schemeClr>
              <a:prstClr val="white"/>
            </a:duotone>
          </a:blip>
          <a:stretch>
            <a:fillRect/>
          </a:stretch>
        </p:blipFill>
        <p:spPr>
          <a:xfrm>
            <a:off x="442617" y="1226705"/>
            <a:ext cx="480737" cy="480737"/>
          </a:xfrm>
          <a:prstGeom prst="rect">
            <a:avLst/>
          </a:prstGeom>
        </p:spPr>
      </p:pic>
      <p:sp>
        <p:nvSpPr>
          <p:cNvPr id="85" name="TextBox 84">
            <a:extLst>
              <a:ext uri="{FF2B5EF4-FFF2-40B4-BE49-F238E27FC236}">
                <a16:creationId xmlns:a16="http://schemas.microsoft.com/office/drawing/2014/main" id="{579CAD23-584B-5803-0AA8-CC963B524925}"/>
              </a:ext>
            </a:extLst>
          </p:cNvPr>
          <p:cNvSpPr txBox="1"/>
          <p:nvPr/>
        </p:nvSpPr>
        <p:spPr>
          <a:xfrm>
            <a:off x="81958" y="1953392"/>
            <a:ext cx="1130117" cy="473463"/>
          </a:xfrm>
          <a:prstGeom prst="rect">
            <a:avLst/>
          </a:prstGeom>
          <a:noFill/>
        </p:spPr>
        <p:txBody>
          <a:bodyPr wrap="none" lIns="0" tIns="0" rIns="0" bIns="0" rtlCol="0" anchor="ctr" anchorCtr="0">
            <a:spAutoFit/>
          </a:bodyPr>
          <a:lstStyle/>
          <a:p>
            <a:pPr marL="0" marR="0" lvl="0" indent="0" algn="ctr" defTabSz="457200" eaLnBrk="1" fontAlgn="auto" latinLnBrk="0" hangingPunct="1">
              <a:lnSpc>
                <a:spcPts val="9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accent4"/>
                </a:solidFill>
                <a:effectLst/>
                <a:uLnTx/>
                <a:uFillTx/>
              </a:rPr>
              <a:t>UE 0</a:t>
            </a:r>
          </a:p>
          <a:p>
            <a:pPr marL="0" marR="0" lvl="0" indent="0" algn="ctr" defTabSz="457200" eaLnBrk="1" fontAlgn="auto" latinLnBrk="0" hangingPunct="1">
              <a:lnSpc>
                <a:spcPts val="9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Node ID: 0</a:t>
            </a:r>
          </a:p>
          <a:p>
            <a:pPr marL="0" marR="0" lvl="0" indent="0" algn="ctr" defTabSz="457200" eaLnBrk="1" fontAlgn="auto" latinLnBrk="0" hangingPunct="1">
              <a:lnSpc>
                <a:spcPts val="9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L2ID: 1</a:t>
            </a:r>
          </a:p>
          <a:p>
            <a:pPr marL="0" marR="0" lvl="0" indent="0" algn="ctr" defTabSz="457200" eaLnBrk="1" fontAlgn="auto" latinLnBrk="0" hangingPunct="1">
              <a:lnSpc>
                <a:spcPts val="9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IPv4 </a:t>
            </a:r>
            <a:r>
              <a:rPr kumimoji="0" lang="en-US" sz="1200" b="0" i="0" u="none" strike="noStrike" kern="0" cap="none" spc="0" normalizeH="0" baseline="0" noProof="0" dirty="0" err="1">
                <a:ln>
                  <a:noFill/>
                </a:ln>
                <a:effectLst/>
                <a:uLnTx/>
                <a:uFillTx/>
              </a:rPr>
              <a:t>addr</a:t>
            </a:r>
            <a:r>
              <a:rPr kumimoji="0" lang="en-US" sz="1200" b="0" i="0" u="none" strike="noStrike" kern="0" cap="none" spc="0" normalizeH="0" baseline="0" noProof="0" dirty="0">
                <a:ln>
                  <a:noFill/>
                </a:ln>
                <a:effectLst/>
                <a:uLnTx/>
                <a:uFillTx/>
              </a:rPr>
              <a:t>: 7.0.0.2 </a:t>
            </a:r>
          </a:p>
        </p:txBody>
      </p:sp>
      <p:sp>
        <p:nvSpPr>
          <p:cNvPr id="87" name="Cylinder 86">
            <a:extLst>
              <a:ext uri="{FF2B5EF4-FFF2-40B4-BE49-F238E27FC236}">
                <a16:creationId xmlns:a16="http://schemas.microsoft.com/office/drawing/2014/main" id="{69E640F1-7F2C-8456-0DDF-FDD1B861EA3C}"/>
              </a:ext>
            </a:extLst>
          </p:cNvPr>
          <p:cNvSpPr/>
          <p:nvPr/>
        </p:nvSpPr>
        <p:spPr>
          <a:xfrm rot="16200000">
            <a:off x="1261319" y="1299055"/>
            <a:ext cx="249850" cy="813494"/>
          </a:xfrm>
          <a:prstGeom prst="can">
            <a:avLst/>
          </a:prstGeom>
          <a:noFill/>
          <a:ln>
            <a:gradFill flip="none" rotWithShape="1">
              <a:gsLst>
                <a:gs pos="0">
                  <a:srgbClr val="FFC000"/>
                </a:gs>
                <a:gs pos="100000">
                  <a:srgbClr val="4472C4"/>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9" name="Picture 88">
            <a:extLst>
              <a:ext uri="{FF2B5EF4-FFF2-40B4-BE49-F238E27FC236}">
                <a16:creationId xmlns:a16="http://schemas.microsoft.com/office/drawing/2014/main" id="{5CD03F37-B353-6D6F-4806-F624B8E90803}"/>
              </a:ext>
            </a:extLst>
          </p:cNvPr>
          <p:cNvPicPr>
            <a:picLocks noChangeAspect="1"/>
          </p:cNvPicPr>
          <p:nvPr/>
        </p:nvPicPr>
        <p:blipFill>
          <a:blip r:embed="rId3">
            <a:duotone>
              <a:schemeClr val="accent2">
                <a:shade val="45000"/>
                <a:satMod val="135000"/>
              </a:schemeClr>
              <a:prstClr val="white"/>
            </a:duotone>
          </a:blip>
          <a:stretch>
            <a:fillRect/>
          </a:stretch>
        </p:blipFill>
        <p:spPr>
          <a:xfrm>
            <a:off x="3340499" y="1226705"/>
            <a:ext cx="480737" cy="480737"/>
          </a:xfrm>
          <a:prstGeom prst="rect">
            <a:avLst/>
          </a:prstGeom>
        </p:spPr>
      </p:pic>
      <p:sp>
        <p:nvSpPr>
          <p:cNvPr id="91" name="Cylinder 90">
            <a:extLst>
              <a:ext uri="{FF2B5EF4-FFF2-40B4-BE49-F238E27FC236}">
                <a16:creationId xmlns:a16="http://schemas.microsoft.com/office/drawing/2014/main" id="{860DE799-FCAE-01B5-C98A-75FDE1C2F1CC}"/>
              </a:ext>
            </a:extLst>
          </p:cNvPr>
          <p:cNvSpPr/>
          <p:nvPr/>
        </p:nvSpPr>
        <p:spPr>
          <a:xfrm rot="16200000">
            <a:off x="2669705" y="1299538"/>
            <a:ext cx="249850" cy="813494"/>
          </a:xfrm>
          <a:prstGeom prst="can">
            <a:avLst/>
          </a:prstGeom>
          <a:noFill/>
          <a:ln>
            <a:gradFill flip="none" rotWithShape="1">
              <a:gsLst>
                <a:gs pos="0">
                  <a:schemeClr val="accent2"/>
                </a:gs>
                <a:gs pos="100000">
                  <a:srgbClr val="4472C4"/>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Cylinder 93">
            <a:extLst>
              <a:ext uri="{FF2B5EF4-FFF2-40B4-BE49-F238E27FC236}">
                <a16:creationId xmlns:a16="http://schemas.microsoft.com/office/drawing/2014/main" id="{2B4F151D-50AF-BFB0-B993-7D480733833A}"/>
              </a:ext>
            </a:extLst>
          </p:cNvPr>
          <p:cNvSpPr/>
          <p:nvPr/>
        </p:nvSpPr>
        <p:spPr>
          <a:xfrm rot="16200000">
            <a:off x="1970575" y="233100"/>
            <a:ext cx="249850" cy="2194560"/>
          </a:xfrm>
          <a:prstGeom prst="can">
            <a:avLst/>
          </a:prstGeom>
          <a:noFill/>
          <a:ln>
            <a:gradFill flip="none" rotWithShape="1">
              <a:gsLst>
                <a:gs pos="0">
                  <a:srgbClr val="FFC000"/>
                </a:gs>
                <a:gs pos="100000">
                  <a:schemeClr val="accent2"/>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TextBox 95">
            <a:extLst>
              <a:ext uri="{FF2B5EF4-FFF2-40B4-BE49-F238E27FC236}">
                <a16:creationId xmlns:a16="http://schemas.microsoft.com/office/drawing/2014/main" id="{9B15F3E3-8EE7-BCA4-06D8-CAAB989556C9}"/>
              </a:ext>
            </a:extLst>
          </p:cNvPr>
          <p:cNvSpPr txBox="1"/>
          <p:nvPr/>
        </p:nvSpPr>
        <p:spPr>
          <a:xfrm>
            <a:off x="1526934" y="1953392"/>
            <a:ext cx="1130118" cy="473463"/>
          </a:xfrm>
          <a:prstGeom prst="rect">
            <a:avLst/>
          </a:prstGeom>
          <a:noFill/>
        </p:spPr>
        <p:txBody>
          <a:bodyPr wrap="none" lIns="0" tIns="0" rIns="0" bIns="0" rtlCol="0" anchor="ctr" anchorCtr="0">
            <a:spAutoFit/>
          </a:bodyPr>
          <a:lstStyle/>
          <a:p>
            <a:pPr marL="0" marR="0" lvl="0" indent="0" algn="ctr" defTabSz="457200" eaLnBrk="1" fontAlgn="auto" latinLnBrk="0" hangingPunct="1">
              <a:lnSpc>
                <a:spcPts val="9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accent1"/>
                </a:solidFill>
                <a:effectLst/>
                <a:uLnTx/>
                <a:uFillTx/>
              </a:rPr>
              <a:t>UE 1</a:t>
            </a:r>
          </a:p>
          <a:p>
            <a:pPr marL="0" marR="0" lvl="0" indent="0" algn="ctr" defTabSz="457200" eaLnBrk="1" fontAlgn="auto" latinLnBrk="0" hangingPunct="1">
              <a:lnSpc>
                <a:spcPts val="9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Node ID: 1</a:t>
            </a:r>
          </a:p>
          <a:p>
            <a:pPr marL="0" marR="0" lvl="0" indent="0" algn="ctr" defTabSz="457200" eaLnBrk="1" fontAlgn="auto" latinLnBrk="0" hangingPunct="1">
              <a:lnSpc>
                <a:spcPts val="9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L2ID: 2</a:t>
            </a:r>
          </a:p>
          <a:p>
            <a:pPr marL="0" marR="0" lvl="0" indent="0" algn="ctr" defTabSz="457200" eaLnBrk="1" fontAlgn="auto" latinLnBrk="0" hangingPunct="1">
              <a:lnSpc>
                <a:spcPts val="9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IPv4 </a:t>
            </a:r>
            <a:r>
              <a:rPr kumimoji="0" lang="en-US" sz="1200" b="0" i="0" u="none" strike="noStrike" kern="0" cap="none" spc="0" normalizeH="0" baseline="0" noProof="0" dirty="0" err="1">
                <a:ln>
                  <a:noFill/>
                </a:ln>
                <a:effectLst/>
                <a:uLnTx/>
                <a:uFillTx/>
              </a:rPr>
              <a:t>addr</a:t>
            </a:r>
            <a:r>
              <a:rPr kumimoji="0" lang="en-US" sz="1200" b="0" i="0" u="none" strike="noStrike" kern="0" cap="none" spc="0" normalizeH="0" baseline="0" noProof="0" dirty="0">
                <a:ln>
                  <a:noFill/>
                </a:ln>
                <a:effectLst/>
                <a:uLnTx/>
                <a:uFillTx/>
              </a:rPr>
              <a:t>: 7.0.0.3 </a:t>
            </a:r>
          </a:p>
        </p:txBody>
      </p:sp>
      <p:sp>
        <p:nvSpPr>
          <p:cNvPr id="97" name="TextBox 96">
            <a:extLst>
              <a:ext uri="{FF2B5EF4-FFF2-40B4-BE49-F238E27FC236}">
                <a16:creationId xmlns:a16="http://schemas.microsoft.com/office/drawing/2014/main" id="{775F94CD-4272-0FC9-26EF-F59600DD1BCA}"/>
              </a:ext>
            </a:extLst>
          </p:cNvPr>
          <p:cNvSpPr txBox="1"/>
          <p:nvPr/>
        </p:nvSpPr>
        <p:spPr>
          <a:xfrm>
            <a:off x="2971911" y="1953392"/>
            <a:ext cx="1130117" cy="473463"/>
          </a:xfrm>
          <a:prstGeom prst="rect">
            <a:avLst/>
          </a:prstGeom>
          <a:noFill/>
        </p:spPr>
        <p:txBody>
          <a:bodyPr wrap="none" lIns="0" tIns="0" rIns="0" bIns="0" rtlCol="0" anchor="ctr" anchorCtr="0">
            <a:spAutoFit/>
          </a:bodyPr>
          <a:lstStyle/>
          <a:p>
            <a:pPr marL="0" marR="0" lvl="0" indent="0" algn="ctr" defTabSz="457200" eaLnBrk="1" fontAlgn="auto" latinLnBrk="0" hangingPunct="1">
              <a:lnSpc>
                <a:spcPts val="9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accent2"/>
                </a:solidFill>
                <a:effectLst/>
                <a:uLnTx/>
                <a:uFillTx/>
              </a:rPr>
              <a:t>UE 2</a:t>
            </a:r>
          </a:p>
          <a:p>
            <a:pPr marL="0" marR="0" lvl="0" indent="0" algn="ctr" defTabSz="457200" eaLnBrk="1" fontAlgn="auto" latinLnBrk="0" hangingPunct="1">
              <a:lnSpc>
                <a:spcPts val="9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Node ID: 2</a:t>
            </a:r>
          </a:p>
          <a:p>
            <a:pPr marL="0" marR="0" lvl="0" indent="0" algn="ctr" defTabSz="457200" eaLnBrk="1" fontAlgn="auto" latinLnBrk="0" hangingPunct="1">
              <a:lnSpc>
                <a:spcPts val="9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L2ID: 3</a:t>
            </a:r>
          </a:p>
          <a:p>
            <a:pPr marL="0" marR="0" lvl="0" indent="0" algn="ctr" defTabSz="457200" eaLnBrk="1" fontAlgn="auto" latinLnBrk="0" hangingPunct="1">
              <a:lnSpc>
                <a:spcPts val="9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IPv4 </a:t>
            </a:r>
            <a:r>
              <a:rPr kumimoji="0" lang="en-US" sz="1200" b="0" i="0" u="none" strike="noStrike" kern="0" cap="none" spc="0" normalizeH="0" baseline="0" noProof="0" dirty="0" err="1">
                <a:ln>
                  <a:noFill/>
                </a:ln>
                <a:effectLst/>
                <a:uLnTx/>
                <a:uFillTx/>
              </a:rPr>
              <a:t>addr</a:t>
            </a:r>
            <a:r>
              <a:rPr kumimoji="0" lang="en-US" sz="1200" b="0" i="0" u="none" strike="noStrike" kern="0" cap="none" spc="0" normalizeH="0" baseline="0" noProof="0" dirty="0">
                <a:ln>
                  <a:noFill/>
                </a:ln>
                <a:effectLst/>
                <a:uLnTx/>
                <a:uFillTx/>
              </a:rPr>
              <a:t>: 7.0.0.4 </a:t>
            </a:r>
          </a:p>
        </p:txBody>
      </p:sp>
      <p:sp>
        <p:nvSpPr>
          <p:cNvPr id="99" name="TextBox 98">
            <a:extLst>
              <a:ext uri="{FF2B5EF4-FFF2-40B4-BE49-F238E27FC236}">
                <a16:creationId xmlns:a16="http://schemas.microsoft.com/office/drawing/2014/main" id="{C768FDE6-9DEC-C11C-65EC-A450B45B743D}"/>
              </a:ext>
            </a:extLst>
          </p:cNvPr>
          <p:cNvSpPr txBox="1"/>
          <p:nvPr/>
        </p:nvSpPr>
        <p:spPr>
          <a:xfrm>
            <a:off x="4260975" y="1194479"/>
            <a:ext cx="6876657" cy="338554"/>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n-US" sz="1600" b="1" dirty="0"/>
              <a:t>Source code: </a:t>
            </a:r>
            <a:r>
              <a:rPr lang="en-US" sz="1600" dirty="0"/>
              <a:t>src/nr/examples/nr-prose-examples/nr-prose-unicast-multi-link.cc</a:t>
            </a:r>
          </a:p>
        </p:txBody>
      </p:sp>
      <p:sp>
        <p:nvSpPr>
          <p:cNvPr id="100" name="TextBox 99">
            <a:extLst>
              <a:ext uri="{FF2B5EF4-FFF2-40B4-BE49-F238E27FC236}">
                <a16:creationId xmlns:a16="http://schemas.microsoft.com/office/drawing/2014/main" id="{B64CD3BA-BC3D-E6F3-285A-46B29E5E27E5}"/>
              </a:ext>
            </a:extLst>
          </p:cNvPr>
          <p:cNvSpPr txBox="1"/>
          <p:nvPr/>
        </p:nvSpPr>
        <p:spPr>
          <a:xfrm>
            <a:off x="423567" y="3157870"/>
            <a:ext cx="3462633" cy="1600438"/>
          </a:xfrm>
          <a:prstGeom prst="rect">
            <a:avLst/>
          </a:prstGeom>
          <a:noFill/>
        </p:spPr>
        <p:txBody>
          <a:bodyPr wrap="square" rtlCol="0">
            <a:spAutoFit/>
          </a:bodyPr>
          <a:lstStyle/>
          <a:p>
            <a:pPr algn="l"/>
            <a:r>
              <a:rPr lang="en-US" sz="1400" dirty="0"/>
              <a:t>Three UEs deployed with a configurable inter-UE distance (default 20 m)</a:t>
            </a:r>
          </a:p>
          <a:p>
            <a:pPr algn="l"/>
            <a:r>
              <a:rPr lang="en-US" sz="1400" dirty="0"/>
              <a:t>Each pair of UEs establish a unicast direct link with each other at a configurable simulation time (default 2 s) </a:t>
            </a:r>
          </a:p>
          <a:p>
            <a:pPr algn="l"/>
            <a:r>
              <a:rPr lang="en-US" sz="1400" dirty="0"/>
              <a:t>The initiating UE is selected by increased node ID, i.e.,</a:t>
            </a:r>
          </a:p>
        </p:txBody>
      </p:sp>
      <p:cxnSp>
        <p:nvCxnSpPr>
          <p:cNvPr id="102" name="Straight Connector 101">
            <a:extLst>
              <a:ext uri="{FF2B5EF4-FFF2-40B4-BE49-F238E27FC236}">
                <a16:creationId xmlns:a16="http://schemas.microsoft.com/office/drawing/2014/main" id="{C8F46B4E-FEF0-7B56-D37D-6B5507D32D37}"/>
              </a:ext>
            </a:extLst>
          </p:cNvPr>
          <p:cNvCxnSpPr/>
          <p:nvPr/>
        </p:nvCxnSpPr>
        <p:spPr>
          <a:xfrm>
            <a:off x="647016" y="2654218"/>
            <a:ext cx="2889953" cy="0"/>
          </a:xfrm>
          <a:prstGeom prst="line">
            <a:avLst/>
          </a:prstGeom>
          <a:ln w="127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D38BCD54-925E-2582-3029-623E2B95F3D0}"/>
              </a:ext>
            </a:extLst>
          </p:cNvPr>
          <p:cNvSpPr txBox="1"/>
          <p:nvPr/>
        </p:nvSpPr>
        <p:spPr>
          <a:xfrm>
            <a:off x="1201617" y="2562225"/>
            <a:ext cx="315792" cy="184666"/>
          </a:xfrm>
          <a:prstGeom prst="rect">
            <a:avLst/>
          </a:prstGeom>
          <a:solidFill>
            <a:schemeClr val="bg1"/>
          </a:solidFill>
        </p:spPr>
        <p:txBody>
          <a:bodyPr wrap="none" lIns="0" tIns="0" rIns="0" bIns="0" rtlCol="0">
            <a:spAutoFit/>
          </a:bodyPr>
          <a:lstStyle/>
          <a:p>
            <a:pPr algn="l"/>
            <a:r>
              <a:rPr lang="en-US" sz="1200" dirty="0"/>
              <a:t>20 m</a:t>
            </a:r>
          </a:p>
        </p:txBody>
      </p:sp>
      <p:sp>
        <p:nvSpPr>
          <p:cNvPr id="104" name="TextBox 103">
            <a:extLst>
              <a:ext uri="{FF2B5EF4-FFF2-40B4-BE49-F238E27FC236}">
                <a16:creationId xmlns:a16="http://schemas.microsoft.com/office/drawing/2014/main" id="{550A923F-57D0-290A-4B5D-2EDB415DA863}"/>
              </a:ext>
            </a:extLst>
          </p:cNvPr>
          <p:cNvSpPr txBox="1"/>
          <p:nvPr/>
        </p:nvSpPr>
        <p:spPr>
          <a:xfrm>
            <a:off x="2657052" y="2562225"/>
            <a:ext cx="315792" cy="184666"/>
          </a:xfrm>
          <a:prstGeom prst="rect">
            <a:avLst/>
          </a:prstGeom>
          <a:solidFill>
            <a:schemeClr val="bg1"/>
          </a:solidFill>
        </p:spPr>
        <p:txBody>
          <a:bodyPr wrap="none" lIns="0" tIns="0" rIns="0" bIns="0" rtlCol="0">
            <a:spAutoFit/>
          </a:bodyPr>
          <a:lstStyle/>
          <a:p>
            <a:pPr algn="l"/>
            <a:r>
              <a:rPr lang="en-US" sz="1200" dirty="0"/>
              <a:t>20 m</a:t>
            </a:r>
          </a:p>
        </p:txBody>
      </p:sp>
      <p:cxnSp>
        <p:nvCxnSpPr>
          <p:cNvPr id="106" name="Straight Connector 105">
            <a:extLst>
              <a:ext uri="{FF2B5EF4-FFF2-40B4-BE49-F238E27FC236}">
                <a16:creationId xmlns:a16="http://schemas.microsoft.com/office/drawing/2014/main" id="{4F9C19D4-CA22-87AC-DFBF-23DE6688B177}"/>
              </a:ext>
            </a:extLst>
          </p:cNvPr>
          <p:cNvCxnSpPr>
            <a:cxnSpLocks/>
          </p:cNvCxnSpPr>
          <p:nvPr/>
        </p:nvCxnSpPr>
        <p:spPr>
          <a:xfrm flipV="1">
            <a:off x="647016" y="2533415"/>
            <a:ext cx="0" cy="274320"/>
          </a:xfrm>
          <a:prstGeom prst="line">
            <a:avLst/>
          </a:prstGeom>
          <a:ln w="127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76E1E736-4A22-7429-7963-60E1E320E03E}"/>
              </a:ext>
            </a:extLst>
          </p:cNvPr>
          <p:cNvCxnSpPr>
            <a:cxnSpLocks/>
          </p:cNvCxnSpPr>
          <p:nvPr/>
        </p:nvCxnSpPr>
        <p:spPr>
          <a:xfrm flipV="1">
            <a:off x="2081783" y="2533415"/>
            <a:ext cx="0" cy="274320"/>
          </a:xfrm>
          <a:prstGeom prst="line">
            <a:avLst/>
          </a:prstGeom>
          <a:ln w="127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0DB64FB8-05A6-D0EB-C74F-A69646E31CF0}"/>
              </a:ext>
            </a:extLst>
          </p:cNvPr>
          <p:cNvCxnSpPr>
            <a:cxnSpLocks/>
          </p:cNvCxnSpPr>
          <p:nvPr/>
        </p:nvCxnSpPr>
        <p:spPr>
          <a:xfrm flipV="1">
            <a:off x="3536969" y="2533415"/>
            <a:ext cx="0" cy="274320"/>
          </a:xfrm>
          <a:prstGeom prst="line">
            <a:avLst/>
          </a:prstGeom>
          <a:ln w="127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aphicFrame>
        <p:nvGraphicFramePr>
          <p:cNvPr id="109" name="Table 109">
            <a:extLst>
              <a:ext uri="{FF2B5EF4-FFF2-40B4-BE49-F238E27FC236}">
                <a16:creationId xmlns:a16="http://schemas.microsoft.com/office/drawing/2014/main" id="{0BDC3850-CCB2-9B9D-0AC3-C64EAFC6B904}"/>
              </a:ext>
            </a:extLst>
          </p:cNvPr>
          <p:cNvGraphicFramePr>
            <a:graphicFrameLocks noGrp="1"/>
          </p:cNvGraphicFramePr>
          <p:nvPr>
            <p:extLst>
              <p:ext uri="{D42A27DB-BD31-4B8C-83A1-F6EECF244321}">
                <p14:modId xmlns:p14="http://schemas.microsoft.com/office/powerpoint/2010/main" val="3436306740"/>
              </p:ext>
            </p:extLst>
          </p:nvPr>
        </p:nvGraphicFramePr>
        <p:xfrm>
          <a:off x="694914" y="4758308"/>
          <a:ext cx="2604868" cy="609600"/>
        </p:xfrm>
        <a:graphic>
          <a:graphicData uri="http://schemas.openxmlformats.org/drawingml/2006/table">
            <a:tbl>
              <a:tblPr firstRow="1" bandRow="1">
                <a:tableStyleId>{5940675A-B579-460E-94D1-54222C63F5DA}</a:tableStyleId>
              </a:tblPr>
              <a:tblGrid>
                <a:gridCol w="904653">
                  <a:extLst>
                    <a:ext uri="{9D8B030D-6E8A-4147-A177-3AD203B41FA5}">
                      <a16:colId xmlns:a16="http://schemas.microsoft.com/office/drawing/2014/main" val="1485470764"/>
                    </a:ext>
                  </a:extLst>
                </a:gridCol>
                <a:gridCol w="955118">
                  <a:extLst>
                    <a:ext uri="{9D8B030D-6E8A-4147-A177-3AD203B41FA5}">
                      <a16:colId xmlns:a16="http://schemas.microsoft.com/office/drawing/2014/main" val="4191831337"/>
                    </a:ext>
                  </a:extLst>
                </a:gridCol>
                <a:gridCol w="745097">
                  <a:extLst>
                    <a:ext uri="{9D8B030D-6E8A-4147-A177-3AD203B41FA5}">
                      <a16:colId xmlns:a16="http://schemas.microsoft.com/office/drawing/2014/main" val="2795775271"/>
                    </a:ext>
                  </a:extLst>
                </a:gridCol>
              </a:tblGrid>
              <a:tr h="0">
                <a:tc>
                  <a:txBody>
                    <a:bodyPr/>
                    <a:lstStyle/>
                    <a:p>
                      <a:pPr algn="ctr"/>
                      <a:r>
                        <a:rPr lang="en-US" sz="1000" b="1" dirty="0"/>
                        <a:t>Link</a:t>
                      </a:r>
                    </a:p>
                  </a:txBody>
                  <a:tcPr marT="0" marB="0"/>
                </a:tc>
                <a:tc>
                  <a:txBody>
                    <a:bodyPr/>
                    <a:lstStyle/>
                    <a:p>
                      <a:pPr algn="ctr"/>
                      <a:r>
                        <a:rPr lang="en-US" sz="1000" b="1" dirty="0"/>
                        <a:t>Initiating UE</a:t>
                      </a:r>
                    </a:p>
                  </a:txBody>
                  <a:tcPr marT="0" marB="0"/>
                </a:tc>
                <a:tc>
                  <a:txBody>
                    <a:bodyPr/>
                    <a:lstStyle/>
                    <a:p>
                      <a:pPr algn="ctr"/>
                      <a:r>
                        <a:rPr lang="en-US" sz="1000" b="1" dirty="0"/>
                        <a:t>Target UE</a:t>
                      </a:r>
                    </a:p>
                  </a:txBody>
                  <a:tcPr marT="0" marB="0"/>
                </a:tc>
                <a:extLst>
                  <a:ext uri="{0D108BD9-81ED-4DB2-BD59-A6C34878D82A}">
                    <a16:rowId xmlns:a16="http://schemas.microsoft.com/office/drawing/2014/main" val="2507936695"/>
                  </a:ext>
                </a:extLst>
              </a:tr>
              <a:tr h="0">
                <a:tc>
                  <a:txBody>
                    <a:bodyPr/>
                    <a:lstStyle/>
                    <a:p>
                      <a:pPr algn="ctr"/>
                      <a:r>
                        <a:rPr lang="en-US" sz="1000" dirty="0"/>
                        <a:t>UE0 </a:t>
                      </a:r>
                      <a:r>
                        <a:rPr lang="en-US" sz="1000" dirty="0">
                          <a:sym typeface="Wingdings" panose="05000000000000000000" pitchFamily="2" charset="2"/>
                        </a:rPr>
                        <a:t>&lt;--&gt; UE1</a:t>
                      </a:r>
                      <a:endParaRPr lang="en-US" sz="1000" dirty="0"/>
                    </a:p>
                  </a:txBody>
                  <a:tcPr marT="0" marB="0"/>
                </a:tc>
                <a:tc>
                  <a:txBody>
                    <a:bodyPr/>
                    <a:lstStyle/>
                    <a:p>
                      <a:pPr algn="ctr"/>
                      <a:r>
                        <a:rPr lang="en-US" sz="1000" dirty="0"/>
                        <a:t>UE0</a:t>
                      </a:r>
                    </a:p>
                  </a:txBody>
                  <a:tcPr marT="0" marB="0"/>
                </a:tc>
                <a:tc>
                  <a:txBody>
                    <a:bodyPr/>
                    <a:lstStyle/>
                    <a:p>
                      <a:pPr algn="ctr"/>
                      <a:r>
                        <a:rPr lang="en-US" sz="1000" dirty="0"/>
                        <a:t>UE1</a:t>
                      </a:r>
                    </a:p>
                  </a:txBody>
                  <a:tcPr marT="0" marB="0"/>
                </a:tc>
                <a:extLst>
                  <a:ext uri="{0D108BD9-81ED-4DB2-BD59-A6C34878D82A}">
                    <a16:rowId xmlns:a16="http://schemas.microsoft.com/office/drawing/2014/main" val="1099660070"/>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UE0 </a:t>
                      </a:r>
                      <a:r>
                        <a:rPr lang="en-US" sz="1000" dirty="0">
                          <a:sym typeface="Wingdings" panose="05000000000000000000" pitchFamily="2" charset="2"/>
                        </a:rPr>
                        <a:t>&lt;--&gt; UE2</a:t>
                      </a:r>
                      <a:endParaRPr lang="en-US" sz="1000" dirty="0"/>
                    </a:p>
                  </a:txBody>
                  <a:tcPr marT="0" marB="0"/>
                </a:tc>
                <a:tc>
                  <a:txBody>
                    <a:bodyPr/>
                    <a:lstStyle/>
                    <a:p>
                      <a:pPr algn="ctr"/>
                      <a:r>
                        <a:rPr lang="en-US" sz="1000" dirty="0"/>
                        <a:t>UE0</a:t>
                      </a:r>
                    </a:p>
                  </a:txBody>
                  <a:tcPr marT="0" marB="0"/>
                </a:tc>
                <a:tc>
                  <a:txBody>
                    <a:bodyPr/>
                    <a:lstStyle/>
                    <a:p>
                      <a:pPr algn="ctr"/>
                      <a:r>
                        <a:rPr lang="en-US" sz="1000" dirty="0"/>
                        <a:t>UE2</a:t>
                      </a:r>
                    </a:p>
                  </a:txBody>
                  <a:tcPr marT="0" marB="0"/>
                </a:tc>
                <a:extLst>
                  <a:ext uri="{0D108BD9-81ED-4DB2-BD59-A6C34878D82A}">
                    <a16:rowId xmlns:a16="http://schemas.microsoft.com/office/drawing/2014/main" val="3186830553"/>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UE1 </a:t>
                      </a:r>
                      <a:r>
                        <a:rPr lang="en-US" sz="1000" dirty="0">
                          <a:sym typeface="Wingdings" panose="05000000000000000000" pitchFamily="2" charset="2"/>
                        </a:rPr>
                        <a:t>&lt;--&gt; UE2</a:t>
                      </a:r>
                      <a:endParaRPr lang="en-US" sz="1000" dirty="0"/>
                    </a:p>
                  </a:txBody>
                  <a:tcPr marT="0" marB="0"/>
                </a:tc>
                <a:tc>
                  <a:txBody>
                    <a:bodyPr/>
                    <a:lstStyle/>
                    <a:p>
                      <a:pPr algn="ctr"/>
                      <a:r>
                        <a:rPr lang="en-US" sz="1000" dirty="0"/>
                        <a:t>UE1</a:t>
                      </a:r>
                    </a:p>
                  </a:txBody>
                  <a:tcPr marT="0" marB="0"/>
                </a:tc>
                <a:tc>
                  <a:txBody>
                    <a:bodyPr/>
                    <a:lstStyle/>
                    <a:p>
                      <a:pPr algn="ctr"/>
                      <a:r>
                        <a:rPr lang="en-US" sz="1000" dirty="0"/>
                        <a:t>UE2</a:t>
                      </a:r>
                    </a:p>
                  </a:txBody>
                  <a:tcPr marT="0" marB="0"/>
                </a:tc>
                <a:extLst>
                  <a:ext uri="{0D108BD9-81ED-4DB2-BD59-A6C34878D82A}">
                    <a16:rowId xmlns:a16="http://schemas.microsoft.com/office/drawing/2014/main" val="3681319035"/>
                  </a:ext>
                </a:extLst>
              </a:tr>
            </a:tbl>
          </a:graphicData>
        </a:graphic>
      </p:graphicFrame>
      <p:pic>
        <p:nvPicPr>
          <p:cNvPr id="4" name="Picture 3">
            <a:extLst>
              <a:ext uri="{FF2B5EF4-FFF2-40B4-BE49-F238E27FC236}">
                <a16:creationId xmlns:a16="http://schemas.microsoft.com/office/drawing/2014/main" id="{AAAA5EFF-B86F-3E9D-2FF8-3D904974D904}"/>
              </a:ext>
            </a:extLst>
          </p:cNvPr>
          <p:cNvPicPr>
            <a:picLocks noChangeAspect="1"/>
          </p:cNvPicPr>
          <p:nvPr/>
        </p:nvPicPr>
        <p:blipFill>
          <a:blip r:embed="rId4"/>
          <a:stretch>
            <a:fillRect/>
          </a:stretch>
        </p:blipFill>
        <p:spPr>
          <a:xfrm>
            <a:off x="4287378" y="1868827"/>
            <a:ext cx="6888421" cy="4869401"/>
          </a:xfrm>
          <a:prstGeom prst="rect">
            <a:avLst/>
          </a:prstGeom>
        </p:spPr>
      </p:pic>
    </p:spTree>
    <p:extLst>
      <p:ext uri="{BB962C8B-B14F-4D97-AF65-F5344CB8AC3E}">
        <p14:creationId xmlns:p14="http://schemas.microsoft.com/office/powerpoint/2010/main" val="12066558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D29FC-C920-6C73-9E7B-C7560144B7AE}"/>
              </a:ext>
            </a:extLst>
          </p:cNvPr>
          <p:cNvSpPr>
            <a:spLocks noGrp="1"/>
          </p:cNvSpPr>
          <p:nvPr>
            <p:ph type="title"/>
          </p:nvPr>
        </p:nvSpPr>
        <p:spPr/>
        <p:txBody>
          <a:bodyPr/>
          <a:lstStyle/>
          <a:p>
            <a:r>
              <a:rPr lang="en-US" sz="4400" dirty="0"/>
              <a:t>NR ProSe unicast communication - Example</a:t>
            </a:r>
            <a:endParaRPr lang="en-US" dirty="0"/>
          </a:p>
        </p:txBody>
      </p:sp>
      <p:sp>
        <p:nvSpPr>
          <p:cNvPr id="3" name="Slide Number Placeholder 2">
            <a:extLst>
              <a:ext uri="{FF2B5EF4-FFF2-40B4-BE49-F238E27FC236}">
                <a16:creationId xmlns:a16="http://schemas.microsoft.com/office/drawing/2014/main" id="{7C7673B7-21B6-67C3-966F-FA6353D7B75B}"/>
              </a:ext>
            </a:extLst>
          </p:cNvPr>
          <p:cNvSpPr>
            <a:spLocks noGrp="1"/>
          </p:cNvSpPr>
          <p:nvPr>
            <p:ph type="sldNum" sz="quarter" idx="10"/>
          </p:nvPr>
        </p:nvSpPr>
        <p:spPr/>
        <p:txBody>
          <a:bodyPr/>
          <a:lstStyle/>
          <a:p>
            <a:pPr>
              <a:defRPr/>
            </a:pPr>
            <a:fld id="{0DE4BD5F-8B14-4699-8612-1D3882A88C40}" type="slidenum">
              <a:rPr lang="en-CA" smtClean="0"/>
              <a:pPr>
                <a:defRPr/>
              </a:pPr>
              <a:t>28</a:t>
            </a:fld>
            <a:endParaRPr lang="en-CA" dirty="0"/>
          </a:p>
        </p:txBody>
      </p:sp>
      <p:pic>
        <p:nvPicPr>
          <p:cNvPr id="15" name="Picture 14">
            <a:extLst>
              <a:ext uri="{FF2B5EF4-FFF2-40B4-BE49-F238E27FC236}">
                <a16:creationId xmlns:a16="http://schemas.microsoft.com/office/drawing/2014/main" id="{9F10E44C-7993-5324-D180-706893FF8853}"/>
              </a:ext>
            </a:extLst>
          </p:cNvPr>
          <p:cNvPicPr>
            <a:picLocks noChangeAspect="1"/>
          </p:cNvPicPr>
          <p:nvPr/>
        </p:nvPicPr>
        <p:blipFill>
          <a:blip r:embed="rId3">
            <a:duotone>
              <a:schemeClr val="accent1">
                <a:shade val="45000"/>
                <a:satMod val="135000"/>
              </a:schemeClr>
              <a:prstClr val="white"/>
            </a:duotone>
          </a:blip>
          <a:stretch>
            <a:fillRect/>
          </a:stretch>
        </p:blipFill>
        <p:spPr>
          <a:xfrm>
            <a:off x="1902917" y="1448324"/>
            <a:ext cx="480737" cy="498827"/>
          </a:xfrm>
          <a:prstGeom prst="rect">
            <a:avLst/>
          </a:prstGeom>
        </p:spPr>
      </p:pic>
      <p:pic>
        <p:nvPicPr>
          <p:cNvPr id="18" name="Picture 17">
            <a:extLst>
              <a:ext uri="{FF2B5EF4-FFF2-40B4-BE49-F238E27FC236}">
                <a16:creationId xmlns:a16="http://schemas.microsoft.com/office/drawing/2014/main" id="{B56EFFE7-199D-7E64-1D17-5AAEA45B2179}"/>
              </a:ext>
            </a:extLst>
          </p:cNvPr>
          <p:cNvPicPr>
            <a:picLocks noChangeAspect="1"/>
          </p:cNvPicPr>
          <p:nvPr/>
        </p:nvPicPr>
        <p:blipFill>
          <a:blip r:embed="rId3">
            <a:duotone>
              <a:schemeClr val="accent4">
                <a:shade val="45000"/>
                <a:satMod val="135000"/>
              </a:schemeClr>
              <a:prstClr val="white"/>
            </a:duotone>
          </a:blip>
          <a:stretch>
            <a:fillRect/>
          </a:stretch>
        </p:blipFill>
        <p:spPr>
          <a:xfrm>
            <a:off x="442617" y="1226705"/>
            <a:ext cx="480737" cy="480737"/>
          </a:xfrm>
          <a:prstGeom prst="rect">
            <a:avLst/>
          </a:prstGeom>
        </p:spPr>
      </p:pic>
      <p:sp>
        <p:nvSpPr>
          <p:cNvPr id="19" name="TextBox 18">
            <a:extLst>
              <a:ext uri="{FF2B5EF4-FFF2-40B4-BE49-F238E27FC236}">
                <a16:creationId xmlns:a16="http://schemas.microsoft.com/office/drawing/2014/main" id="{3B43023D-D1A0-0B32-8C90-8784D1C6D915}"/>
              </a:ext>
            </a:extLst>
          </p:cNvPr>
          <p:cNvSpPr txBox="1"/>
          <p:nvPr/>
        </p:nvSpPr>
        <p:spPr>
          <a:xfrm>
            <a:off x="81958" y="1953392"/>
            <a:ext cx="1130117" cy="473463"/>
          </a:xfrm>
          <a:prstGeom prst="rect">
            <a:avLst/>
          </a:prstGeom>
          <a:noFill/>
        </p:spPr>
        <p:txBody>
          <a:bodyPr wrap="none" lIns="0" tIns="0" rIns="0" bIns="0" rtlCol="0" anchor="ctr" anchorCtr="0">
            <a:spAutoFit/>
          </a:bodyPr>
          <a:lstStyle/>
          <a:p>
            <a:pPr marL="0" marR="0" lvl="0" indent="0" algn="ctr" defTabSz="457200" eaLnBrk="1" fontAlgn="auto" latinLnBrk="0" hangingPunct="1">
              <a:lnSpc>
                <a:spcPts val="9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accent4"/>
                </a:solidFill>
                <a:effectLst/>
                <a:uLnTx/>
                <a:uFillTx/>
              </a:rPr>
              <a:t>UE 0</a:t>
            </a:r>
          </a:p>
          <a:p>
            <a:pPr marL="0" marR="0" lvl="0" indent="0" algn="ctr" defTabSz="457200" eaLnBrk="1" fontAlgn="auto" latinLnBrk="0" hangingPunct="1">
              <a:lnSpc>
                <a:spcPts val="9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Node ID: 0</a:t>
            </a:r>
          </a:p>
          <a:p>
            <a:pPr marL="0" marR="0" lvl="0" indent="0" algn="ctr" defTabSz="457200" eaLnBrk="1" fontAlgn="auto" latinLnBrk="0" hangingPunct="1">
              <a:lnSpc>
                <a:spcPts val="9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L2ID: 1</a:t>
            </a:r>
          </a:p>
          <a:p>
            <a:pPr marL="0" marR="0" lvl="0" indent="0" algn="ctr" defTabSz="457200" eaLnBrk="1" fontAlgn="auto" latinLnBrk="0" hangingPunct="1">
              <a:lnSpc>
                <a:spcPts val="9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IPv4 </a:t>
            </a:r>
            <a:r>
              <a:rPr kumimoji="0" lang="en-US" sz="1200" b="0" i="0" u="none" strike="noStrike" kern="0" cap="none" spc="0" normalizeH="0" baseline="0" noProof="0" dirty="0" err="1">
                <a:ln>
                  <a:noFill/>
                </a:ln>
                <a:effectLst/>
                <a:uLnTx/>
                <a:uFillTx/>
              </a:rPr>
              <a:t>addr</a:t>
            </a:r>
            <a:r>
              <a:rPr kumimoji="0" lang="en-US" sz="1200" b="0" i="0" u="none" strike="noStrike" kern="0" cap="none" spc="0" normalizeH="0" baseline="0" noProof="0" dirty="0">
                <a:ln>
                  <a:noFill/>
                </a:ln>
                <a:effectLst/>
                <a:uLnTx/>
                <a:uFillTx/>
              </a:rPr>
              <a:t>: 7.0.0.2 </a:t>
            </a:r>
          </a:p>
        </p:txBody>
      </p:sp>
      <p:cxnSp>
        <p:nvCxnSpPr>
          <p:cNvPr id="20" name="Straight Arrow Connector 19">
            <a:extLst>
              <a:ext uri="{FF2B5EF4-FFF2-40B4-BE49-F238E27FC236}">
                <a16:creationId xmlns:a16="http://schemas.microsoft.com/office/drawing/2014/main" id="{33D33B9D-CDEC-FEF7-0A3E-AEB8EF24D0F7}"/>
              </a:ext>
            </a:extLst>
          </p:cNvPr>
          <p:cNvCxnSpPr>
            <a:cxnSpLocks/>
          </p:cNvCxnSpPr>
          <p:nvPr/>
        </p:nvCxnSpPr>
        <p:spPr>
          <a:xfrm flipH="1">
            <a:off x="863942" y="1656843"/>
            <a:ext cx="1073950" cy="0"/>
          </a:xfrm>
          <a:prstGeom prst="straightConnector1">
            <a:avLst/>
          </a:prstGeom>
          <a:noFill/>
          <a:ln w="38100" cap="flat" cmpd="sng" algn="ctr">
            <a:solidFill>
              <a:schemeClr val="accent4"/>
            </a:solidFill>
            <a:prstDash val="solid"/>
            <a:miter lim="800000"/>
            <a:headEnd type="triangle"/>
            <a:tailEnd type="none"/>
          </a:ln>
          <a:effectLst/>
        </p:spPr>
      </p:cxnSp>
      <p:sp>
        <p:nvSpPr>
          <p:cNvPr id="21" name="Cylinder 20">
            <a:extLst>
              <a:ext uri="{FF2B5EF4-FFF2-40B4-BE49-F238E27FC236}">
                <a16:creationId xmlns:a16="http://schemas.microsoft.com/office/drawing/2014/main" id="{C0230AE0-0B4D-022E-F012-9A3CCFB35C1D}"/>
              </a:ext>
            </a:extLst>
          </p:cNvPr>
          <p:cNvSpPr/>
          <p:nvPr/>
        </p:nvSpPr>
        <p:spPr>
          <a:xfrm rot="16200000">
            <a:off x="1261319" y="1299055"/>
            <a:ext cx="249850" cy="813494"/>
          </a:xfrm>
          <a:prstGeom prst="can">
            <a:avLst/>
          </a:prstGeom>
          <a:noFill/>
          <a:ln>
            <a:gradFill flip="none" rotWithShape="1">
              <a:gsLst>
                <a:gs pos="0">
                  <a:srgbClr val="FFC000"/>
                </a:gs>
                <a:gs pos="100000">
                  <a:srgbClr val="4472C4"/>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a:extLst>
              <a:ext uri="{FF2B5EF4-FFF2-40B4-BE49-F238E27FC236}">
                <a16:creationId xmlns:a16="http://schemas.microsoft.com/office/drawing/2014/main" id="{8F57CCF0-EE06-F2E1-001F-15CDDEA52602}"/>
              </a:ext>
            </a:extLst>
          </p:cNvPr>
          <p:cNvPicPr>
            <a:picLocks noChangeAspect="1"/>
          </p:cNvPicPr>
          <p:nvPr/>
        </p:nvPicPr>
        <p:blipFill>
          <a:blip r:embed="rId3">
            <a:duotone>
              <a:schemeClr val="accent2">
                <a:shade val="45000"/>
                <a:satMod val="135000"/>
              </a:schemeClr>
              <a:prstClr val="white"/>
            </a:duotone>
          </a:blip>
          <a:stretch>
            <a:fillRect/>
          </a:stretch>
        </p:blipFill>
        <p:spPr>
          <a:xfrm>
            <a:off x="3340499" y="1226705"/>
            <a:ext cx="480737" cy="480737"/>
          </a:xfrm>
          <a:prstGeom prst="rect">
            <a:avLst/>
          </a:prstGeom>
        </p:spPr>
      </p:pic>
      <p:cxnSp>
        <p:nvCxnSpPr>
          <p:cNvPr id="27" name="Straight Arrow Connector 26">
            <a:extLst>
              <a:ext uri="{FF2B5EF4-FFF2-40B4-BE49-F238E27FC236}">
                <a16:creationId xmlns:a16="http://schemas.microsoft.com/office/drawing/2014/main" id="{0C0CFB7A-55C6-8BD9-4B60-5637373D4B82}"/>
              </a:ext>
            </a:extLst>
          </p:cNvPr>
          <p:cNvCxnSpPr>
            <a:cxnSpLocks/>
          </p:cNvCxnSpPr>
          <p:nvPr/>
        </p:nvCxnSpPr>
        <p:spPr>
          <a:xfrm flipH="1">
            <a:off x="2272328" y="1657326"/>
            <a:ext cx="1073950" cy="0"/>
          </a:xfrm>
          <a:prstGeom prst="straightConnector1">
            <a:avLst/>
          </a:prstGeom>
          <a:noFill/>
          <a:ln w="38100" cap="flat" cmpd="sng" algn="ctr">
            <a:solidFill>
              <a:schemeClr val="accent1"/>
            </a:solidFill>
            <a:prstDash val="solid"/>
            <a:miter lim="800000"/>
            <a:headEnd type="triangle"/>
            <a:tailEnd type="none"/>
          </a:ln>
          <a:effectLst/>
        </p:spPr>
      </p:cxnSp>
      <p:sp>
        <p:nvSpPr>
          <p:cNvPr id="28" name="Cylinder 27">
            <a:extLst>
              <a:ext uri="{FF2B5EF4-FFF2-40B4-BE49-F238E27FC236}">
                <a16:creationId xmlns:a16="http://schemas.microsoft.com/office/drawing/2014/main" id="{833363C4-812B-FE35-C078-2ABD72696030}"/>
              </a:ext>
            </a:extLst>
          </p:cNvPr>
          <p:cNvSpPr/>
          <p:nvPr/>
        </p:nvSpPr>
        <p:spPr>
          <a:xfrm rot="16200000">
            <a:off x="2669705" y="1299538"/>
            <a:ext cx="249850" cy="813494"/>
          </a:xfrm>
          <a:prstGeom prst="can">
            <a:avLst/>
          </a:prstGeom>
          <a:noFill/>
          <a:ln>
            <a:gradFill flip="none" rotWithShape="1">
              <a:gsLst>
                <a:gs pos="0">
                  <a:schemeClr val="accent2"/>
                </a:gs>
                <a:gs pos="100000">
                  <a:srgbClr val="4472C4"/>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0" name="Straight Arrow Connector 29">
            <a:extLst>
              <a:ext uri="{FF2B5EF4-FFF2-40B4-BE49-F238E27FC236}">
                <a16:creationId xmlns:a16="http://schemas.microsoft.com/office/drawing/2014/main" id="{5A06B514-5CF9-54D4-529F-EF346FF94F8D}"/>
              </a:ext>
            </a:extLst>
          </p:cNvPr>
          <p:cNvCxnSpPr>
            <a:cxnSpLocks/>
          </p:cNvCxnSpPr>
          <p:nvPr/>
        </p:nvCxnSpPr>
        <p:spPr>
          <a:xfrm flipH="1">
            <a:off x="882665" y="1281421"/>
            <a:ext cx="2468880" cy="0"/>
          </a:xfrm>
          <a:prstGeom prst="straightConnector1">
            <a:avLst/>
          </a:prstGeom>
          <a:noFill/>
          <a:ln w="38100" cap="flat" cmpd="sng" algn="ctr">
            <a:solidFill>
              <a:schemeClr val="accent4"/>
            </a:solidFill>
            <a:prstDash val="solid"/>
            <a:miter lim="800000"/>
            <a:headEnd type="triangle"/>
            <a:tailEnd type="none"/>
          </a:ln>
          <a:effectLst/>
        </p:spPr>
      </p:cxnSp>
      <p:sp>
        <p:nvSpPr>
          <p:cNvPr id="31" name="Cylinder 30">
            <a:extLst>
              <a:ext uri="{FF2B5EF4-FFF2-40B4-BE49-F238E27FC236}">
                <a16:creationId xmlns:a16="http://schemas.microsoft.com/office/drawing/2014/main" id="{FDD05CE1-A8F2-D15E-A9D3-F5033F83045C}"/>
              </a:ext>
            </a:extLst>
          </p:cNvPr>
          <p:cNvSpPr/>
          <p:nvPr/>
        </p:nvSpPr>
        <p:spPr>
          <a:xfrm rot="16200000">
            <a:off x="1970575" y="233100"/>
            <a:ext cx="249850" cy="2194560"/>
          </a:xfrm>
          <a:prstGeom prst="can">
            <a:avLst/>
          </a:prstGeom>
          <a:noFill/>
          <a:ln>
            <a:gradFill flip="none" rotWithShape="1">
              <a:gsLst>
                <a:gs pos="0">
                  <a:srgbClr val="FFC000"/>
                </a:gs>
                <a:gs pos="100000">
                  <a:schemeClr val="accent2"/>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A7346B8D-D9A7-7D61-5B4B-B11D3C4E80BB}"/>
              </a:ext>
            </a:extLst>
          </p:cNvPr>
          <p:cNvSpPr txBox="1"/>
          <p:nvPr/>
        </p:nvSpPr>
        <p:spPr>
          <a:xfrm>
            <a:off x="1526934" y="1953392"/>
            <a:ext cx="1130118" cy="473463"/>
          </a:xfrm>
          <a:prstGeom prst="rect">
            <a:avLst/>
          </a:prstGeom>
          <a:noFill/>
        </p:spPr>
        <p:txBody>
          <a:bodyPr wrap="none" lIns="0" tIns="0" rIns="0" bIns="0" rtlCol="0" anchor="ctr" anchorCtr="0">
            <a:spAutoFit/>
          </a:bodyPr>
          <a:lstStyle/>
          <a:p>
            <a:pPr marL="0" marR="0" lvl="0" indent="0" algn="ctr" defTabSz="457200" eaLnBrk="1" fontAlgn="auto" latinLnBrk="0" hangingPunct="1">
              <a:lnSpc>
                <a:spcPts val="9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accent1"/>
                </a:solidFill>
                <a:effectLst/>
                <a:uLnTx/>
                <a:uFillTx/>
              </a:rPr>
              <a:t>UE 1</a:t>
            </a:r>
          </a:p>
          <a:p>
            <a:pPr marL="0" marR="0" lvl="0" indent="0" algn="ctr" defTabSz="457200" eaLnBrk="1" fontAlgn="auto" latinLnBrk="0" hangingPunct="1">
              <a:lnSpc>
                <a:spcPts val="9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Node ID: 1</a:t>
            </a:r>
          </a:p>
          <a:p>
            <a:pPr marL="0" marR="0" lvl="0" indent="0" algn="ctr" defTabSz="457200" eaLnBrk="1" fontAlgn="auto" latinLnBrk="0" hangingPunct="1">
              <a:lnSpc>
                <a:spcPts val="9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L2ID: 2</a:t>
            </a:r>
          </a:p>
          <a:p>
            <a:pPr marL="0" marR="0" lvl="0" indent="0" algn="ctr" defTabSz="457200" eaLnBrk="1" fontAlgn="auto" latinLnBrk="0" hangingPunct="1">
              <a:lnSpc>
                <a:spcPts val="9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IPv4 </a:t>
            </a:r>
            <a:r>
              <a:rPr kumimoji="0" lang="en-US" sz="1200" b="0" i="0" u="none" strike="noStrike" kern="0" cap="none" spc="0" normalizeH="0" baseline="0" noProof="0" dirty="0" err="1">
                <a:ln>
                  <a:noFill/>
                </a:ln>
                <a:effectLst/>
                <a:uLnTx/>
                <a:uFillTx/>
              </a:rPr>
              <a:t>addr</a:t>
            </a:r>
            <a:r>
              <a:rPr kumimoji="0" lang="en-US" sz="1200" b="0" i="0" u="none" strike="noStrike" kern="0" cap="none" spc="0" normalizeH="0" baseline="0" noProof="0" dirty="0">
                <a:ln>
                  <a:noFill/>
                </a:ln>
                <a:effectLst/>
                <a:uLnTx/>
                <a:uFillTx/>
              </a:rPr>
              <a:t>: 7.0.0.3 </a:t>
            </a:r>
          </a:p>
        </p:txBody>
      </p:sp>
      <p:sp>
        <p:nvSpPr>
          <p:cNvPr id="34" name="TextBox 33">
            <a:extLst>
              <a:ext uri="{FF2B5EF4-FFF2-40B4-BE49-F238E27FC236}">
                <a16:creationId xmlns:a16="http://schemas.microsoft.com/office/drawing/2014/main" id="{59C7D925-A525-BAC5-D357-47E6F04DC313}"/>
              </a:ext>
            </a:extLst>
          </p:cNvPr>
          <p:cNvSpPr txBox="1"/>
          <p:nvPr/>
        </p:nvSpPr>
        <p:spPr>
          <a:xfrm>
            <a:off x="2971911" y="1953392"/>
            <a:ext cx="1130117" cy="473463"/>
          </a:xfrm>
          <a:prstGeom prst="rect">
            <a:avLst/>
          </a:prstGeom>
          <a:noFill/>
        </p:spPr>
        <p:txBody>
          <a:bodyPr wrap="none" lIns="0" tIns="0" rIns="0" bIns="0" rtlCol="0" anchor="ctr" anchorCtr="0">
            <a:spAutoFit/>
          </a:bodyPr>
          <a:lstStyle/>
          <a:p>
            <a:pPr marL="0" marR="0" lvl="0" indent="0" algn="ctr" defTabSz="457200" eaLnBrk="1" fontAlgn="auto" latinLnBrk="0" hangingPunct="1">
              <a:lnSpc>
                <a:spcPts val="9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accent2"/>
                </a:solidFill>
                <a:effectLst/>
                <a:uLnTx/>
                <a:uFillTx/>
              </a:rPr>
              <a:t>UE 2</a:t>
            </a:r>
          </a:p>
          <a:p>
            <a:pPr marL="0" marR="0" lvl="0" indent="0" algn="ctr" defTabSz="457200" eaLnBrk="1" fontAlgn="auto" latinLnBrk="0" hangingPunct="1">
              <a:lnSpc>
                <a:spcPts val="9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Node ID: 2</a:t>
            </a:r>
          </a:p>
          <a:p>
            <a:pPr marL="0" marR="0" lvl="0" indent="0" algn="ctr" defTabSz="457200" eaLnBrk="1" fontAlgn="auto" latinLnBrk="0" hangingPunct="1">
              <a:lnSpc>
                <a:spcPts val="9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L2ID: 3</a:t>
            </a:r>
          </a:p>
          <a:p>
            <a:pPr marL="0" marR="0" lvl="0" indent="0" algn="ctr" defTabSz="457200" eaLnBrk="1" fontAlgn="auto" latinLnBrk="0" hangingPunct="1">
              <a:lnSpc>
                <a:spcPts val="9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IPv4 </a:t>
            </a:r>
            <a:r>
              <a:rPr kumimoji="0" lang="en-US" sz="1200" b="0" i="0" u="none" strike="noStrike" kern="0" cap="none" spc="0" normalizeH="0" baseline="0" noProof="0" dirty="0" err="1">
                <a:ln>
                  <a:noFill/>
                </a:ln>
                <a:effectLst/>
                <a:uLnTx/>
                <a:uFillTx/>
              </a:rPr>
              <a:t>addr</a:t>
            </a:r>
            <a:r>
              <a:rPr kumimoji="0" lang="en-US" sz="1200" b="0" i="0" u="none" strike="noStrike" kern="0" cap="none" spc="0" normalizeH="0" baseline="0" noProof="0" dirty="0">
                <a:ln>
                  <a:noFill/>
                </a:ln>
                <a:effectLst/>
                <a:uLnTx/>
                <a:uFillTx/>
              </a:rPr>
              <a:t>: 7.0.0.4 </a:t>
            </a:r>
          </a:p>
        </p:txBody>
      </p:sp>
      <p:sp>
        <p:nvSpPr>
          <p:cNvPr id="35" name="TextBox 34">
            <a:extLst>
              <a:ext uri="{FF2B5EF4-FFF2-40B4-BE49-F238E27FC236}">
                <a16:creationId xmlns:a16="http://schemas.microsoft.com/office/drawing/2014/main" id="{A1EA541A-74FB-CFD0-B2BC-7E7D1987D13B}"/>
              </a:ext>
            </a:extLst>
          </p:cNvPr>
          <p:cNvSpPr txBox="1"/>
          <p:nvPr/>
        </p:nvSpPr>
        <p:spPr>
          <a:xfrm>
            <a:off x="5539796" y="2133600"/>
            <a:ext cx="1901098" cy="338554"/>
          </a:xfrm>
          <a:prstGeom prst="rect">
            <a:avLst/>
          </a:prstGeom>
          <a:noFill/>
        </p:spPr>
        <p:txBody>
          <a:bodyPr wrap="none" rtlCol="0">
            <a:spAutoFit/>
          </a:bodyPr>
          <a:lstStyle/>
          <a:p>
            <a:pPr algn="l"/>
            <a:r>
              <a:rPr lang="en-US" sz="1600" dirty="0">
                <a:solidFill>
                  <a:srgbClr val="0070C0"/>
                </a:solidFill>
              </a:rPr>
              <a:t>Traffic configuration:</a:t>
            </a:r>
          </a:p>
        </p:txBody>
      </p:sp>
      <p:sp>
        <p:nvSpPr>
          <p:cNvPr id="36" name="TextBox 35">
            <a:extLst>
              <a:ext uri="{FF2B5EF4-FFF2-40B4-BE49-F238E27FC236}">
                <a16:creationId xmlns:a16="http://schemas.microsoft.com/office/drawing/2014/main" id="{63C2CCE7-8A22-C443-53B7-FB6594B870C2}"/>
              </a:ext>
            </a:extLst>
          </p:cNvPr>
          <p:cNvSpPr txBox="1"/>
          <p:nvPr/>
        </p:nvSpPr>
        <p:spPr>
          <a:xfrm>
            <a:off x="3886200" y="762000"/>
            <a:ext cx="3962400" cy="369332"/>
          </a:xfrm>
          <a:prstGeom prst="rect">
            <a:avLst/>
          </a:prstGeom>
          <a:noFill/>
        </p:spPr>
        <p:txBody>
          <a:bodyPr wrap="square">
            <a:spAutoFit/>
          </a:bodyPr>
          <a:lstStyle/>
          <a:p>
            <a:r>
              <a:rPr lang="en-US" b="0" dirty="0">
                <a:solidFill>
                  <a:schemeClr val="accent1"/>
                </a:solidFill>
                <a:effectLst/>
                <a:latin typeface="Consolas" panose="020B0609020204030204" pitchFamily="49" charset="0"/>
              </a:rPr>
              <a:t>nr-prose-unicast-multi-link.cc</a:t>
            </a:r>
          </a:p>
        </p:txBody>
      </p:sp>
      <p:sp>
        <p:nvSpPr>
          <p:cNvPr id="37" name="TextBox 36">
            <a:extLst>
              <a:ext uri="{FF2B5EF4-FFF2-40B4-BE49-F238E27FC236}">
                <a16:creationId xmlns:a16="http://schemas.microsoft.com/office/drawing/2014/main" id="{451BDE55-2265-5BCB-5957-381AE0AC8176}"/>
              </a:ext>
            </a:extLst>
          </p:cNvPr>
          <p:cNvSpPr txBox="1"/>
          <p:nvPr/>
        </p:nvSpPr>
        <p:spPr>
          <a:xfrm>
            <a:off x="4260975" y="1194479"/>
            <a:ext cx="6876657" cy="338554"/>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n-US" sz="1600" b="1" dirty="0"/>
              <a:t>Source code: </a:t>
            </a:r>
            <a:r>
              <a:rPr lang="en-US" sz="1600" dirty="0"/>
              <a:t>src/nr/examples/nr-prose-examples/nr-prose-unicast-multi-link.cc</a:t>
            </a:r>
          </a:p>
        </p:txBody>
      </p:sp>
      <p:sp>
        <p:nvSpPr>
          <p:cNvPr id="38" name="TextBox 37">
            <a:extLst>
              <a:ext uri="{FF2B5EF4-FFF2-40B4-BE49-F238E27FC236}">
                <a16:creationId xmlns:a16="http://schemas.microsoft.com/office/drawing/2014/main" id="{CF9A065A-6E9C-F7FE-C4AC-6B9CFA273C7D}"/>
              </a:ext>
            </a:extLst>
          </p:cNvPr>
          <p:cNvSpPr txBox="1"/>
          <p:nvPr/>
        </p:nvSpPr>
        <p:spPr>
          <a:xfrm>
            <a:off x="74336" y="2870386"/>
            <a:ext cx="3118443" cy="2893100"/>
          </a:xfrm>
          <a:prstGeom prst="rect">
            <a:avLst/>
          </a:prstGeom>
          <a:noFill/>
        </p:spPr>
        <p:txBody>
          <a:bodyPr wrap="square" rtlCol="0">
            <a:spAutoFit/>
          </a:bodyPr>
          <a:lstStyle/>
          <a:p>
            <a:pPr algn="l"/>
            <a:r>
              <a:rPr lang="en-US" sz="1400" dirty="0"/>
              <a:t>A CBR traffic flow from the initiating UE towards the target UE is configured by default</a:t>
            </a:r>
          </a:p>
          <a:p>
            <a:pPr algn="l"/>
            <a:r>
              <a:rPr lang="en-US" sz="1400" dirty="0"/>
              <a:t>The packet size, data rate and general starting time of the flows can be configured. The default values:  </a:t>
            </a:r>
          </a:p>
          <a:p>
            <a:pPr algn="l"/>
            <a:endParaRPr lang="en-US" sz="1400" dirty="0"/>
          </a:p>
          <a:p>
            <a:pPr algn="l"/>
            <a:endParaRPr lang="en-US" sz="1400" dirty="0"/>
          </a:p>
          <a:p>
            <a:pPr algn="l"/>
            <a:endParaRPr lang="en-US" sz="1400" dirty="0"/>
          </a:p>
          <a:p>
            <a:pPr algn="l"/>
            <a:endParaRPr lang="en-US" sz="1400" dirty="0"/>
          </a:p>
          <a:p>
            <a:pPr algn="l"/>
            <a:r>
              <a:rPr lang="en-US" sz="1400" dirty="0"/>
              <a:t>Actual starting time is randomized within a 100 ms range to avoid simultaneous transmissions </a:t>
            </a:r>
          </a:p>
        </p:txBody>
      </p:sp>
      <p:sp>
        <p:nvSpPr>
          <p:cNvPr id="42" name="TextBox 41">
            <a:extLst>
              <a:ext uri="{FF2B5EF4-FFF2-40B4-BE49-F238E27FC236}">
                <a16:creationId xmlns:a16="http://schemas.microsoft.com/office/drawing/2014/main" id="{FA1B7CB9-D7F4-D500-3401-A08F65915CAD}"/>
              </a:ext>
            </a:extLst>
          </p:cNvPr>
          <p:cNvSpPr txBox="1"/>
          <p:nvPr/>
        </p:nvSpPr>
        <p:spPr>
          <a:xfrm>
            <a:off x="0" y="6185098"/>
            <a:ext cx="3462633" cy="307777"/>
          </a:xfrm>
          <a:prstGeom prst="rect">
            <a:avLst/>
          </a:prstGeom>
          <a:noFill/>
        </p:spPr>
        <p:txBody>
          <a:bodyPr wrap="square" rtlCol="0">
            <a:spAutoFit/>
          </a:bodyPr>
          <a:lstStyle/>
          <a:p>
            <a:pPr algn="l"/>
            <a:r>
              <a:rPr lang="en-US" sz="1400" dirty="0"/>
              <a:t>CBR: Constant Bit Rate</a:t>
            </a:r>
          </a:p>
        </p:txBody>
      </p:sp>
      <p:graphicFrame>
        <p:nvGraphicFramePr>
          <p:cNvPr id="43" name="Table 109">
            <a:extLst>
              <a:ext uri="{FF2B5EF4-FFF2-40B4-BE49-F238E27FC236}">
                <a16:creationId xmlns:a16="http://schemas.microsoft.com/office/drawing/2014/main" id="{8D7F17F8-5054-FCE3-1617-5D9DAA06B61E}"/>
              </a:ext>
            </a:extLst>
          </p:cNvPr>
          <p:cNvGraphicFramePr>
            <a:graphicFrameLocks noGrp="1"/>
          </p:cNvGraphicFramePr>
          <p:nvPr>
            <p:extLst>
              <p:ext uri="{D42A27DB-BD31-4B8C-83A1-F6EECF244321}">
                <p14:modId xmlns:p14="http://schemas.microsoft.com/office/powerpoint/2010/main" val="1244229466"/>
              </p:ext>
            </p:extLst>
          </p:nvPr>
        </p:nvGraphicFramePr>
        <p:xfrm>
          <a:off x="299233" y="4267200"/>
          <a:ext cx="1990567" cy="609600"/>
        </p:xfrm>
        <a:graphic>
          <a:graphicData uri="http://schemas.openxmlformats.org/drawingml/2006/table">
            <a:tbl>
              <a:tblPr firstRow="1" bandRow="1">
                <a:tableStyleId>{5940675A-B579-460E-94D1-54222C63F5DA}</a:tableStyleId>
              </a:tblPr>
              <a:tblGrid>
                <a:gridCol w="1054713">
                  <a:extLst>
                    <a:ext uri="{9D8B030D-6E8A-4147-A177-3AD203B41FA5}">
                      <a16:colId xmlns:a16="http://schemas.microsoft.com/office/drawing/2014/main" val="1485470764"/>
                    </a:ext>
                  </a:extLst>
                </a:gridCol>
                <a:gridCol w="935854">
                  <a:extLst>
                    <a:ext uri="{9D8B030D-6E8A-4147-A177-3AD203B41FA5}">
                      <a16:colId xmlns:a16="http://schemas.microsoft.com/office/drawing/2014/main" val="4191831337"/>
                    </a:ext>
                  </a:extLst>
                </a:gridCol>
              </a:tblGrid>
              <a:tr h="0">
                <a:tc>
                  <a:txBody>
                    <a:bodyPr/>
                    <a:lstStyle/>
                    <a:p>
                      <a:pPr algn="ctr"/>
                      <a:r>
                        <a:rPr lang="en-US" sz="1000" b="1" dirty="0"/>
                        <a:t>Parameter</a:t>
                      </a:r>
                    </a:p>
                  </a:txBody>
                  <a:tcPr marT="0" marB="0"/>
                </a:tc>
                <a:tc>
                  <a:txBody>
                    <a:bodyPr/>
                    <a:lstStyle/>
                    <a:p>
                      <a:pPr algn="ctr"/>
                      <a:r>
                        <a:rPr lang="en-US" sz="1000" b="1" dirty="0"/>
                        <a:t>Default value</a:t>
                      </a:r>
                    </a:p>
                  </a:txBody>
                  <a:tcPr marT="0" marB="0"/>
                </a:tc>
                <a:extLst>
                  <a:ext uri="{0D108BD9-81ED-4DB2-BD59-A6C34878D82A}">
                    <a16:rowId xmlns:a16="http://schemas.microsoft.com/office/drawing/2014/main" val="2507936695"/>
                  </a:ext>
                </a:extLst>
              </a:tr>
              <a:tr h="0">
                <a:tc>
                  <a:txBody>
                    <a:bodyPr/>
                    <a:lstStyle/>
                    <a:p>
                      <a:pPr algn="ctr"/>
                      <a:r>
                        <a:rPr lang="en-US" sz="1000" dirty="0" err="1"/>
                        <a:t>udpPacketSize</a:t>
                      </a:r>
                      <a:endParaRPr lang="en-US" sz="1000" dirty="0"/>
                    </a:p>
                  </a:txBody>
                  <a:tcPr marT="0" marB="0"/>
                </a:tc>
                <a:tc>
                  <a:txBody>
                    <a:bodyPr/>
                    <a:lstStyle/>
                    <a:p>
                      <a:pPr algn="ctr"/>
                      <a:r>
                        <a:rPr lang="en-US" sz="1000" dirty="0"/>
                        <a:t>200 Bytes</a:t>
                      </a:r>
                    </a:p>
                  </a:txBody>
                  <a:tcPr marT="0" marB="0"/>
                </a:tc>
                <a:extLst>
                  <a:ext uri="{0D108BD9-81ED-4DB2-BD59-A6C34878D82A}">
                    <a16:rowId xmlns:a16="http://schemas.microsoft.com/office/drawing/2014/main" val="1099660070"/>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err="1"/>
                        <a:t>dataRate</a:t>
                      </a:r>
                      <a:endParaRPr lang="en-US" sz="1000" dirty="0"/>
                    </a:p>
                  </a:txBody>
                  <a:tcPr marT="0" marB="0"/>
                </a:tc>
                <a:tc>
                  <a:txBody>
                    <a:bodyPr/>
                    <a:lstStyle/>
                    <a:p>
                      <a:pPr algn="ctr"/>
                      <a:r>
                        <a:rPr lang="en-US" sz="1000" dirty="0"/>
                        <a:t>16 kb/s</a:t>
                      </a:r>
                    </a:p>
                  </a:txBody>
                  <a:tcPr marT="0" marB="0"/>
                </a:tc>
                <a:extLst>
                  <a:ext uri="{0D108BD9-81ED-4DB2-BD59-A6C34878D82A}">
                    <a16:rowId xmlns:a16="http://schemas.microsoft.com/office/drawing/2014/main" val="3186830553"/>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err="1"/>
                        <a:t>startTrafficTime</a:t>
                      </a:r>
                      <a:endParaRPr lang="en-US" sz="1000" dirty="0"/>
                    </a:p>
                  </a:txBody>
                  <a:tcPr marT="0" marB="0"/>
                </a:tc>
                <a:tc>
                  <a:txBody>
                    <a:bodyPr/>
                    <a:lstStyle/>
                    <a:p>
                      <a:pPr algn="ctr"/>
                      <a:r>
                        <a:rPr lang="en-US" sz="1000" dirty="0"/>
                        <a:t>3 s</a:t>
                      </a:r>
                    </a:p>
                  </a:txBody>
                  <a:tcPr marT="0" marB="0"/>
                </a:tc>
                <a:extLst>
                  <a:ext uri="{0D108BD9-81ED-4DB2-BD59-A6C34878D82A}">
                    <a16:rowId xmlns:a16="http://schemas.microsoft.com/office/drawing/2014/main" val="3681319035"/>
                  </a:ext>
                </a:extLst>
              </a:tr>
            </a:tbl>
          </a:graphicData>
        </a:graphic>
      </p:graphicFrame>
      <p:pic>
        <p:nvPicPr>
          <p:cNvPr id="4" name="Picture 3">
            <a:extLst>
              <a:ext uri="{FF2B5EF4-FFF2-40B4-BE49-F238E27FC236}">
                <a16:creationId xmlns:a16="http://schemas.microsoft.com/office/drawing/2014/main" id="{64BE6C63-E412-D894-205C-2E7F0BCCEB8A}"/>
              </a:ext>
            </a:extLst>
          </p:cNvPr>
          <p:cNvPicPr>
            <a:picLocks noChangeAspect="1"/>
          </p:cNvPicPr>
          <p:nvPr/>
        </p:nvPicPr>
        <p:blipFill>
          <a:blip r:embed="rId4"/>
          <a:stretch>
            <a:fillRect/>
          </a:stretch>
        </p:blipFill>
        <p:spPr>
          <a:xfrm>
            <a:off x="4095144" y="2626033"/>
            <a:ext cx="7944456" cy="3866842"/>
          </a:xfrm>
          <a:prstGeom prst="rect">
            <a:avLst/>
          </a:prstGeom>
        </p:spPr>
      </p:pic>
    </p:spTree>
    <p:extLst>
      <p:ext uri="{BB962C8B-B14F-4D97-AF65-F5344CB8AC3E}">
        <p14:creationId xmlns:p14="http://schemas.microsoft.com/office/powerpoint/2010/main" val="19666267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D29FC-C920-6C73-9E7B-C7560144B7AE}"/>
              </a:ext>
            </a:extLst>
          </p:cNvPr>
          <p:cNvSpPr>
            <a:spLocks noGrp="1"/>
          </p:cNvSpPr>
          <p:nvPr>
            <p:ph type="title"/>
          </p:nvPr>
        </p:nvSpPr>
        <p:spPr/>
        <p:txBody>
          <a:bodyPr/>
          <a:lstStyle/>
          <a:p>
            <a:r>
              <a:rPr lang="en-US" sz="4400" dirty="0"/>
              <a:t>NR ProSe unicast communication - Example</a:t>
            </a:r>
            <a:endParaRPr lang="en-US" dirty="0"/>
          </a:p>
        </p:txBody>
      </p:sp>
      <p:sp>
        <p:nvSpPr>
          <p:cNvPr id="3" name="Slide Number Placeholder 2">
            <a:extLst>
              <a:ext uri="{FF2B5EF4-FFF2-40B4-BE49-F238E27FC236}">
                <a16:creationId xmlns:a16="http://schemas.microsoft.com/office/drawing/2014/main" id="{7C7673B7-21B6-67C3-966F-FA6353D7B75B}"/>
              </a:ext>
            </a:extLst>
          </p:cNvPr>
          <p:cNvSpPr>
            <a:spLocks noGrp="1"/>
          </p:cNvSpPr>
          <p:nvPr>
            <p:ph type="sldNum" sz="quarter" idx="10"/>
          </p:nvPr>
        </p:nvSpPr>
        <p:spPr/>
        <p:txBody>
          <a:bodyPr/>
          <a:lstStyle/>
          <a:p>
            <a:pPr>
              <a:defRPr/>
            </a:pPr>
            <a:fld id="{0DE4BD5F-8B14-4699-8612-1D3882A88C40}" type="slidenum">
              <a:rPr lang="en-CA" smtClean="0"/>
              <a:pPr>
                <a:defRPr/>
              </a:pPr>
              <a:t>29</a:t>
            </a:fld>
            <a:endParaRPr lang="en-CA" dirty="0"/>
          </a:p>
        </p:txBody>
      </p:sp>
      <p:sp>
        <p:nvSpPr>
          <p:cNvPr id="12" name="TextBox 11">
            <a:extLst>
              <a:ext uri="{FF2B5EF4-FFF2-40B4-BE49-F238E27FC236}">
                <a16:creationId xmlns:a16="http://schemas.microsoft.com/office/drawing/2014/main" id="{8820614F-153C-7D57-160F-5F788E6CFA1E}"/>
              </a:ext>
            </a:extLst>
          </p:cNvPr>
          <p:cNvSpPr txBox="1"/>
          <p:nvPr/>
        </p:nvSpPr>
        <p:spPr>
          <a:xfrm>
            <a:off x="4126628" y="1705801"/>
            <a:ext cx="2883772" cy="338554"/>
          </a:xfrm>
          <a:prstGeom prst="rect">
            <a:avLst/>
          </a:prstGeom>
          <a:noFill/>
        </p:spPr>
        <p:txBody>
          <a:bodyPr wrap="square" rtlCol="0">
            <a:spAutoFit/>
          </a:bodyPr>
          <a:lstStyle/>
          <a:p>
            <a:r>
              <a:rPr lang="en-US" sz="1600" dirty="0">
                <a:solidFill>
                  <a:srgbClr val="0070C0"/>
                </a:solidFill>
              </a:rPr>
              <a:t>Simulation standard output:</a:t>
            </a:r>
          </a:p>
        </p:txBody>
      </p:sp>
      <p:pic>
        <p:nvPicPr>
          <p:cNvPr id="15" name="Picture 14">
            <a:extLst>
              <a:ext uri="{FF2B5EF4-FFF2-40B4-BE49-F238E27FC236}">
                <a16:creationId xmlns:a16="http://schemas.microsoft.com/office/drawing/2014/main" id="{A5E69CD1-8CF2-6253-3958-DDABE9250391}"/>
              </a:ext>
            </a:extLst>
          </p:cNvPr>
          <p:cNvPicPr>
            <a:picLocks noChangeAspect="1"/>
          </p:cNvPicPr>
          <p:nvPr/>
        </p:nvPicPr>
        <p:blipFill>
          <a:blip r:embed="rId3"/>
          <a:stretch>
            <a:fillRect/>
          </a:stretch>
        </p:blipFill>
        <p:spPr>
          <a:xfrm>
            <a:off x="4218563" y="1447757"/>
            <a:ext cx="7249537" cy="304843"/>
          </a:xfrm>
          <a:prstGeom prst="rect">
            <a:avLst/>
          </a:prstGeom>
          <a:effectLst>
            <a:glow rad="50800">
              <a:schemeClr val="accent1"/>
            </a:glow>
          </a:effectLst>
        </p:spPr>
      </p:pic>
      <p:sp>
        <p:nvSpPr>
          <p:cNvPr id="18" name="TextBox 17">
            <a:extLst>
              <a:ext uri="{FF2B5EF4-FFF2-40B4-BE49-F238E27FC236}">
                <a16:creationId xmlns:a16="http://schemas.microsoft.com/office/drawing/2014/main" id="{CCE10B84-C870-1779-5023-564FCBD2BF52}"/>
              </a:ext>
            </a:extLst>
          </p:cNvPr>
          <p:cNvSpPr txBox="1"/>
          <p:nvPr/>
        </p:nvSpPr>
        <p:spPr>
          <a:xfrm>
            <a:off x="4133918" y="1152107"/>
            <a:ext cx="1997663" cy="338554"/>
          </a:xfrm>
          <a:prstGeom prst="rect">
            <a:avLst/>
          </a:prstGeom>
          <a:noFill/>
        </p:spPr>
        <p:txBody>
          <a:bodyPr wrap="none" rtlCol="0">
            <a:spAutoFit/>
          </a:bodyPr>
          <a:lstStyle/>
          <a:p>
            <a:pPr algn="l"/>
            <a:r>
              <a:rPr lang="en-US" sz="1600" dirty="0">
                <a:solidFill>
                  <a:srgbClr val="0070C0"/>
                </a:solidFill>
              </a:rPr>
              <a:t>Running the scenario:</a:t>
            </a:r>
          </a:p>
        </p:txBody>
      </p:sp>
      <p:sp>
        <p:nvSpPr>
          <p:cNvPr id="19" name="TextBox 18">
            <a:extLst>
              <a:ext uri="{FF2B5EF4-FFF2-40B4-BE49-F238E27FC236}">
                <a16:creationId xmlns:a16="http://schemas.microsoft.com/office/drawing/2014/main" id="{744F5A84-D54A-2C23-11B6-EB3E2CE223A3}"/>
              </a:ext>
            </a:extLst>
          </p:cNvPr>
          <p:cNvSpPr txBox="1"/>
          <p:nvPr/>
        </p:nvSpPr>
        <p:spPr>
          <a:xfrm>
            <a:off x="213969" y="5219088"/>
            <a:ext cx="2125582" cy="338554"/>
          </a:xfrm>
          <a:prstGeom prst="rect">
            <a:avLst/>
          </a:prstGeom>
          <a:noFill/>
        </p:spPr>
        <p:txBody>
          <a:bodyPr wrap="none" rtlCol="0">
            <a:spAutoFit/>
          </a:bodyPr>
          <a:lstStyle/>
          <a:p>
            <a:pPr algn="l"/>
            <a:r>
              <a:rPr lang="en-US" sz="1600" dirty="0">
                <a:solidFill>
                  <a:srgbClr val="0070C0"/>
                </a:solidFill>
              </a:rPr>
              <a:t>Simulation output files:</a:t>
            </a:r>
          </a:p>
        </p:txBody>
      </p:sp>
      <p:pic>
        <p:nvPicPr>
          <p:cNvPr id="28" name="Picture 27">
            <a:extLst>
              <a:ext uri="{FF2B5EF4-FFF2-40B4-BE49-F238E27FC236}">
                <a16:creationId xmlns:a16="http://schemas.microsoft.com/office/drawing/2014/main" id="{6A78C257-4AE1-15EF-C7A7-49509CBE579D}"/>
              </a:ext>
            </a:extLst>
          </p:cNvPr>
          <p:cNvPicPr>
            <a:picLocks noChangeAspect="1"/>
          </p:cNvPicPr>
          <p:nvPr/>
        </p:nvPicPr>
        <p:blipFill>
          <a:blip r:embed="rId4"/>
          <a:stretch>
            <a:fillRect/>
          </a:stretch>
        </p:blipFill>
        <p:spPr>
          <a:xfrm>
            <a:off x="5472503" y="2009098"/>
            <a:ext cx="4372585" cy="4848902"/>
          </a:xfrm>
          <a:prstGeom prst="rect">
            <a:avLst/>
          </a:prstGeom>
        </p:spPr>
      </p:pic>
      <p:pic>
        <p:nvPicPr>
          <p:cNvPr id="49" name="Picture 48">
            <a:extLst>
              <a:ext uri="{FF2B5EF4-FFF2-40B4-BE49-F238E27FC236}">
                <a16:creationId xmlns:a16="http://schemas.microsoft.com/office/drawing/2014/main" id="{47996C0F-5E06-01F6-390F-C33AC5749771}"/>
              </a:ext>
            </a:extLst>
          </p:cNvPr>
          <p:cNvPicPr>
            <a:picLocks noChangeAspect="1"/>
          </p:cNvPicPr>
          <p:nvPr/>
        </p:nvPicPr>
        <p:blipFill>
          <a:blip r:embed="rId5">
            <a:duotone>
              <a:schemeClr val="accent1">
                <a:shade val="45000"/>
                <a:satMod val="135000"/>
              </a:schemeClr>
              <a:prstClr val="white"/>
            </a:duotone>
          </a:blip>
          <a:stretch>
            <a:fillRect/>
          </a:stretch>
        </p:blipFill>
        <p:spPr>
          <a:xfrm>
            <a:off x="1902917" y="1448324"/>
            <a:ext cx="480737" cy="498827"/>
          </a:xfrm>
          <a:prstGeom prst="rect">
            <a:avLst/>
          </a:prstGeom>
        </p:spPr>
      </p:pic>
      <p:pic>
        <p:nvPicPr>
          <p:cNvPr id="50" name="Picture 49">
            <a:extLst>
              <a:ext uri="{FF2B5EF4-FFF2-40B4-BE49-F238E27FC236}">
                <a16:creationId xmlns:a16="http://schemas.microsoft.com/office/drawing/2014/main" id="{5C454975-68A8-D50B-2867-3AD1C0891557}"/>
              </a:ext>
            </a:extLst>
          </p:cNvPr>
          <p:cNvPicPr>
            <a:picLocks noChangeAspect="1"/>
          </p:cNvPicPr>
          <p:nvPr/>
        </p:nvPicPr>
        <p:blipFill>
          <a:blip r:embed="rId5">
            <a:duotone>
              <a:schemeClr val="accent4">
                <a:shade val="45000"/>
                <a:satMod val="135000"/>
              </a:schemeClr>
              <a:prstClr val="white"/>
            </a:duotone>
          </a:blip>
          <a:stretch>
            <a:fillRect/>
          </a:stretch>
        </p:blipFill>
        <p:spPr>
          <a:xfrm>
            <a:off x="442617" y="1226705"/>
            <a:ext cx="480737" cy="480737"/>
          </a:xfrm>
          <a:prstGeom prst="rect">
            <a:avLst/>
          </a:prstGeom>
        </p:spPr>
      </p:pic>
      <p:sp>
        <p:nvSpPr>
          <p:cNvPr id="51" name="TextBox 50">
            <a:extLst>
              <a:ext uri="{FF2B5EF4-FFF2-40B4-BE49-F238E27FC236}">
                <a16:creationId xmlns:a16="http://schemas.microsoft.com/office/drawing/2014/main" id="{046442F7-7A97-2D44-97E0-50908EFEA572}"/>
              </a:ext>
            </a:extLst>
          </p:cNvPr>
          <p:cNvSpPr txBox="1"/>
          <p:nvPr/>
        </p:nvSpPr>
        <p:spPr>
          <a:xfrm>
            <a:off x="81958" y="1953392"/>
            <a:ext cx="1130117" cy="473463"/>
          </a:xfrm>
          <a:prstGeom prst="rect">
            <a:avLst/>
          </a:prstGeom>
          <a:noFill/>
        </p:spPr>
        <p:txBody>
          <a:bodyPr wrap="none" lIns="0" tIns="0" rIns="0" bIns="0" rtlCol="0" anchor="ctr" anchorCtr="0">
            <a:spAutoFit/>
          </a:bodyPr>
          <a:lstStyle/>
          <a:p>
            <a:pPr marL="0" marR="0" lvl="0" indent="0" algn="ctr" defTabSz="457200" eaLnBrk="1" fontAlgn="auto" latinLnBrk="0" hangingPunct="1">
              <a:lnSpc>
                <a:spcPts val="9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accent4"/>
                </a:solidFill>
                <a:effectLst/>
                <a:uLnTx/>
                <a:uFillTx/>
              </a:rPr>
              <a:t>UE 0</a:t>
            </a:r>
          </a:p>
          <a:p>
            <a:pPr marL="0" marR="0" lvl="0" indent="0" algn="ctr" defTabSz="457200" eaLnBrk="1" fontAlgn="auto" latinLnBrk="0" hangingPunct="1">
              <a:lnSpc>
                <a:spcPts val="9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Node ID: 0</a:t>
            </a:r>
          </a:p>
          <a:p>
            <a:pPr marL="0" marR="0" lvl="0" indent="0" algn="ctr" defTabSz="457200" eaLnBrk="1" fontAlgn="auto" latinLnBrk="0" hangingPunct="1">
              <a:lnSpc>
                <a:spcPts val="9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L2ID: 1</a:t>
            </a:r>
          </a:p>
          <a:p>
            <a:pPr marL="0" marR="0" lvl="0" indent="0" algn="ctr" defTabSz="457200" eaLnBrk="1" fontAlgn="auto" latinLnBrk="0" hangingPunct="1">
              <a:lnSpc>
                <a:spcPts val="9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IPv4 </a:t>
            </a:r>
            <a:r>
              <a:rPr kumimoji="0" lang="en-US" sz="1200" b="0" i="0" u="none" strike="noStrike" kern="0" cap="none" spc="0" normalizeH="0" baseline="0" noProof="0" dirty="0" err="1">
                <a:ln>
                  <a:noFill/>
                </a:ln>
                <a:effectLst/>
                <a:uLnTx/>
                <a:uFillTx/>
              </a:rPr>
              <a:t>addr</a:t>
            </a:r>
            <a:r>
              <a:rPr kumimoji="0" lang="en-US" sz="1200" b="0" i="0" u="none" strike="noStrike" kern="0" cap="none" spc="0" normalizeH="0" baseline="0" noProof="0" dirty="0">
                <a:ln>
                  <a:noFill/>
                </a:ln>
                <a:effectLst/>
                <a:uLnTx/>
                <a:uFillTx/>
              </a:rPr>
              <a:t>: 7.0.0.2 </a:t>
            </a:r>
          </a:p>
        </p:txBody>
      </p:sp>
      <p:cxnSp>
        <p:nvCxnSpPr>
          <p:cNvPr id="52" name="Straight Arrow Connector 51">
            <a:extLst>
              <a:ext uri="{FF2B5EF4-FFF2-40B4-BE49-F238E27FC236}">
                <a16:creationId xmlns:a16="http://schemas.microsoft.com/office/drawing/2014/main" id="{67DB3FC9-6ADF-7CF8-804B-4AA1BF6633D9}"/>
              </a:ext>
            </a:extLst>
          </p:cNvPr>
          <p:cNvCxnSpPr>
            <a:cxnSpLocks/>
          </p:cNvCxnSpPr>
          <p:nvPr/>
        </p:nvCxnSpPr>
        <p:spPr>
          <a:xfrm flipH="1">
            <a:off x="863942" y="1656843"/>
            <a:ext cx="1073950" cy="0"/>
          </a:xfrm>
          <a:prstGeom prst="straightConnector1">
            <a:avLst/>
          </a:prstGeom>
          <a:noFill/>
          <a:ln w="38100" cap="flat" cmpd="sng" algn="ctr">
            <a:solidFill>
              <a:schemeClr val="accent4"/>
            </a:solidFill>
            <a:prstDash val="solid"/>
            <a:miter lim="800000"/>
            <a:headEnd type="triangle"/>
            <a:tailEnd type="none"/>
          </a:ln>
          <a:effectLst/>
        </p:spPr>
      </p:cxnSp>
      <p:sp>
        <p:nvSpPr>
          <p:cNvPr id="53" name="Cylinder 52">
            <a:extLst>
              <a:ext uri="{FF2B5EF4-FFF2-40B4-BE49-F238E27FC236}">
                <a16:creationId xmlns:a16="http://schemas.microsoft.com/office/drawing/2014/main" id="{41CE7C5B-7951-E981-1A5B-686BC0C5AE35}"/>
              </a:ext>
            </a:extLst>
          </p:cNvPr>
          <p:cNvSpPr/>
          <p:nvPr/>
        </p:nvSpPr>
        <p:spPr>
          <a:xfrm rot="16200000">
            <a:off x="1261319" y="1299055"/>
            <a:ext cx="249850" cy="813494"/>
          </a:xfrm>
          <a:prstGeom prst="can">
            <a:avLst/>
          </a:prstGeom>
          <a:noFill/>
          <a:ln>
            <a:gradFill flip="none" rotWithShape="1">
              <a:gsLst>
                <a:gs pos="0">
                  <a:srgbClr val="FFC000"/>
                </a:gs>
                <a:gs pos="100000">
                  <a:srgbClr val="4472C4"/>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4" name="Picture 53">
            <a:extLst>
              <a:ext uri="{FF2B5EF4-FFF2-40B4-BE49-F238E27FC236}">
                <a16:creationId xmlns:a16="http://schemas.microsoft.com/office/drawing/2014/main" id="{F5239DA7-0CDE-11A3-05F8-3C448E8E8DBD}"/>
              </a:ext>
            </a:extLst>
          </p:cNvPr>
          <p:cNvPicPr>
            <a:picLocks noChangeAspect="1"/>
          </p:cNvPicPr>
          <p:nvPr/>
        </p:nvPicPr>
        <p:blipFill>
          <a:blip r:embed="rId5">
            <a:duotone>
              <a:schemeClr val="accent2">
                <a:shade val="45000"/>
                <a:satMod val="135000"/>
              </a:schemeClr>
              <a:prstClr val="white"/>
            </a:duotone>
          </a:blip>
          <a:stretch>
            <a:fillRect/>
          </a:stretch>
        </p:blipFill>
        <p:spPr>
          <a:xfrm>
            <a:off x="3340499" y="1226705"/>
            <a:ext cx="480737" cy="480737"/>
          </a:xfrm>
          <a:prstGeom prst="rect">
            <a:avLst/>
          </a:prstGeom>
        </p:spPr>
      </p:pic>
      <p:cxnSp>
        <p:nvCxnSpPr>
          <p:cNvPr id="55" name="Straight Arrow Connector 54">
            <a:extLst>
              <a:ext uri="{FF2B5EF4-FFF2-40B4-BE49-F238E27FC236}">
                <a16:creationId xmlns:a16="http://schemas.microsoft.com/office/drawing/2014/main" id="{A8524E3D-8AAD-29A2-009A-A93EA38C8578}"/>
              </a:ext>
            </a:extLst>
          </p:cNvPr>
          <p:cNvCxnSpPr>
            <a:cxnSpLocks/>
          </p:cNvCxnSpPr>
          <p:nvPr/>
        </p:nvCxnSpPr>
        <p:spPr>
          <a:xfrm flipH="1">
            <a:off x="2272328" y="1657326"/>
            <a:ext cx="1073950" cy="0"/>
          </a:xfrm>
          <a:prstGeom prst="straightConnector1">
            <a:avLst/>
          </a:prstGeom>
          <a:noFill/>
          <a:ln w="38100" cap="flat" cmpd="sng" algn="ctr">
            <a:solidFill>
              <a:schemeClr val="accent1"/>
            </a:solidFill>
            <a:prstDash val="solid"/>
            <a:miter lim="800000"/>
            <a:headEnd type="triangle"/>
            <a:tailEnd type="none"/>
          </a:ln>
          <a:effectLst/>
        </p:spPr>
      </p:cxnSp>
      <p:sp>
        <p:nvSpPr>
          <p:cNvPr id="56" name="Cylinder 55">
            <a:extLst>
              <a:ext uri="{FF2B5EF4-FFF2-40B4-BE49-F238E27FC236}">
                <a16:creationId xmlns:a16="http://schemas.microsoft.com/office/drawing/2014/main" id="{90FA4724-C6A8-7EB4-C404-58FD42D2D46B}"/>
              </a:ext>
            </a:extLst>
          </p:cNvPr>
          <p:cNvSpPr/>
          <p:nvPr/>
        </p:nvSpPr>
        <p:spPr>
          <a:xfrm rot="16200000">
            <a:off x="2669705" y="1299538"/>
            <a:ext cx="249850" cy="813494"/>
          </a:xfrm>
          <a:prstGeom prst="can">
            <a:avLst/>
          </a:prstGeom>
          <a:noFill/>
          <a:ln>
            <a:gradFill flip="none" rotWithShape="1">
              <a:gsLst>
                <a:gs pos="0">
                  <a:schemeClr val="accent2"/>
                </a:gs>
                <a:gs pos="100000">
                  <a:srgbClr val="4472C4"/>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7" name="Straight Arrow Connector 56">
            <a:extLst>
              <a:ext uri="{FF2B5EF4-FFF2-40B4-BE49-F238E27FC236}">
                <a16:creationId xmlns:a16="http://schemas.microsoft.com/office/drawing/2014/main" id="{F31EAF2A-8E58-A9C1-F8E2-EAA2F2E78C0B}"/>
              </a:ext>
            </a:extLst>
          </p:cNvPr>
          <p:cNvCxnSpPr>
            <a:cxnSpLocks/>
          </p:cNvCxnSpPr>
          <p:nvPr/>
        </p:nvCxnSpPr>
        <p:spPr>
          <a:xfrm flipH="1">
            <a:off x="882665" y="1281421"/>
            <a:ext cx="2468880" cy="0"/>
          </a:xfrm>
          <a:prstGeom prst="straightConnector1">
            <a:avLst/>
          </a:prstGeom>
          <a:noFill/>
          <a:ln w="38100" cap="flat" cmpd="sng" algn="ctr">
            <a:solidFill>
              <a:schemeClr val="accent4"/>
            </a:solidFill>
            <a:prstDash val="solid"/>
            <a:miter lim="800000"/>
            <a:headEnd type="triangle"/>
            <a:tailEnd type="none"/>
          </a:ln>
          <a:effectLst/>
        </p:spPr>
      </p:cxnSp>
      <p:sp>
        <p:nvSpPr>
          <p:cNvPr id="58" name="Cylinder 57">
            <a:extLst>
              <a:ext uri="{FF2B5EF4-FFF2-40B4-BE49-F238E27FC236}">
                <a16:creationId xmlns:a16="http://schemas.microsoft.com/office/drawing/2014/main" id="{578D310E-E7AA-CAD3-62BF-35D4578213D8}"/>
              </a:ext>
            </a:extLst>
          </p:cNvPr>
          <p:cNvSpPr/>
          <p:nvPr/>
        </p:nvSpPr>
        <p:spPr>
          <a:xfrm rot="16200000">
            <a:off x="1970575" y="233100"/>
            <a:ext cx="249850" cy="2194560"/>
          </a:xfrm>
          <a:prstGeom prst="can">
            <a:avLst/>
          </a:prstGeom>
          <a:noFill/>
          <a:ln>
            <a:gradFill flip="none" rotWithShape="1">
              <a:gsLst>
                <a:gs pos="0">
                  <a:srgbClr val="FFC000"/>
                </a:gs>
                <a:gs pos="100000">
                  <a:schemeClr val="accent2"/>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extBox 58">
            <a:extLst>
              <a:ext uri="{FF2B5EF4-FFF2-40B4-BE49-F238E27FC236}">
                <a16:creationId xmlns:a16="http://schemas.microsoft.com/office/drawing/2014/main" id="{9B78129F-CC08-029C-ED0F-FE7DE0B3DB2E}"/>
              </a:ext>
            </a:extLst>
          </p:cNvPr>
          <p:cNvSpPr txBox="1"/>
          <p:nvPr/>
        </p:nvSpPr>
        <p:spPr>
          <a:xfrm>
            <a:off x="1526934" y="1953392"/>
            <a:ext cx="1130118" cy="473463"/>
          </a:xfrm>
          <a:prstGeom prst="rect">
            <a:avLst/>
          </a:prstGeom>
          <a:noFill/>
        </p:spPr>
        <p:txBody>
          <a:bodyPr wrap="none" lIns="0" tIns="0" rIns="0" bIns="0" rtlCol="0" anchor="ctr" anchorCtr="0">
            <a:spAutoFit/>
          </a:bodyPr>
          <a:lstStyle/>
          <a:p>
            <a:pPr marL="0" marR="0" lvl="0" indent="0" algn="ctr" defTabSz="457200" eaLnBrk="1" fontAlgn="auto" latinLnBrk="0" hangingPunct="1">
              <a:lnSpc>
                <a:spcPts val="9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accent1"/>
                </a:solidFill>
                <a:effectLst/>
                <a:uLnTx/>
                <a:uFillTx/>
              </a:rPr>
              <a:t>UE 1</a:t>
            </a:r>
          </a:p>
          <a:p>
            <a:pPr marL="0" marR="0" lvl="0" indent="0" algn="ctr" defTabSz="457200" eaLnBrk="1" fontAlgn="auto" latinLnBrk="0" hangingPunct="1">
              <a:lnSpc>
                <a:spcPts val="9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Node ID: 1</a:t>
            </a:r>
          </a:p>
          <a:p>
            <a:pPr marL="0" marR="0" lvl="0" indent="0" algn="ctr" defTabSz="457200" eaLnBrk="1" fontAlgn="auto" latinLnBrk="0" hangingPunct="1">
              <a:lnSpc>
                <a:spcPts val="9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L2ID: 2</a:t>
            </a:r>
          </a:p>
          <a:p>
            <a:pPr marL="0" marR="0" lvl="0" indent="0" algn="ctr" defTabSz="457200" eaLnBrk="1" fontAlgn="auto" latinLnBrk="0" hangingPunct="1">
              <a:lnSpc>
                <a:spcPts val="9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IPv4 </a:t>
            </a:r>
            <a:r>
              <a:rPr kumimoji="0" lang="en-US" sz="1200" b="0" i="0" u="none" strike="noStrike" kern="0" cap="none" spc="0" normalizeH="0" baseline="0" noProof="0" dirty="0" err="1">
                <a:ln>
                  <a:noFill/>
                </a:ln>
                <a:effectLst/>
                <a:uLnTx/>
                <a:uFillTx/>
              </a:rPr>
              <a:t>addr</a:t>
            </a:r>
            <a:r>
              <a:rPr kumimoji="0" lang="en-US" sz="1200" b="0" i="0" u="none" strike="noStrike" kern="0" cap="none" spc="0" normalizeH="0" baseline="0" noProof="0" dirty="0">
                <a:ln>
                  <a:noFill/>
                </a:ln>
                <a:effectLst/>
                <a:uLnTx/>
                <a:uFillTx/>
              </a:rPr>
              <a:t>: 7.0.0.3 </a:t>
            </a:r>
          </a:p>
        </p:txBody>
      </p:sp>
      <p:sp>
        <p:nvSpPr>
          <p:cNvPr id="60" name="TextBox 59">
            <a:extLst>
              <a:ext uri="{FF2B5EF4-FFF2-40B4-BE49-F238E27FC236}">
                <a16:creationId xmlns:a16="http://schemas.microsoft.com/office/drawing/2014/main" id="{45359711-010E-F59C-AA9E-61A627AC0A4D}"/>
              </a:ext>
            </a:extLst>
          </p:cNvPr>
          <p:cNvSpPr txBox="1"/>
          <p:nvPr/>
        </p:nvSpPr>
        <p:spPr>
          <a:xfrm>
            <a:off x="2971911" y="1953392"/>
            <a:ext cx="1130117" cy="473463"/>
          </a:xfrm>
          <a:prstGeom prst="rect">
            <a:avLst/>
          </a:prstGeom>
          <a:noFill/>
        </p:spPr>
        <p:txBody>
          <a:bodyPr wrap="none" lIns="0" tIns="0" rIns="0" bIns="0" rtlCol="0" anchor="ctr" anchorCtr="0">
            <a:spAutoFit/>
          </a:bodyPr>
          <a:lstStyle/>
          <a:p>
            <a:pPr marL="0" marR="0" lvl="0" indent="0" algn="ctr" defTabSz="457200" eaLnBrk="1" fontAlgn="auto" latinLnBrk="0" hangingPunct="1">
              <a:lnSpc>
                <a:spcPts val="9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accent2"/>
                </a:solidFill>
                <a:effectLst/>
                <a:uLnTx/>
                <a:uFillTx/>
              </a:rPr>
              <a:t>UE 2</a:t>
            </a:r>
          </a:p>
          <a:p>
            <a:pPr marL="0" marR="0" lvl="0" indent="0" algn="ctr" defTabSz="457200" eaLnBrk="1" fontAlgn="auto" latinLnBrk="0" hangingPunct="1">
              <a:lnSpc>
                <a:spcPts val="9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Node ID: 2</a:t>
            </a:r>
          </a:p>
          <a:p>
            <a:pPr marL="0" marR="0" lvl="0" indent="0" algn="ctr" defTabSz="457200" eaLnBrk="1" fontAlgn="auto" latinLnBrk="0" hangingPunct="1">
              <a:lnSpc>
                <a:spcPts val="9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L2ID: 3</a:t>
            </a:r>
          </a:p>
          <a:p>
            <a:pPr marL="0" marR="0" lvl="0" indent="0" algn="ctr" defTabSz="457200" eaLnBrk="1" fontAlgn="auto" latinLnBrk="0" hangingPunct="1">
              <a:lnSpc>
                <a:spcPts val="9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IPv4 </a:t>
            </a:r>
            <a:r>
              <a:rPr kumimoji="0" lang="en-US" sz="1200" b="0" i="0" u="none" strike="noStrike" kern="0" cap="none" spc="0" normalizeH="0" baseline="0" noProof="0" dirty="0" err="1">
                <a:ln>
                  <a:noFill/>
                </a:ln>
                <a:effectLst/>
                <a:uLnTx/>
                <a:uFillTx/>
              </a:rPr>
              <a:t>addr</a:t>
            </a:r>
            <a:r>
              <a:rPr kumimoji="0" lang="en-US" sz="1200" b="0" i="0" u="none" strike="noStrike" kern="0" cap="none" spc="0" normalizeH="0" baseline="0" noProof="0" dirty="0">
                <a:ln>
                  <a:noFill/>
                </a:ln>
                <a:effectLst/>
                <a:uLnTx/>
                <a:uFillTx/>
              </a:rPr>
              <a:t>: 7.0.0.4 </a:t>
            </a:r>
          </a:p>
        </p:txBody>
      </p:sp>
      <p:sp>
        <p:nvSpPr>
          <p:cNvPr id="62" name="TextBox 61">
            <a:extLst>
              <a:ext uri="{FF2B5EF4-FFF2-40B4-BE49-F238E27FC236}">
                <a16:creationId xmlns:a16="http://schemas.microsoft.com/office/drawing/2014/main" id="{99F4389B-346C-2C11-B50D-D432DE6AF458}"/>
              </a:ext>
            </a:extLst>
          </p:cNvPr>
          <p:cNvSpPr txBox="1"/>
          <p:nvPr/>
        </p:nvSpPr>
        <p:spPr>
          <a:xfrm>
            <a:off x="3886200" y="762000"/>
            <a:ext cx="3962400" cy="369332"/>
          </a:xfrm>
          <a:prstGeom prst="rect">
            <a:avLst/>
          </a:prstGeom>
          <a:noFill/>
        </p:spPr>
        <p:txBody>
          <a:bodyPr wrap="square">
            <a:spAutoFit/>
          </a:bodyPr>
          <a:lstStyle/>
          <a:p>
            <a:r>
              <a:rPr lang="en-US" b="0" dirty="0">
                <a:solidFill>
                  <a:schemeClr val="accent1"/>
                </a:solidFill>
                <a:effectLst/>
                <a:latin typeface="Consolas" panose="020B0609020204030204" pitchFamily="49" charset="0"/>
              </a:rPr>
              <a:t>nr-prose-unicast-multi-link.cc</a:t>
            </a:r>
          </a:p>
        </p:txBody>
      </p:sp>
      <p:pic>
        <p:nvPicPr>
          <p:cNvPr id="64" name="Picture 63">
            <a:extLst>
              <a:ext uri="{FF2B5EF4-FFF2-40B4-BE49-F238E27FC236}">
                <a16:creationId xmlns:a16="http://schemas.microsoft.com/office/drawing/2014/main" id="{E9D1611E-6F53-AA82-9199-2A4757DE76FF}"/>
              </a:ext>
            </a:extLst>
          </p:cNvPr>
          <p:cNvPicPr>
            <a:picLocks noChangeAspect="1"/>
          </p:cNvPicPr>
          <p:nvPr/>
        </p:nvPicPr>
        <p:blipFill>
          <a:blip r:embed="rId6"/>
          <a:stretch>
            <a:fillRect/>
          </a:stretch>
        </p:blipFill>
        <p:spPr>
          <a:xfrm>
            <a:off x="27785" y="5498347"/>
            <a:ext cx="5258534" cy="609685"/>
          </a:xfrm>
          <a:prstGeom prst="rect">
            <a:avLst/>
          </a:prstGeom>
        </p:spPr>
      </p:pic>
    </p:spTree>
    <p:extLst>
      <p:ext uri="{BB962C8B-B14F-4D97-AF65-F5344CB8AC3E}">
        <p14:creationId xmlns:p14="http://schemas.microsoft.com/office/powerpoint/2010/main" val="1610412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BEB24FA-9ECB-4522-9D17-64363BF29AF1}"/>
              </a:ext>
            </a:extLst>
          </p:cNvPr>
          <p:cNvSpPr>
            <a:spLocks noGrp="1"/>
          </p:cNvSpPr>
          <p:nvPr>
            <p:ph type="title"/>
          </p:nvPr>
        </p:nvSpPr>
        <p:spPr/>
        <p:txBody>
          <a:bodyPr/>
          <a:lstStyle/>
          <a:p>
            <a:r>
              <a:rPr lang="en-US" dirty="0"/>
              <a:t>Outline</a:t>
            </a:r>
          </a:p>
        </p:txBody>
      </p:sp>
      <p:sp>
        <p:nvSpPr>
          <p:cNvPr id="2" name="Slide Number Placeholder 1">
            <a:extLst>
              <a:ext uri="{FF2B5EF4-FFF2-40B4-BE49-F238E27FC236}">
                <a16:creationId xmlns:a16="http://schemas.microsoft.com/office/drawing/2014/main" id="{BF5BB1D4-76DD-5CB9-9ED9-989D2B082985}"/>
              </a:ext>
            </a:extLst>
          </p:cNvPr>
          <p:cNvSpPr>
            <a:spLocks noGrp="1"/>
          </p:cNvSpPr>
          <p:nvPr>
            <p:ph type="sldNum" sz="quarter" idx="10"/>
          </p:nvPr>
        </p:nvSpPr>
        <p:spPr/>
        <p:txBody>
          <a:bodyPr/>
          <a:lstStyle/>
          <a:p>
            <a:fld id="{0DE4BD5F-8B14-4699-8612-1D3882A88C40}" type="slidenum">
              <a:rPr lang="en-CA"/>
              <a:pPr>
                <a:defRPr/>
              </a:pPr>
              <a:t>3</a:t>
            </a:fld>
            <a:endParaRPr lang="en-US"/>
          </a:p>
        </p:txBody>
      </p:sp>
      <p:sp>
        <p:nvSpPr>
          <p:cNvPr id="3" name="TextBox 2">
            <a:extLst>
              <a:ext uri="{FF2B5EF4-FFF2-40B4-BE49-F238E27FC236}">
                <a16:creationId xmlns:a16="http://schemas.microsoft.com/office/drawing/2014/main" id="{51DE0F87-705C-8AAE-5523-22E4B05DE01A}"/>
              </a:ext>
            </a:extLst>
          </p:cNvPr>
          <p:cNvSpPr txBox="1"/>
          <p:nvPr/>
        </p:nvSpPr>
        <p:spPr>
          <a:xfrm>
            <a:off x="1524000" y="1303529"/>
            <a:ext cx="9144000" cy="5016758"/>
          </a:xfrm>
          <a:prstGeom prst="rect">
            <a:avLst/>
          </a:prstGeom>
          <a:noFill/>
        </p:spPr>
        <p:txBody>
          <a:bodyPr wrap="square" lIns="91440" tIns="45720" rIns="91440" bIns="45720" rtlCol="0" anchor="t">
            <a:spAutoFit/>
          </a:bodyPr>
          <a:lstStyle/>
          <a:p>
            <a:pPr marL="457200" indent="-457200" algn="l">
              <a:buFont typeface="Arial" panose="020B0604020202020204" pitchFamily="34" charset="0"/>
              <a:buChar char="•"/>
            </a:pPr>
            <a:r>
              <a:rPr lang="en-US" sz="2000" dirty="0"/>
              <a:t>Motivation</a:t>
            </a:r>
          </a:p>
          <a:p>
            <a:pPr marL="457200" indent="-457200">
              <a:buFont typeface="Arial" panose="020B0604020202020204" pitchFamily="34" charset="0"/>
              <a:buChar char="•"/>
            </a:pPr>
            <a:r>
              <a:rPr lang="en-US" sz="2000" dirty="0"/>
              <a:t>Current functionalities</a:t>
            </a:r>
          </a:p>
          <a:p>
            <a:pPr marL="457200" indent="-457200">
              <a:buFont typeface="Arial" panose="020B0604020202020204" pitchFamily="34" charset="0"/>
              <a:buChar char="•"/>
            </a:pPr>
            <a:r>
              <a:rPr lang="en-US" sz="2000" dirty="0"/>
              <a:t>Model overview</a:t>
            </a:r>
          </a:p>
          <a:p>
            <a:pPr marL="457200" indent="-457200">
              <a:buFont typeface="Arial" panose="020B0604020202020204" pitchFamily="34" charset="0"/>
              <a:buChar char="•"/>
            </a:pPr>
            <a:r>
              <a:rPr lang="en-US" sz="2000" dirty="0"/>
              <a:t>Code availability and setup</a:t>
            </a:r>
          </a:p>
          <a:p>
            <a:pPr marL="457200" indent="-457200">
              <a:buFont typeface="Arial" panose="020B0604020202020204" pitchFamily="34" charset="0"/>
              <a:buChar char="•"/>
            </a:pPr>
            <a:r>
              <a:rPr lang="en-US" sz="2000" dirty="0"/>
              <a:t>NR ProSe direct discovery </a:t>
            </a:r>
          </a:p>
          <a:p>
            <a:pPr marL="914400" lvl="1" indent="-457200">
              <a:buFont typeface="Arial" panose="020B0604020202020204" pitchFamily="34" charset="0"/>
              <a:buChar char="•"/>
            </a:pPr>
            <a:r>
              <a:rPr lang="en-US" sz="2000" dirty="0"/>
              <a:t>Overview</a:t>
            </a:r>
          </a:p>
          <a:p>
            <a:pPr marL="914400" lvl="1" indent="-457200">
              <a:buFont typeface="Arial" panose="020B0604020202020204" pitchFamily="34" charset="0"/>
              <a:buChar char="•"/>
            </a:pPr>
            <a:r>
              <a:rPr lang="en-US" sz="2000" dirty="0"/>
              <a:t>Example -&gt; nr-prose-discovery.cc</a:t>
            </a:r>
          </a:p>
          <a:p>
            <a:pPr marL="914400" lvl="1" indent="-457200">
              <a:buFont typeface="Arial" panose="020B0604020202020204" pitchFamily="34" charset="0"/>
              <a:buChar char="•"/>
            </a:pPr>
            <a:r>
              <a:rPr lang="en-US" sz="2000" dirty="0"/>
              <a:t>Example -&gt; nr-prose-discovery-l3-relay.cc</a:t>
            </a:r>
          </a:p>
          <a:p>
            <a:pPr marL="457200" indent="-457200">
              <a:buFont typeface="Arial" panose="020B0604020202020204" pitchFamily="34" charset="0"/>
              <a:buChar char="•"/>
            </a:pPr>
            <a:r>
              <a:rPr lang="en-US" sz="2000" dirty="0"/>
              <a:t>NR ProSe unicast communication </a:t>
            </a:r>
          </a:p>
          <a:p>
            <a:pPr marL="914400" lvl="1" indent="-457200">
              <a:buFont typeface="Arial" panose="020B0604020202020204" pitchFamily="34" charset="0"/>
              <a:buChar char="•"/>
            </a:pPr>
            <a:r>
              <a:rPr lang="en-US" sz="2000" dirty="0"/>
              <a:t>Overview</a:t>
            </a:r>
          </a:p>
          <a:p>
            <a:pPr marL="914400" lvl="1" indent="-457200">
              <a:buFont typeface="Arial" panose="020B0604020202020204" pitchFamily="34" charset="0"/>
              <a:buChar char="•"/>
            </a:pPr>
            <a:r>
              <a:rPr lang="en-US" sz="2000" dirty="0">
                <a:latin typeface="Calibri"/>
                <a:cs typeface="Calibri"/>
              </a:rPr>
              <a:t>Example -&gt; nr-prose-unicast-multi-link.cc</a:t>
            </a:r>
          </a:p>
          <a:p>
            <a:pPr marL="457200" indent="-457200">
              <a:buFont typeface="Arial" panose="020B0604020202020204" pitchFamily="34" charset="0"/>
              <a:buChar char="•"/>
            </a:pPr>
            <a:r>
              <a:rPr lang="en-US" sz="2000" dirty="0"/>
              <a:t>NR ProSe L3 UE-to-Network relay</a:t>
            </a:r>
          </a:p>
          <a:p>
            <a:pPr marL="914400" lvl="1" indent="-457200">
              <a:buFont typeface="Arial" panose="020B0604020202020204" pitchFamily="34" charset="0"/>
              <a:buChar char="•"/>
            </a:pPr>
            <a:r>
              <a:rPr lang="en-US" sz="2000" dirty="0"/>
              <a:t>Overview</a:t>
            </a:r>
          </a:p>
          <a:p>
            <a:pPr marL="914400" lvl="1" indent="-457200">
              <a:buFont typeface="Arial" panose="020B0604020202020204" pitchFamily="34" charset="0"/>
              <a:buChar char="•"/>
            </a:pPr>
            <a:r>
              <a:rPr lang="en-US" sz="2000" dirty="0">
                <a:latin typeface="Calibri"/>
                <a:cs typeface="Calibri"/>
              </a:rPr>
              <a:t>Example -&gt; nr-prose-l3-relay.cc</a:t>
            </a:r>
            <a:endParaRPr lang="en-US" sz="2000" dirty="0">
              <a:cs typeface="Calibri"/>
            </a:endParaRPr>
          </a:p>
          <a:p>
            <a:pPr marL="457200" indent="-457200">
              <a:buFont typeface="Arial" panose="020B0604020202020204" pitchFamily="34" charset="0"/>
              <a:buChar char="•"/>
            </a:pPr>
            <a:r>
              <a:rPr lang="en-US" sz="2000" dirty="0"/>
              <a:t>NR ProSe  L3 U2N Relay selection (Integration direct discovery with L3 U2N relay)</a:t>
            </a:r>
          </a:p>
          <a:p>
            <a:pPr marL="914400" lvl="1" indent="-457200">
              <a:buFont typeface="Arial" panose="020B0604020202020204" pitchFamily="34" charset="0"/>
              <a:buChar char="•"/>
            </a:pPr>
            <a:r>
              <a:rPr lang="en-US" sz="2000" dirty="0">
                <a:latin typeface="Calibri"/>
                <a:cs typeface="Calibri"/>
              </a:rPr>
              <a:t>Example -&gt; nr-prose-discovery-l3-relay-selection.cc</a:t>
            </a:r>
            <a:endParaRPr lang="en-US" sz="2000" dirty="0"/>
          </a:p>
        </p:txBody>
      </p:sp>
    </p:spTree>
    <p:extLst>
      <p:ext uri="{BB962C8B-B14F-4D97-AF65-F5344CB8AC3E}">
        <p14:creationId xmlns:p14="http://schemas.microsoft.com/office/powerpoint/2010/main" val="40982943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E602963E-53CD-D273-4CA9-95AEB3F50D08}"/>
              </a:ext>
            </a:extLst>
          </p:cNvPr>
          <p:cNvPicPr>
            <a:picLocks noChangeAspect="1"/>
          </p:cNvPicPr>
          <p:nvPr/>
        </p:nvPicPr>
        <p:blipFill>
          <a:blip r:embed="rId3"/>
          <a:stretch>
            <a:fillRect/>
          </a:stretch>
        </p:blipFill>
        <p:spPr>
          <a:xfrm>
            <a:off x="4342666" y="1947151"/>
            <a:ext cx="5258534" cy="609685"/>
          </a:xfrm>
          <a:prstGeom prst="rect">
            <a:avLst/>
          </a:prstGeom>
        </p:spPr>
      </p:pic>
      <p:sp>
        <p:nvSpPr>
          <p:cNvPr id="2" name="Title 1">
            <a:extLst>
              <a:ext uri="{FF2B5EF4-FFF2-40B4-BE49-F238E27FC236}">
                <a16:creationId xmlns:a16="http://schemas.microsoft.com/office/drawing/2014/main" id="{7C9D29FC-C920-6C73-9E7B-C7560144B7AE}"/>
              </a:ext>
            </a:extLst>
          </p:cNvPr>
          <p:cNvSpPr>
            <a:spLocks noGrp="1"/>
          </p:cNvSpPr>
          <p:nvPr>
            <p:ph type="title"/>
          </p:nvPr>
        </p:nvSpPr>
        <p:spPr/>
        <p:txBody>
          <a:bodyPr/>
          <a:lstStyle/>
          <a:p>
            <a:r>
              <a:rPr lang="en-US" sz="4400" dirty="0"/>
              <a:t>NR ProSe unicast communication - Example</a:t>
            </a:r>
            <a:endParaRPr lang="en-US" dirty="0"/>
          </a:p>
        </p:txBody>
      </p:sp>
      <p:sp>
        <p:nvSpPr>
          <p:cNvPr id="3" name="Slide Number Placeholder 2">
            <a:extLst>
              <a:ext uri="{FF2B5EF4-FFF2-40B4-BE49-F238E27FC236}">
                <a16:creationId xmlns:a16="http://schemas.microsoft.com/office/drawing/2014/main" id="{7C7673B7-21B6-67C3-966F-FA6353D7B75B}"/>
              </a:ext>
            </a:extLst>
          </p:cNvPr>
          <p:cNvSpPr>
            <a:spLocks noGrp="1"/>
          </p:cNvSpPr>
          <p:nvPr>
            <p:ph type="sldNum" sz="quarter" idx="10"/>
          </p:nvPr>
        </p:nvSpPr>
        <p:spPr/>
        <p:txBody>
          <a:bodyPr/>
          <a:lstStyle/>
          <a:p>
            <a:pPr>
              <a:defRPr/>
            </a:pPr>
            <a:fld id="{0DE4BD5F-8B14-4699-8612-1D3882A88C40}" type="slidenum">
              <a:rPr lang="en-CA" smtClean="0"/>
              <a:pPr>
                <a:defRPr/>
              </a:pPr>
              <a:t>30</a:t>
            </a:fld>
            <a:endParaRPr lang="en-CA" dirty="0"/>
          </a:p>
        </p:txBody>
      </p:sp>
      <p:sp>
        <p:nvSpPr>
          <p:cNvPr id="19" name="TextBox 18">
            <a:extLst>
              <a:ext uri="{FF2B5EF4-FFF2-40B4-BE49-F238E27FC236}">
                <a16:creationId xmlns:a16="http://schemas.microsoft.com/office/drawing/2014/main" id="{0C18EB34-834F-CEC3-06BD-7EDFBD911F5C}"/>
              </a:ext>
            </a:extLst>
          </p:cNvPr>
          <p:cNvSpPr txBox="1"/>
          <p:nvPr/>
        </p:nvSpPr>
        <p:spPr>
          <a:xfrm>
            <a:off x="4341817" y="1636381"/>
            <a:ext cx="2125582" cy="338554"/>
          </a:xfrm>
          <a:prstGeom prst="rect">
            <a:avLst/>
          </a:prstGeom>
          <a:noFill/>
        </p:spPr>
        <p:txBody>
          <a:bodyPr wrap="none" rtlCol="0">
            <a:spAutoFit/>
          </a:bodyPr>
          <a:lstStyle/>
          <a:p>
            <a:pPr algn="l"/>
            <a:r>
              <a:rPr lang="en-US" sz="1600" dirty="0">
                <a:solidFill>
                  <a:srgbClr val="0070C0"/>
                </a:solidFill>
              </a:rPr>
              <a:t>Simulation output files:</a:t>
            </a:r>
          </a:p>
        </p:txBody>
      </p:sp>
      <p:sp>
        <p:nvSpPr>
          <p:cNvPr id="31" name="Rectangle 30">
            <a:extLst>
              <a:ext uri="{FF2B5EF4-FFF2-40B4-BE49-F238E27FC236}">
                <a16:creationId xmlns:a16="http://schemas.microsoft.com/office/drawing/2014/main" id="{A0D5295E-2FD5-B6FD-1F31-FB4520099992}"/>
              </a:ext>
            </a:extLst>
          </p:cNvPr>
          <p:cNvSpPr/>
          <p:nvPr/>
        </p:nvSpPr>
        <p:spPr>
          <a:xfrm>
            <a:off x="4269813" y="2390574"/>
            <a:ext cx="5331387" cy="14701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Connector: Curved 32">
            <a:extLst>
              <a:ext uri="{FF2B5EF4-FFF2-40B4-BE49-F238E27FC236}">
                <a16:creationId xmlns:a16="http://schemas.microsoft.com/office/drawing/2014/main" id="{3B6D5B19-B161-2024-2374-A63DAF27976F}"/>
              </a:ext>
            </a:extLst>
          </p:cNvPr>
          <p:cNvCxnSpPr>
            <a:cxnSpLocks/>
            <a:stCxn id="31" idx="1"/>
            <a:endCxn id="54" idx="0"/>
          </p:cNvCxnSpPr>
          <p:nvPr/>
        </p:nvCxnSpPr>
        <p:spPr>
          <a:xfrm rot="10800000" flipH="1" flipV="1">
            <a:off x="4269813" y="2464080"/>
            <a:ext cx="1407720" cy="841782"/>
          </a:xfrm>
          <a:prstGeom prst="curvedConnector4">
            <a:avLst>
              <a:gd name="adj1" fmla="val -16239"/>
              <a:gd name="adj2" fmla="val 54366"/>
            </a:avLst>
          </a:prstGeom>
          <a:ln w="12700">
            <a:solidFill>
              <a:srgbClr val="FF0000"/>
            </a:solidFill>
            <a:headEnd type="none" w="med" len="med"/>
            <a:tailEnd type="triangle"/>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31F559B8-CF52-8964-357F-500933FDC06F}"/>
              </a:ext>
            </a:extLst>
          </p:cNvPr>
          <p:cNvPicPr>
            <a:picLocks noChangeAspect="1"/>
          </p:cNvPicPr>
          <p:nvPr/>
        </p:nvPicPr>
        <p:blipFill>
          <a:blip r:embed="rId4">
            <a:duotone>
              <a:schemeClr val="accent1">
                <a:shade val="45000"/>
                <a:satMod val="135000"/>
              </a:schemeClr>
              <a:prstClr val="white"/>
            </a:duotone>
          </a:blip>
          <a:stretch>
            <a:fillRect/>
          </a:stretch>
        </p:blipFill>
        <p:spPr>
          <a:xfrm>
            <a:off x="1902917" y="1448324"/>
            <a:ext cx="480737" cy="498827"/>
          </a:xfrm>
          <a:prstGeom prst="rect">
            <a:avLst/>
          </a:prstGeom>
        </p:spPr>
      </p:pic>
      <p:pic>
        <p:nvPicPr>
          <p:cNvPr id="35" name="Picture 34">
            <a:extLst>
              <a:ext uri="{FF2B5EF4-FFF2-40B4-BE49-F238E27FC236}">
                <a16:creationId xmlns:a16="http://schemas.microsoft.com/office/drawing/2014/main" id="{DCFCE319-C4B8-E8DD-420A-58E8E379DA7C}"/>
              </a:ext>
            </a:extLst>
          </p:cNvPr>
          <p:cNvPicPr>
            <a:picLocks noChangeAspect="1"/>
          </p:cNvPicPr>
          <p:nvPr/>
        </p:nvPicPr>
        <p:blipFill>
          <a:blip r:embed="rId4">
            <a:duotone>
              <a:schemeClr val="accent4">
                <a:shade val="45000"/>
                <a:satMod val="135000"/>
              </a:schemeClr>
              <a:prstClr val="white"/>
            </a:duotone>
          </a:blip>
          <a:stretch>
            <a:fillRect/>
          </a:stretch>
        </p:blipFill>
        <p:spPr>
          <a:xfrm>
            <a:off x="442617" y="1226705"/>
            <a:ext cx="480737" cy="480737"/>
          </a:xfrm>
          <a:prstGeom prst="rect">
            <a:avLst/>
          </a:prstGeom>
        </p:spPr>
      </p:pic>
      <p:sp>
        <p:nvSpPr>
          <p:cNvPr id="36" name="TextBox 35">
            <a:extLst>
              <a:ext uri="{FF2B5EF4-FFF2-40B4-BE49-F238E27FC236}">
                <a16:creationId xmlns:a16="http://schemas.microsoft.com/office/drawing/2014/main" id="{0EB1F6C1-2E7B-6745-5CB1-68F8E0484FA4}"/>
              </a:ext>
            </a:extLst>
          </p:cNvPr>
          <p:cNvSpPr txBox="1"/>
          <p:nvPr/>
        </p:nvSpPr>
        <p:spPr>
          <a:xfrm>
            <a:off x="81958" y="1953392"/>
            <a:ext cx="1130117" cy="473463"/>
          </a:xfrm>
          <a:prstGeom prst="rect">
            <a:avLst/>
          </a:prstGeom>
          <a:noFill/>
        </p:spPr>
        <p:txBody>
          <a:bodyPr wrap="none" lIns="0" tIns="0" rIns="0" bIns="0" rtlCol="0" anchor="ctr" anchorCtr="0">
            <a:spAutoFit/>
          </a:bodyPr>
          <a:lstStyle/>
          <a:p>
            <a:pPr marL="0" marR="0" lvl="0" indent="0" algn="ctr" defTabSz="457200" eaLnBrk="1" fontAlgn="auto" latinLnBrk="0" hangingPunct="1">
              <a:lnSpc>
                <a:spcPts val="9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accent4"/>
                </a:solidFill>
                <a:effectLst/>
                <a:uLnTx/>
                <a:uFillTx/>
              </a:rPr>
              <a:t>UE 0</a:t>
            </a:r>
          </a:p>
          <a:p>
            <a:pPr marL="0" marR="0" lvl="0" indent="0" algn="ctr" defTabSz="457200" eaLnBrk="1" fontAlgn="auto" latinLnBrk="0" hangingPunct="1">
              <a:lnSpc>
                <a:spcPts val="9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Node ID: 0</a:t>
            </a:r>
          </a:p>
          <a:p>
            <a:pPr marL="0" marR="0" lvl="0" indent="0" algn="ctr" defTabSz="457200" eaLnBrk="1" fontAlgn="auto" latinLnBrk="0" hangingPunct="1">
              <a:lnSpc>
                <a:spcPts val="9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L2ID: 1</a:t>
            </a:r>
          </a:p>
          <a:p>
            <a:pPr marL="0" marR="0" lvl="0" indent="0" algn="ctr" defTabSz="457200" eaLnBrk="1" fontAlgn="auto" latinLnBrk="0" hangingPunct="1">
              <a:lnSpc>
                <a:spcPts val="9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IPv4 </a:t>
            </a:r>
            <a:r>
              <a:rPr kumimoji="0" lang="en-US" sz="1200" b="0" i="0" u="none" strike="noStrike" kern="0" cap="none" spc="0" normalizeH="0" baseline="0" noProof="0" dirty="0" err="1">
                <a:ln>
                  <a:noFill/>
                </a:ln>
                <a:effectLst/>
                <a:uLnTx/>
                <a:uFillTx/>
              </a:rPr>
              <a:t>addr</a:t>
            </a:r>
            <a:r>
              <a:rPr kumimoji="0" lang="en-US" sz="1200" b="0" i="0" u="none" strike="noStrike" kern="0" cap="none" spc="0" normalizeH="0" baseline="0" noProof="0" dirty="0">
                <a:ln>
                  <a:noFill/>
                </a:ln>
                <a:effectLst/>
                <a:uLnTx/>
                <a:uFillTx/>
              </a:rPr>
              <a:t>: 7.0.0.2 </a:t>
            </a:r>
          </a:p>
        </p:txBody>
      </p:sp>
      <p:cxnSp>
        <p:nvCxnSpPr>
          <p:cNvPr id="37" name="Straight Arrow Connector 36">
            <a:extLst>
              <a:ext uri="{FF2B5EF4-FFF2-40B4-BE49-F238E27FC236}">
                <a16:creationId xmlns:a16="http://schemas.microsoft.com/office/drawing/2014/main" id="{834C104D-61A0-CD08-CF11-BE21DC4EAC21}"/>
              </a:ext>
            </a:extLst>
          </p:cNvPr>
          <p:cNvCxnSpPr>
            <a:cxnSpLocks/>
          </p:cNvCxnSpPr>
          <p:nvPr/>
        </p:nvCxnSpPr>
        <p:spPr>
          <a:xfrm flipH="1">
            <a:off x="863942" y="1656843"/>
            <a:ext cx="1073950" cy="0"/>
          </a:xfrm>
          <a:prstGeom prst="straightConnector1">
            <a:avLst/>
          </a:prstGeom>
          <a:noFill/>
          <a:ln w="38100" cap="flat" cmpd="sng" algn="ctr">
            <a:solidFill>
              <a:schemeClr val="accent4"/>
            </a:solidFill>
            <a:prstDash val="solid"/>
            <a:miter lim="800000"/>
            <a:headEnd type="triangle"/>
            <a:tailEnd type="none"/>
          </a:ln>
          <a:effectLst/>
        </p:spPr>
      </p:cxnSp>
      <p:sp>
        <p:nvSpPr>
          <p:cNvPr id="38" name="Cylinder 37">
            <a:extLst>
              <a:ext uri="{FF2B5EF4-FFF2-40B4-BE49-F238E27FC236}">
                <a16:creationId xmlns:a16="http://schemas.microsoft.com/office/drawing/2014/main" id="{B50B66C1-E972-60ED-2D94-5FFA7F1CF1A1}"/>
              </a:ext>
            </a:extLst>
          </p:cNvPr>
          <p:cNvSpPr/>
          <p:nvPr/>
        </p:nvSpPr>
        <p:spPr>
          <a:xfrm rot="16200000">
            <a:off x="1261319" y="1299055"/>
            <a:ext cx="249850" cy="813494"/>
          </a:xfrm>
          <a:prstGeom prst="can">
            <a:avLst/>
          </a:prstGeom>
          <a:noFill/>
          <a:ln>
            <a:gradFill flip="none" rotWithShape="1">
              <a:gsLst>
                <a:gs pos="0">
                  <a:srgbClr val="FFC000"/>
                </a:gs>
                <a:gs pos="100000">
                  <a:srgbClr val="4472C4"/>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2" name="Picture 41">
            <a:extLst>
              <a:ext uri="{FF2B5EF4-FFF2-40B4-BE49-F238E27FC236}">
                <a16:creationId xmlns:a16="http://schemas.microsoft.com/office/drawing/2014/main" id="{917AABD6-D251-C7DC-5455-0E7B480660CE}"/>
              </a:ext>
            </a:extLst>
          </p:cNvPr>
          <p:cNvPicPr>
            <a:picLocks noChangeAspect="1"/>
          </p:cNvPicPr>
          <p:nvPr/>
        </p:nvPicPr>
        <p:blipFill>
          <a:blip r:embed="rId4">
            <a:duotone>
              <a:schemeClr val="accent2">
                <a:shade val="45000"/>
                <a:satMod val="135000"/>
              </a:schemeClr>
              <a:prstClr val="white"/>
            </a:duotone>
          </a:blip>
          <a:stretch>
            <a:fillRect/>
          </a:stretch>
        </p:blipFill>
        <p:spPr>
          <a:xfrm>
            <a:off x="3340499" y="1226705"/>
            <a:ext cx="480737" cy="480737"/>
          </a:xfrm>
          <a:prstGeom prst="rect">
            <a:avLst/>
          </a:prstGeom>
        </p:spPr>
      </p:pic>
      <p:cxnSp>
        <p:nvCxnSpPr>
          <p:cNvPr id="43" name="Straight Arrow Connector 42">
            <a:extLst>
              <a:ext uri="{FF2B5EF4-FFF2-40B4-BE49-F238E27FC236}">
                <a16:creationId xmlns:a16="http://schemas.microsoft.com/office/drawing/2014/main" id="{73578752-2909-C159-3E5A-981EA3BC9612}"/>
              </a:ext>
            </a:extLst>
          </p:cNvPr>
          <p:cNvCxnSpPr>
            <a:cxnSpLocks/>
          </p:cNvCxnSpPr>
          <p:nvPr/>
        </p:nvCxnSpPr>
        <p:spPr>
          <a:xfrm flipH="1">
            <a:off x="2272328" y="1657326"/>
            <a:ext cx="1073950" cy="0"/>
          </a:xfrm>
          <a:prstGeom prst="straightConnector1">
            <a:avLst/>
          </a:prstGeom>
          <a:noFill/>
          <a:ln w="38100" cap="flat" cmpd="sng" algn="ctr">
            <a:solidFill>
              <a:schemeClr val="accent1"/>
            </a:solidFill>
            <a:prstDash val="solid"/>
            <a:miter lim="800000"/>
            <a:headEnd type="triangle"/>
            <a:tailEnd type="none"/>
          </a:ln>
          <a:effectLst/>
        </p:spPr>
      </p:cxnSp>
      <p:sp>
        <p:nvSpPr>
          <p:cNvPr id="44" name="Cylinder 43">
            <a:extLst>
              <a:ext uri="{FF2B5EF4-FFF2-40B4-BE49-F238E27FC236}">
                <a16:creationId xmlns:a16="http://schemas.microsoft.com/office/drawing/2014/main" id="{9A15455F-DE3B-1E57-674E-B368878DDFA6}"/>
              </a:ext>
            </a:extLst>
          </p:cNvPr>
          <p:cNvSpPr/>
          <p:nvPr/>
        </p:nvSpPr>
        <p:spPr>
          <a:xfrm rot="16200000">
            <a:off x="2669705" y="1299538"/>
            <a:ext cx="249850" cy="813494"/>
          </a:xfrm>
          <a:prstGeom prst="can">
            <a:avLst/>
          </a:prstGeom>
          <a:noFill/>
          <a:ln>
            <a:gradFill flip="none" rotWithShape="1">
              <a:gsLst>
                <a:gs pos="0">
                  <a:schemeClr val="accent2"/>
                </a:gs>
                <a:gs pos="100000">
                  <a:srgbClr val="4472C4"/>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5" name="Straight Arrow Connector 44">
            <a:extLst>
              <a:ext uri="{FF2B5EF4-FFF2-40B4-BE49-F238E27FC236}">
                <a16:creationId xmlns:a16="http://schemas.microsoft.com/office/drawing/2014/main" id="{F60F57D0-28F1-CFC1-D30F-9142485D1F72}"/>
              </a:ext>
            </a:extLst>
          </p:cNvPr>
          <p:cNvCxnSpPr>
            <a:cxnSpLocks/>
          </p:cNvCxnSpPr>
          <p:nvPr/>
        </p:nvCxnSpPr>
        <p:spPr>
          <a:xfrm flipH="1">
            <a:off x="882665" y="1281421"/>
            <a:ext cx="2468880" cy="0"/>
          </a:xfrm>
          <a:prstGeom prst="straightConnector1">
            <a:avLst/>
          </a:prstGeom>
          <a:noFill/>
          <a:ln w="38100" cap="flat" cmpd="sng" algn="ctr">
            <a:solidFill>
              <a:schemeClr val="accent4"/>
            </a:solidFill>
            <a:prstDash val="solid"/>
            <a:miter lim="800000"/>
            <a:headEnd type="triangle"/>
            <a:tailEnd type="none"/>
          </a:ln>
          <a:effectLst/>
        </p:spPr>
      </p:cxnSp>
      <p:sp>
        <p:nvSpPr>
          <p:cNvPr id="46" name="Cylinder 45">
            <a:extLst>
              <a:ext uri="{FF2B5EF4-FFF2-40B4-BE49-F238E27FC236}">
                <a16:creationId xmlns:a16="http://schemas.microsoft.com/office/drawing/2014/main" id="{E918853B-CC0F-E401-C63B-2AF8B468EF40}"/>
              </a:ext>
            </a:extLst>
          </p:cNvPr>
          <p:cNvSpPr/>
          <p:nvPr/>
        </p:nvSpPr>
        <p:spPr>
          <a:xfrm rot="16200000">
            <a:off x="1970575" y="233100"/>
            <a:ext cx="249850" cy="2194560"/>
          </a:xfrm>
          <a:prstGeom prst="can">
            <a:avLst/>
          </a:prstGeom>
          <a:noFill/>
          <a:ln>
            <a:gradFill flip="none" rotWithShape="1">
              <a:gsLst>
                <a:gs pos="0">
                  <a:srgbClr val="FFC000"/>
                </a:gs>
                <a:gs pos="100000">
                  <a:schemeClr val="accent2"/>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a:extLst>
              <a:ext uri="{FF2B5EF4-FFF2-40B4-BE49-F238E27FC236}">
                <a16:creationId xmlns:a16="http://schemas.microsoft.com/office/drawing/2014/main" id="{5A3F16E9-2110-C16A-CD64-5F6A6D93A410}"/>
              </a:ext>
            </a:extLst>
          </p:cNvPr>
          <p:cNvSpPr txBox="1"/>
          <p:nvPr/>
        </p:nvSpPr>
        <p:spPr>
          <a:xfrm>
            <a:off x="1526934" y="1953392"/>
            <a:ext cx="1130118" cy="473463"/>
          </a:xfrm>
          <a:prstGeom prst="rect">
            <a:avLst/>
          </a:prstGeom>
          <a:noFill/>
        </p:spPr>
        <p:txBody>
          <a:bodyPr wrap="none" lIns="0" tIns="0" rIns="0" bIns="0" rtlCol="0" anchor="ctr" anchorCtr="0">
            <a:spAutoFit/>
          </a:bodyPr>
          <a:lstStyle/>
          <a:p>
            <a:pPr marL="0" marR="0" lvl="0" indent="0" algn="ctr" defTabSz="457200" eaLnBrk="1" fontAlgn="auto" latinLnBrk="0" hangingPunct="1">
              <a:lnSpc>
                <a:spcPts val="9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accent1"/>
                </a:solidFill>
                <a:effectLst/>
                <a:uLnTx/>
                <a:uFillTx/>
              </a:rPr>
              <a:t>UE 1</a:t>
            </a:r>
          </a:p>
          <a:p>
            <a:pPr marL="0" marR="0" lvl="0" indent="0" algn="ctr" defTabSz="457200" eaLnBrk="1" fontAlgn="auto" latinLnBrk="0" hangingPunct="1">
              <a:lnSpc>
                <a:spcPts val="9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Node ID: 1</a:t>
            </a:r>
          </a:p>
          <a:p>
            <a:pPr marL="0" marR="0" lvl="0" indent="0" algn="ctr" defTabSz="457200" eaLnBrk="1" fontAlgn="auto" latinLnBrk="0" hangingPunct="1">
              <a:lnSpc>
                <a:spcPts val="9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L2ID: 2</a:t>
            </a:r>
          </a:p>
          <a:p>
            <a:pPr marL="0" marR="0" lvl="0" indent="0" algn="ctr" defTabSz="457200" eaLnBrk="1" fontAlgn="auto" latinLnBrk="0" hangingPunct="1">
              <a:lnSpc>
                <a:spcPts val="9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IPv4 </a:t>
            </a:r>
            <a:r>
              <a:rPr kumimoji="0" lang="en-US" sz="1200" b="0" i="0" u="none" strike="noStrike" kern="0" cap="none" spc="0" normalizeH="0" baseline="0" noProof="0" dirty="0" err="1">
                <a:ln>
                  <a:noFill/>
                </a:ln>
                <a:effectLst/>
                <a:uLnTx/>
                <a:uFillTx/>
              </a:rPr>
              <a:t>addr</a:t>
            </a:r>
            <a:r>
              <a:rPr kumimoji="0" lang="en-US" sz="1200" b="0" i="0" u="none" strike="noStrike" kern="0" cap="none" spc="0" normalizeH="0" baseline="0" noProof="0" dirty="0">
                <a:ln>
                  <a:noFill/>
                </a:ln>
                <a:effectLst/>
                <a:uLnTx/>
                <a:uFillTx/>
              </a:rPr>
              <a:t>: 7.0.0.3 </a:t>
            </a:r>
          </a:p>
        </p:txBody>
      </p:sp>
      <p:sp>
        <p:nvSpPr>
          <p:cNvPr id="48" name="TextBox 47">
            <a:extLst>
              <a:ext uri="{FF2B5EF4-FFF2-40B4-BE49-F238E27FC236}">
                <a16:creationId xmlns:a16="http://schemas.microsoft.com/office/drawing/2014/main" id="{368D9DBE-9F6C-04EF-DB4E-A9426B3E53D8}"/>
              </a:ext>
            </a:extLst>
          </p:cNvPr>
          <p:cNvSpPr txBox="1"/>
          <p:nvPr/>
        </p:nvSpPr>
        <p:spPr>
          <a:xfrm>
            <a:off x="2971911" y="1953392"/>
            <a:ext cx="1130117" cy="473463"/>
          </a:xfrm>
          <a:prstGeom prst="rect">
            <a:avLst/>
          </a:prstGeom>
          <a:noFill/>
        </p:spPr>
        <p:txBody>
          <a:bodyPr wrap="none" lIns="0" tIns="0" rIns="0" bIns="0" rtlCol="0" anchor="ctr" anchorCtr="0">
            <a:spAutoFit/>
          </a:bodyPr>
          <a:lstStyle/>
          <a:p>
            <a:pPr marL="0" marR="0" lvl="0" indent="0" algn="ctr" defTabSz="457200" eaLnBrk="1" fontAlgn="auto" latinLnBrk="0" hangingPunct="1">
              <a:lnSpc>
                <a:spcPts val="9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accent2"/>
                </a:solidFill>
                <a:effectLst/>
                <a:uLnTx/>
                <a:uFillTx/>
              </a:rPr>
              <a:t>UE 2</a:t>
            </a:r>
          </a:p>
          <a:p>
            <a:pPr marL="0" marR="0" lvl="0" indent="0" algn="ctr" defTabSz="457200" eaLnBrk="1" fontAlgn="auto" latinLnBrk="0" hangingPunct="1">
              <a:lnSpc>
                <a:spcPts val="9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Node ID: 2</a:t>
            </a:r>
          </a:p>
          <a:p>
            <a:pPr marL="0" marR="0" lvl="0" indent="0" algn="ctr" defTabSz="457200" eaLnBrk="1" fontAlgn="auto" latinLnBrk="0" hangingPunct="1">
              <a:lnSpc>
                <a:spcPts val="9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L2ID: 3</a:t>
            </a:r>
          </a:p>
          <a:p>
            <a:pPr marL="0" marR="0" lvl="0" indent="0" algn="ctr" defTabSz="457200" eaLnBrk="1" fontAlgn="auto" latinLnBrk="0" hangingPunct="1">
              <a:lnSpc>
                <a:spcPts val="9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IPv4 </a:t>
            </a:r>
            <a:r>
              <a:rPr kumimoji="0" lang="en-US" sz="1200" b="0" i="0" u="none" strike="noStrike" kern="0" cap="none" spc="0" normalizeH="0" baseline="0" noProof="0" dirty="0" err="1">
                <a:ln>
                  <a:noFill/>
                </a:ln>
                <a:effectLst/>
                <a:uLnTx/>
                <a:uFillTx/>
              </a:rPr>
              <a:t>addr</a:t>
            </a:r>
            <a:r>
              <a:rPr kumimoji="0" lang="en-US" sz="1200" b="0" i="0" u="none" strike="noStrike" kern="0" cap="none" spc="0" normalizeH="0" baseline="0" noProof="0" dirty="0">
                <a:ln>
                  <a:noFill/>
                </a:ln>
                <a:effectLst/>
                <a:uLnTx/>
                <a:uFillTx/>
              </a:rPr>
              <a:t>: 7.0.0.4 </a:t>
            </a:r>
          </a:p>
        </p:txBody>
      </p:sp>
      <p:sp>
        <p:nvSpPr>
          <p:cNvPr id="49" name="TextBox 48">
            <a:extLst>
              <a:ext uri="{FF2B5EF4-FFF2-40B4-BE49-F238E27FC236}">
                <a16:creationId xmlns:a16="http://schemas.microsoft.com/office/drawing/2014/main" id="{FA756687-D70F-E2D4-7A46-B1BFDBF9D769}"/>
              </a:ext>
            </a:extLst>
          </p:cNvPr>
          <p:cNvSpPr txBox="1"/>
          <p:nvPr/>
        </p:nvSpPr>
        <p:spPr>
          <a:xfrm>
            <a:off x="3886200" y="762000"/>
            <a:ext cx="3962400" cy="369332"/>
          </a:xfrm>
          <a:prstGeom prst="rect">
            <a:avLst/>
          </a:prstGeom>
          <a:noFill/>
        </p:spPr>
        <p:txBody>
          <a:bodyPr wrap="square">
            <a:spAutoFit/>
          </a:bodyPr>
          <a:lstStyle/>
          <a:p>
            <a:r>
              <a:rPr lang="en-US" b="0" dirty="0">
                <a:solidFill>
                  <a:schemeClr val="accent1"/>
                </a:solidFill>
                <a:effectLst/>
                <a:latin typeface="Consolas" panose="020B0609020204030204" pitchFamily="49" charset="0"/>
              </a:rPr>
              <a:t>nr-prose-unicast-multi-link.cc</a:t>
            </a:r>
          </a:p>
        </p:txBody>
      </p:sp>
      <p:pic>
        <p:nvPicPr>
          <p:cNvPr id="54" name="Picture 53">
            <a:extLst>
              <a:ext uri="{FF2B5EF4-FFF2-40B4-BE49-F238E27FC236}">
                <a16:creationId xmlns:a16="http://schemas.microsoft.com/office/drawing/2014/main" id="{FB84DF4C-E20A-7B3B-D319-5F25F9D2E6F1}"/>
              </a:ext>
            </a:extLst>
          </p:cNvPr>
          <p:cNvPicPr>
            <a:picLocks noChangeAspect="1"/>
          </p:cNvPicPr>
          <p:nvPr/>
        </p:nvPicPr>
        <p:blipFill>
          <a:blip r:embed="rId5"/>
          <a:stretch>
            <a:fillRect/>
          </a:stretch>
        </p:blipFill>
        <p:spPr>
          <a:xfrm>
            <a:off x="1143000" y="3305862"/>
            <a:ext cx="9069066" cy="2029108"/>
          </a:xfrm>
          <a:prstGeom prst="rect">
            <a:avLst/>
          </a:prstGeom>
        </p:spPr>
      </p:pic>
    </p:spTree>
    <p:extLst>
      <p:ext uri="{BB962C8B-B14F-4D97-AF65-F5344CB8AC3E}">
        <p14:creationId xmlns:p14="http://schemas.microsoft.com/office/powerpoint/2010/main" val="40446847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879A6F34-CA7C-81BA-9F8C-9EB6B23F8971}"/>
              </a:ext>
            </a:extLst>
          </p:cNvPr>
          <p:cNvPicPr>
            <a:picLocks noChangeAspect="1"/>
          </p:cNvPicPr>
          <p:nvPr/>
        </p:nvPicPr>
        <p:blipFill>
          <a:blip r:embed="rId3"/>
          <a:stretch>
            <a:fillRect/>
          </a:stretch>
        </p:blipFill>
        <p:spPr>
          <a:xfrm>
            <a:off x="4342666" y="1956776"/>
            <a:ext cx="5258534" cy="609685"/>
          </a:xfrm>
          <a:prstGeom prst="rect">
            <a:avLst/>
          </a:prstGeom>
        </p:spPr>
      </p:pic>
      <p:sp>
        <p:nvSpPr>
          <p:cNvPr id="2" name="Title 1">
            <a:extLst>
              <a:ext uri="{FF2B5EF4-FFF2-40B4-BE49-F238E27FC236}">
                <a16:creationId xmlns:a16="http://schemas.microsoft.com/office/drawing/2014/main" id="{7C9D29FC-C920-6C73-9E7B-C7560144B7AE}"/>
              </a:ext>
            </a:extLst>
          </p:cNvPr>
          <p:cNvSpPr>
            <a:spLocks noGrp="1"/>
          </p:cNvSpPr>
          <p:nvPr>
            <p:ph type="title"/>
          </p:nvPr>
        </p:nvSpPr>
        <p:spPr/>
        <p:txBody>
          <a:bodyPr/>
          <a:lstStyle/>
          <a:p>
            <a:r>
              <a:rPr lang="en-US" sz="4400" dirty="0"/>
              <a:t>NR ProSe unicast communication - Example</a:t>
            </a:r>
            <a:endParaRPr lang="en-US" dirty="0"/>
          </a:p>
        </p:txBody>
      </p:sp>
      <p:sp>
        <p:nvSpPr>
          <p:cNvPr id="3" name="Slide Number Placeholder 2">
            <a:extLst>
              <a:ext uri="{FF2B5EF4-FFF2-40B4-BE49-F238E27FC236}">
                <a16:creationId xmlns:a16="http://schemas.microsoft.com/office/drawing/2014/main" id="{7C7673B7-21B6-67C3-966F-FA6353D7B75B}"/>
              </a:ext>
            </a:extLst>
          </p:cNvPr>
          <p:cNvSpPr>
            <a:spLocks noGrp="1"/>
          </p:cNvSpPr>
          <p:nvPr>
            <p:ph type="sldNum" sz="quarter" idx="10"/>
          </p:nvPr>
        </p:nvSpPr>
        <p:spPr/>
        <p:txBody>
          <a:bodyPr/>
          <a:lstStyle/>
          <a:p>
            <a:pPr>
              <a:defRPr/>
            </a:pPr>
            <a:fld id="{0DE4BD5F-8B14-4699-8612-1D3882A88C40}" type="slidenum">
              <a:rPr lang="en-CA" smtClean="0"/>
              <a:pPr>
                <a:defRPr/>
              </a:pPr>
              <a:t>31</a:t>
            </a:fld>
            <a:endParaRPr lang="en-CA" dirty="0"/>
          </a:p>
        </p:txBody>
      </p:sp>
      <p:pic>
        <p:nvPicPr>
          <p:cNvPr id="21" name="Picture 20">
            <a:extLst>
              <a:ext uri="{FF2B5EF4-FFF2-40B4-BE49-F238E27FC236}">
                <a16:creationId xmlns:a16="http://schemas.microsoft.com/office/drawing/2014/main" id="{650C58DB-3E72-BE20-7163-587273EC5556}"/>
              </a:ext>
            </a:extLst>
          </p:cNvPr>
          <p:cNvPicPr>
            <a:picLocks noChangeAspect="1"/>
          </p:cNvPicPr>
          <p:nvPr/>
        </p:nvPicPr>
        <p:blipFill>
          <a:blip r:embed="rId4"/>
          <a:stretch>
            <a:fillRect/>
          </a:stretch>
        </p:blipFill>
        <p:spPr>
          <a:xfrm>
            <a:off x="3886200" y="2799847"/>
            <a:ext cx="8192643" cy="3600953"/>
          </a:xfrm>
          <a:prstGeom prst="rect">
            <a:avLst/>
          </a:prstGeom>
        </p:spPr>
      </p:pic>
      <p:cxnSp>
        <p:nvCxnSpPr>
          <p:cNvPr id="27" name="Connector: Curved 26">
            <a:extLst>
              <a:ext uri="{FF2B5EF4-FFF2-40B4-BE49-F238E27FC236}">
                <a16:creationId xmlns:a16="http://schemas.microsoft.com/office/drawing/2014/main" id="{CD420083-87CC-5103-1E1E-B37D7A6C1BF6}"/>
              </a:ext>
            </a:extLst>
          </p:cNvPr>
          <p:cNvCxnSpPr>
            <a:cxnSpLocks/>
            <a:stCxn id="26" idx="1"/>
            <a:endCxn id="21" idx="1"/>
          </p:cNvCxnSpPr>
          <p:nvPr/>
        </p:nvCxnSpPr>
        <p:spPr>
          <a:xfrm rot="10800000" flipV="1">
            <a:off x="3886200" y="2326766"/>
            <a:ext cx="427956" cy="2273557"/>
          </a:xfrm>
          <a:prstGeom prst="curvedConnector3">
            <a:avLst>
              <a:gd name="adj1" fmla="val 153417"/>
            </a:avLst>
          </a:prstGeom>
          <a:ln w="12700">
            <a:solidFill>
              <a:srgbClr val="FF0000"/>
            </a:solidFill>
            <a:headEnd type="none" w="med" len="med"/>
            <a:tailEnd type="triangle"/>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6D06D514-C0B3-151D-02F3-D915B2636C6B}"/>
              </a:ext>
            </a:extLst>
          </p:cNvPr>
          <p:cNvPicPr>
            <a:picLocks noChangeAspect="1"/>
          </p:cNvPicPr>
          <p:nvPr/>
        </p:nvPicPr>
        <p:blipFill>
          <a:blip r:embed="rId5">
            <a:duotone>
              <a:schemeClr val="accent1">
                <a:shade val="45000"/>
                <a:satMod val="135000"/>
              </a:schemeClr>
              <a:prstClr val="white"/>
            </a:duotone>
          </a:blip>
          <a:stretch>
            <a:fillRect/>
          </a:stretch>
        </p:blipFill>
        <p:spPr>
          <a:xfrm>
            <a:off x="1902917" y="1448324"/>
            <a:ext cx="480737" cy="498827"/>
          </a:xfrm>
          <a:prstGeom prst="rect">
            <a:avLst/>
          </a:prstGeom>
        </p:spPr>
      </p:pic>
      <p:pic>
        <p:nvPicPr>
          <p:cNvPr id="31" name="Picture 30">
            <a:extLst>
              <a:ext uri="{FF2B5EF4-FFF2-40B4-BE49-F238E27FC236}">
                <a16:creationId xmlns:a16="http://schemas.microsoft.com/office/drawing/2014/main" id="{07BA77ED-2715-46CA-4F91-666B58180C7E}"/>
              </a:ext>
            </a:extLst>
          </p:cNvPr>
          <p:cNvPicPr>
            <a:picLocks noChangeAspect="1"/>
          </p:cNvPicPr>
          <p:nvPr/>
        </p:nvPicPr>
        <p:blipFill>
          <a:blip r:embed="rId5">
            <a:duotone>
              <a:schemeClr val="accent4">
                <a:shade val="45000"/>
                <a:satMod val="135000"/>
              </a:schemeClr>
              <a:prstClr val="white"/>
            </a:duotone>
          </a:blip>
          <a:stretch>
            <a:fillRect/>
          </a:stretch>
        </p:blipFill>
        <p:spPr>
          <a:xfrm>
            <a:off x="442617" y="1226705"/>
            <a:ext cx="480737" cy="480737"/>
          </a:xfrm>
          <a:prstGeom prst="rect">
            <a:avLst/>
          </a:prstGeom>
        </p:spPr>
      </p:pic>
      <p:sp>
        <p:nvSpPr>
          <p:cNvPr id="32" name="TextBox 31">
            <a:extLst>
              <a:ext uri="{FF2B5EF4-FFF2-40B4-BE49-F238E27FC236}">
                <a16:creationId xmlns:a16="http://schemas.microsoft.com/office/drawing/2014/main" id="{0DF86765-9336-00C5-BBB0-FF5FA4C26C38}"/>
              </a:ext>
            </a:extLst>
          </p:cNvPr>
          <p:cNvSpPr txBox="1"/>
          <p:nvPr/>
        </p:nvSpPr>
        <p:spPr>
          <a:xfrm>
            <a:off x="81958" y="1953392"/>
            <a:ext cx="1130117" cy="473463"/>
          </a:xfrm>
          <a:prstGeom prst="rect">
            <a:avLst/>
          </a:prstGeom>
          <a:noFill/>
        </p:spPr>
        <p:txBody>
          <a:bodyPr wrap="none" lIns="0" tIns="0" rIns="0" bIns="0" rtlCol="0" anchor="ctr" anchorCtr="0">
            <a:spAutoFit/>
          </a:bodyPr>
          <a:lstStyle/>
          <a:p>
            <a:pPr marL="0" marR="0" lvl="0" indent="0" algn="ctr" defTabSz="457200" eaLnBrk="1" fontAlgn="auto" latinLnBrk="0" hangingPunct="1">
              <a:lnSpc>
                <a:spcPts val="9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accent4"/>
                </a:solidFill>
                <a:effectLst/>
                <a:uLnTx/>
                <a:uFillTx/>
              </a:rPr>
              <a:t>UE 0</a:t>
            </a:r>
          </a:p>
          <a:p>
            <a:pPr marL="0" marR="0" lvl="0" indent="0" algn="ctr" defTabSz="457200" eaLnBrk="1" fontAlgn="auto" latinLnBrk="0" hangingPunct="1">
              <a:lnSpc>
                <a:spcPts val="9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Node ID: 0</a:t>
            </a:r>
          </a:p>
          <a:p>
            <a:pPr marL="0" marR="0" lvl="0" indent="0" algn="ctr" defTabSz="457200" eaLnBrk="1" fontAlgn="auto" latinLnBrk="0" hangingPunct="1">
              <a:lnSpc>
                <a:spcPts val="9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L2ID: 1</a:t>
            </a:r>
          </a:p>
          <a:p>
            <a:pPr marL="0" marR="0" lvl="0" indent="0" algn="ctr" defTabSz="457200" eaLnBrk="1" fontAlgn="auto" latinLnBrk="0" hangingPunct="1">
              <a:lnSpc>
                <a:spcPts val="9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IPv4 </a:t>
            </a:r>
            <a:r>
              <a:rPr kumimoji="0" lang="en-US" sz="1200" b="0" i="0" u="none" strike="noStrike" kern="0" cap="none" spc="0" normalizeH="0" baseline="0" noProof="0" dirty="0" err="1">
                <a:ln>
                  <a:noFill/>
                </a:ln>
                <a:effectLst/>
                <a:uLnTx/>
                <a:uFillTx/>
              </a:rPr>
              <a:t>addr</a:t>
            </a:r>
            <a:r>
              <a:rPr kumimoji="0" lang="en-US" sz="1200" b="0" i="0" u="none" strike="noStrike" kern="0" cap="none" spc="0" normalizeH="0" baseline="0" noProof="0" dirty="0">
                <a:ln>
                  <a:noFill/>
                </a:ln>
                <a:effectLst/>
                <a:uLnTx/>
                <a:uFillTx/>
              </a:rPr>
              <a:t>: 7.0.0.2 </a:t>
            </a:r>
          </a:p>
        </p:txBody>
      </p:sp>
      <p:cxnSp>
        <p:nvCxnSpPr>
          <p:cNvPr id="33" name="Straight Arrow Connector 32">
            <a:extLst>
              <a:ext uri="{FF2B5EF4-FFF2-40B4-BE49-F238E27FC236}">
                <a16:creationId xmlns:a16="http://schemas.microsoft.com/office/drawing/2014/main" id="{D18F290C-8B48-2D63-6617-C3D5BF0C2004}"/>
              </a:ext>
            </a:extLst>
          </p:cNvPr>
          <p:cNvCxnSpPr>
            <a:cxnSpLocks/>
          </p:cNvCxnSpPr>
          <p:nvPr/>
        </p:nvCxnSpPr>
        <p:spPr>
          <a:xfrm flipH="1">
            <a:off x="863942" y="1656843"/>
            <a:ext cx="1073950" cy="0"/>
          </a:xfrm>
          <a:prstGeom prst="straightConnector1">
            <a:avLst/>
          </a:prstGeom>
          <a:noFill/>
          <a:ln w="38100" cap="flat" cmpd="sng" algn="ctr">
            <a:solidFill>
              <a:schemeClr val="accent4"/>
            </a:solidFill>
            <a:prstDash val="solid"/>
            <a:miter lim="800000"/>
            <a:headEnd type="triangle"/>
            <a:tailEnd type="none"/>
          </a:ln>
          <a:effectLst/>
        </p:spPr>
      </p:cxnSp>
      <p:sp>
        <p:nvSpPr>
          <p:cNvPr id="34" name="Cylinder 33">
            <a:extLst>
              <a:ext uri="{FF2B5EF4-FFF2-40B4-BE49-F238E27FC236}">
                <a16:creationId xmlns:a16="http://schemas.microsoft.com/office/drawing/2014/main" id="{AE16CDE3-C7D0-6237-0107-48B4B58D812B}"/>
              </a:ext>
            </a:extLst>
          </p:cNvPr>
          <p:cNvSpPr/>
          <p:nvPr/>
        </p:nvSpPr>
        <p:spPr>
          <a:xfrm rot="16200000">
            <a:off x="1261319" y="1299055"/>
            <a:ext cx="249850" cy="813494"/>
          </a:xfrm>
          <a:prstGeom prst="can">
            <a:avLst/>
          </a:prstGeom>
          <a:noFill/>
          <a:ln>
            <a:gradFill flip="none" rotWithShape="1">
              <a:gsLst>
                <a:gs pos="0">
                  <a:srgbClr val="FFC000"/>
                </a:gs>
                <a:gs pos="100000">
                  <a:srgbClr val="4472C4"/>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4">
            <a:extLst>
              <a:ext uri="{FF2B5EF4-FFF2-40B4-BE49-F238E27FC236}">
                <a16:creationId xmlns:a16="http://schemas.microsoft.com/office/drawing/2014/main" id="{4559039F-129B-15E9-0341-8FC7D61E40B3}"/>
              </a:ext>
            </a:extLst>
          </p:cNvPr>
          <p:cNvPicPr>
            <a:picLocks noChangeAspect="1"/>
          </p:cNvPicPr>
          <p:nvPr/>
        </p:nvPicPr>
        <p:blipFill>
          <a:blip r:embed="rId5">
            <a:duotone>
              <a:schemeClr val="accent2">
                <a:shade val="45000"/>
                <a:satMod val="135000"/>
              </a:schemeClr>
              <a:prstClr val="white"/>
            </a:duotone>
          </a:blip>
          <a:stretch>
            <a:fillRect/>
          </a:stretch>
        </p:blipFill>
        <p:spPr>
          <a:xfrm>
            <a:off x="3340499" y="1226705"/>
            <a:ext cx="480737" cy="480737"/>
          </a:xfrm>
          <a:prstGeom prst="rect">
            <a:avLst/>
          </a:prstGeom>
        </p:spPr>
      </p:pic>
      <p:cxnSp>
        <p:nvCxnSpPr>
          <p:cNvPr id="36" name="Straight Arrow Connector 35">
            <a:extLst>
              <a:ext uri="{FF2B5EF4-FFF2-40B4-BE49-F238E27FC236}">
                <a16:creationId xmlns:a16="http://schemas.microsoft.com/office/drawing/2014/main" id="{06F3939E-8FAE-1E5E-3994-D4FF643BA1CC}"/>
              </a:ext>
            </a:extLst>
          </p:cNvPr>
          <p:cNvCxnSpPr>
            <a:cxnSpLocks/>
          </p:cNvCxnSpPr>
          <p:nvPr/>
        </p:nvCxnSpPr>
        <p:spPr>
          <a:xfrm flipH="1">
            <a:off x="2272328" y="1657326"/>
            <a:ext cx="1073950" cy="0"/>
          </a:xfrm>
          <a:prstGeom prst="straightConnector1">
            <a:avLst/>
          </a:prstGeom>
          <a:noFill/>
          <a:ln w="38100" cap="flat" cmpd="sng" algn="ctr">
            <a:solidFill>
              <a:schemeClr val="accent1"/>
            </a:solidFill>
            <a:prstDash val="solid"/>
            <a:miter lim="800000"/>
            <a:headEnd type="triangle"/>
            <a:tailEnd type="none"/>
          </a:ln>
          <a:effectLst/>
        </p:spPr>
      </p:cxnSp>
      <p:sp>
        <p:nvSpPr>
          <p:cNvPr id="37" name="Cylinder 36">
            <a:extLst>
              <a:ext uri="{FF2B5EF4-FFF2-40B4-BE49-F238E27FC236}">
                <a16:creationId xmlns:a16="http://schemas.microsoft.com/office/drawing/2014/main" id="{15F018BF-8DBC-E062-A7CB-6D787976A7D6}"/>
              </a:ext>
            </a:extLst>
          </p:cNvPr>
          <p:cNvSpPr/>
          <p:nvPr/>
        </p:nvSpPr>
        <p:spPr>
          <a:xfrm rot="16200000">
            <a:off x="2669705" y="1299538"/>
            <a:ext cx="249850" cy="813494"/>
          </a:xfrm>
          <a:prstGeom prst="can">
            <a:avLst/>
          </a:prstGeom>
          <a:noFill/>
          <a:ln>
            <a:gradFill flip="none" rotWithShape="1">
              <a:gsLst>
                <a:gs pos="0">
                  <a:schemeClr val="accent2"/>
                </a:gs>
                <a:gs pos="100000">
                  <a:srgbClr val="4472C4"/>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Arrow Connector 37">
            <a:extLst>
              <a:ext uri="{FF2B5EF4-FFF2-40B4-BE49-F238E27FC236}">
                <a16:creationId xmlns:a16="http://schemas.microsoft.com/office/drawing/2014/main" id="{5DBBCFBA-A78C-7E88-7913-C79C80B099B4}"/>
              </a:ext>
            </a:extLst>
          </p:cNvPr>
          <p:cNvCxnSpPr>
            <a:cxnSpLocks/>
          </p:cNvCxnSpPr>
          <p:nvPr/>
        </p:nvCxnSpPr>
        <p:spPr>
          <a:xfrm flipH="1">
            <a:off x="882665" y="1281421"/>
            <a:ext cx="2468880" cy="0"/>
          </a:xfrm>
          <a:prstGeom prst="straightConnector1">
            <a:avLst/>
          </a:prstGeom>
          <a:noFill/>
          <a:ln w="38100" cap="flat" cmpd="sng" algn="ctr">
            <a:solidFill>
              <a:schemeClr val="accent4"/>
            </a:solidFill>
            <a:prstDash val="solid"/>
            <a:miter lim="800000"/>
            <a:headEnd type="triangle"/>
            <a:tailEnd type="none"/>
          </a:ln>
          <a:effectLst/>
        </p:spPr>
      </p:cxnSp>
      <p:sp>
        <p:nvSpPr>
          <p:cNvPr id="42" name="Cylinder 41">
            <a:extLst>
              <a:ext uri="{FF2B5EF4-FFF2-40B4-BE49-F238E27FC236}">
                <a16:creationId xmlns:a16="http://schemas.microsoft.com/office/drawing/2014/main" id="{BF4767D3-3AC6-2F0C-444F-0E6590603D5F}"/>
              </a:ext>
            </a:extLst>
          </p:cNvPr>
          <p:cNvSpPr/>
          <p:nvPr/>
        </p:nvSpPr>
        <p:spPr>
          <a:xfrm rot="16200000">
            <a:off x="1970575" y="233100"/>
            <a:ext cx="249850" cy="2194560"/>
          </a:xfrm>
          <a:prstGeom prst="can">
            <a:avLst/>
          </a:prstGeom>
          <a:noFill/>
          <a:ln>
            <a:gradFill flip="none" rotWithShape="1">
              <a:gsLst>
                <a:gs pos="0">
                  <a:srgbClr val="FFC000"/>
                </a:gs>
                <a:gs pos="100000">
                  <a:schemeClr val="accent2"/>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a:extLst>
              <a:ext uri="{FF2B5EF4-FFF2-40B4-BE49-F238E27FC236}">
                <a16:creationId xmlns:a16="http://schemas.microsoft.com/office/drawing/2014/main" id="{971DD6A6-C204-A105-5C4F-E99F8AFE61B2}"/>
              </a:ext>
            </a:extLst>
          </p:cNvPr>
          <p:cNvSpPr txBox="1"/>
          <p:nvPr/>
        </p:nvSpPr>
        <p:spPr>
          <a:xfrm>
            <a:off x="1526934" y="1953392"/>
            <a:ext cx="1130118" cy="473463"/>
          </a:xfrm>
          <a:prstGeom prst="rect">
            <a:avLst/>
          </a:prstGeom>
          <a:noFill/>
        </p:spPr>
        <p:txBody>
          <a:bodyPr wrap="none" lIns="0" tIns="0" rIns="0" bIns="0" rtlCol="0" anchor="ctr" anchorCtr="0">
            <a:spAutoFit/>
          </a:bodyPr>
          <a:lstStyle/>
          <a:p>
            <a:pPr marL="0" marR="0" lvl="0" indent="0" algn="ctr" defTabSz="457200" eaLnBrk="1" fontAlgn="auto" latinLnBrk="0" hangingPunct="1">
              <a:lnSpc>
                <a:spcPts val="9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accent1"/>
                </a:solidFill>
                <a:effectLst/>
                <a:uLnTx/>
                <a:uFillTx/>
              </a:rPr>
              <a:t>UE 1</a:t>
            </a:r>
          </a:p>
          <a:p>
            <a:pPr marL="0" marR="0" lvl="0" indent="0" algn="ctr" defTabSz="457200" eaLnBrk="1" fontAlgn="auto" latinLnBrk="0" hangingPunct="1">
              <a:lnSpc>
                <a:spcPts val="9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Node ID: 1</a:t>
            </a:r>
          </a:p>
          <a:p>
            <a:pPr marL="0" marR="0" lvl="0" indent="0" algn="ctr" defTabSz="457200" eaLnBrk="1" fontAlgn="auto" latinLnBrk="0" hangingPunct="1">
              <a:lnSpc>
                <a:spcPts val="9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L2ID: 2</a:t>
            </a:r>
          </a:p>
          <a:p>
            <a:pPr marL="0" marR="0" lvl="0" indent="0" algn="ctr" defTabSz="457200" eaLnBrk="1" fontAlgn="auto" latinLnBrk="0" hangingPunct="1">
              <a:lnSpc>
                <a:spcPts val="9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IPv4 </a:t>
            </a:r>
            <a:r>
              <a:rPr kumimoji="0" lang="en-US" sz="1200" b="0" i="0" u="none" strike="noStrike" kern="0" cap="none" spc="0" normalizeH="0" baseline="0" noProof="0" dirty="0" err="1">
                <a:ln>
                  <a:noFill/>
                </a:ln>
                <a:effectLst/>
                <a:uLnTx/>
                <a:uFillTx/>
              </a:rPr>
              <a:t>addr</a:t>
            </a:r>
            <a:r>
              <a:rPr kumimoji="0" lang="en-US" sz="1200" b="0" i="0" u="none" strike="noStrike" kern="0" cap="none" spc="0" normalizeH="0" baseline="0" noProof="0" dirty="0">
                <a:ln>
                  <a:noFill/>
                </a:ln>
                <a:effectLst/>
                <a:uLnTx/>
                <a:uFillTx/>
              </a:rPr>
              <a:t>: 7.0.0.3 </a:t>
            </a:r>
          </a:p>
        </p:txBody>
      </p:sp>
      <p:sp>
        <p:nvSpPr>
          <p:cNvPr id="44" name="TextBox 43">
            <a:extLst>
              <a:ext uri="{FF2B5EF4-FFF2-40B4-BE49-F238E27FC236}">
                <a16:creationId xmlns:a16="http://schemas.microsoft.com/office/drawing/2014/main" id="{4E99A18D-FCDC-E214-10FF-C729A39A400B}"/>
              </a:ext>
            </a:extLst>
          </p:cNvPr>
          <p:cNvSpPr txBox="1"/>
          <p:nvPr/>
        </p:nvSpPr>
        <p:spPr>
          <a:xfrm>
            <a:off x="2971911" y="1953392"/>
            <a:ext cx="1130117" cy="473463"/>
          </a:xfrm>
          <a:prstGeom prst="rect">
            <a:avLst/>
          </a:prstGeom>
          <a:noFill/>
        </p:spPr>
        <p:txBody>
          <a:bodyPr wrap="none" lIns="0" tIns="0" rIns="0" bIns="0" rtlCol="0" anchor="ctr" anchorCtr="0">
            <a:spAutoFit/>
          </a:bodyPr>
          <a:lstStyle/>
          <a:p>
            <a:pPr marL="0" marR="0" lvl="0" indent="0" algn="ctr" defTabSz="457200" eaLnBrk="1" fontAlgn="auto" latinLnBrk="0" hangingPunct="1">
              <a:lnSpc>
                <a:spcPts val="9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accent2"/>
                </a:solidFill>
                <a:effectLst/>
                <a:uLnTx/>
                <a:uFillTx/>
              </a:rPr>
              <a:t>UE 2</a:t>
            </a:r>
          </a:p>
          <a:p>
            <a:pPr marL="0" marR="0" lvl="0" indent="0" algn="ctr" defTabSz="457200" eaLnBrk="1" fontAlgn="auto" latinLnBrk="0" hangingPunct="1">
              <a:lnSpc>
                <a:spcPts val="9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Node ID: 2</a:t>
            </a:r>
          </a:p>
          <a:p>
            <a:pPr marL="0" marR="0" lvl="0" indent="0" algn="ctr" defTabSz="457200" eaLnBrk="1" fontAlgn="auto" latinLnBrk="0" hangingPunct="1">
              <a:lnSpc>
                <a:spcPts val="9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L2ID: 3</a:t>
            </a:r>
          </a:p>
          <a:p>
            <a:pPr marL="0" marR="0" lvl="0" indent="0" algn="ctr" defTabSz="457200" eaLnBrk="1" fontAlgn="auto" latinLnBrk="0" hangingPunct="1">
              <a:lnSpc>
                <a:spcPts val="9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IPv4 </a:t>
            </a:r>
            <a:r>
              <a:rPr kumimoji="0" lang="en-US" sz="1200" b="0" i="0" u="none" strike="noStrike" kern="0" cap="none" spc="0" normalizeH="0" baseline="0" noProof="0" dirty="0" err="1">
                <a:ln>
                  <a:noFill/>
                </a:ln>
                <a:effectLst/>
                <a:uLnTx/>
                <a:uFillTx/>
              </a:rPr>
              <a:t>addr</a:t>
            </a:r>
            <a:r>
              <a:rPr kumimoji="0" lang="en-US" sz="1200" b="0" i="0" u="none" strike="noStrike" kern="0" cap="none" spc="0" normalizeH="0" baseline="0" noProof="0" dirty="0">
                <a:ln>
                  <a:noFill/>
                </a:ln>
                <a:effectLst/>
                <a:uLnTx/>
                <a:uFillTx/>
              </a:rPr>
              <a:t>: 7.0.0.4 </a:t>
            </a:r>
          </a:p>
        </p:txBody>
      </p:sp>
      <p:sp>
        <p:nvSpPr>
          <p:cNvPr id="45" name="TextBox 44">
            <a:extLst>
              <a:ext uri="{FF2B5EF4-FFF2-40B4-BE49-F238E27FC236}">
                <a16:creationId xmlns:a16="http://schemas.microsoft.com/office/drawing/2014/main" id="{40AAD5C0-24AB-0645-56A7-70CFBD188636}"/>
              </a:ext>
            </a:extLst>
          </p:cNvPr>
          <p:cNvSpPr txBox="1"/>
          <p:nvPr/>
        </p:nvSpPr>
        <p:spPr>
          <a:xfrm>
            <a:off x="3886200" y="762000"/>
            <a:ext cx="3962400" cy="369332"/>
          </a:xfrm>
          <a:prstGeom prst="rect">
            <a:avLst/>
          </a:prstGeom>
          <a:noFill/>
        </p:spPr>
        <p:txBody>
          <a:bodyPr wrap="square">
            <a:spAutoFit/>
          </a:bodyPr>
          <a:lstStyle/>
          <a:p>
            <a:r>
              <a:rPr lang="en-US" b="0" dirty="0">
                <a:solidFill>
                  <a:schemeClr val="accent1"/>
                </a:solidFill>
                <a:effectLst/>
                <a:latin typeface="Consolas" panose="020B0609020204030204" pitchFamily="49" charset="0"/>
              </a:rPr>
              <a:t>nr-prose-unicast-multi-link.cc</a:t>
            </a:r>
          </a:p>
        </p:txBody>
      </p:sp>
      <p:sp>
        <p:nvSpPr>
          <p:cNvPr id="46" name="TextBox 45">
            <a:extLst>
              <a:ext uri="{FF2B5EF4-FFF2-40B4-BE49-F238E27FC236}">
                <a16:creationId xmlns:a16="http://schemas.microsoft.com/office/drawing/2014/main" id="{90E848A6-1459-D30E-6BB4-13100EC6A336}"/>
              </a:ext>
            </a:extLst>
          </p:cNvPr>
          <p:cNvSpPr txBox="1"/>
          <p:nvPr/>
        </p:nvSpPr>
        <p:spPr>
          <a:xfrm>
            <a:off x="4341817" y="1636381"/>
            <a:ext cx="2125582" cy="338554"/>
          </a:xfrm>
          <a:prstGeom prst="rect">
            <a:avLst/>
          </a:prstGeom>
          <a:noFill/>
        </p:spPr>
        <p:txBody>
          <a:bodyPr wrap="none" rtlCol="0">
            <a:spAutoFit/>
          </a:bodyPr>
          <a:lstStyle/>
          <a:p>
            <a:pPr algn="l"/>
            <a:r>
              <a:rPr lang="en-US" sz="1600" dirty="0">
                <a:solidFill>
                  <a:srgbClr val="0070C0"/>
                </a:solidFill>
              </a:rPr>
              <a:t>Simulation output files:</a:t>
            </a:r>
          </a:p>
        </p:txBody>
      </p:sp>
      <p:sp>
        <p:nvSpPr>
          <p:cNvPr id="26" name="Rectangle 25">
            <a:extLst>
              <a:ext uri="{FF2B5EF4-FFF2-40B4-BE49-F238E27FC236}">
                <a16:creationId xmlns:a16="http://schemas.microsoft.com/office/drawing/2014/main" id="{B04B803E-FBD2-12D0-8EDC-D5569462354B}"/>
              </a:ext>
            </a:extLst>
          </p:cNvPr>
          <p:cNvSpPr/>
          <p:nvPr/>
        </p:nvSpPr>
        <p:spPr>
          <a:xfrm>
            <a:off x="4314156" y="2262759"/>
            <a:ext cx="4601244" cy="128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87409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478A4667-EF0E-5049-4185-6189AD54D661}"/>
              </a:ext>
            </a:extLst>
          </p:cNvPr>
          <p:cNvPicPr>
            <a:picLocks noChangeAspect="1"/>
          </p:cNvPicPr>
          <p:nvPr/>
        </p:nvPicPr>
        <p:blipFill>
          <a:blip r:embed="rId3"/>
          <a:stretch>
            <a:fillRect/>
          </a:stretch>
        </p:blipFill>
        <p:spPr>
          <a:xfrm>
            <a:off x="456466" y="1678138"/>
            <a:ext cx="5258534" cy="609685"/>
          </a:xfrm>
          <a:prstGeom prst="rect">
            <a:avLst/>
          </a:prstGeom>
        </p:spPr>
      </p:pic>
      <p:sp>
        <p:nvSpPr>
          <p:cNvPr id="2" name="Title 1">
            <a:extLst>
              <a:ext uri="{FF2B5EF4-FFF2-40B4-BE49-F238E27FC236}">
                <a16:creationId xmlns:a16="http://schemas.microsoft.com/office/drawing/2014/main" id="{7C9D29FC-C920-6C73-9E7B-C7560144B7AE}"/>
              </a:ext>
            </a:extLst>
          </p:cNvPr>
          <p:cNvSpPr>
            <a:spLocks noGrp="1"/>
          </p:cNvSpPr>
          <p:nvPr>
            <p:ph type="title"/>
          </p:nvPr>
        </p:nvSpPr>
        <p:spPr/>
        <p:txBody>
          <a:bodyPr/>
          <a:lstStyle/>
          <a:p>
            <a:r>
              <a:rPr lang="en-US" sz="4400" dirty="0"/>
              <a:t>NR ProSe unicast communication - Example</a:t>
            </a:r>
            <a:endParaRPr lang="en-US" dirty="0"/>
          </a:p>
        </p:txBody>
      </p:sp>
      <p:sp>
        <p:nvSpPr>
          <p:cNvPr id="3" name="Slide Number Placeholder 2">
            <a:extLst>
              <a:ext uri="{FF2B5EF4-FFF2-40B4-BE49-F238E27FC236}">
                <a16:creationId xmlns:a16="http://schemas.microsoft.com/office/drawing/2014/main" id="{7C7673B7-21B6-67C3-966F-FA6353D7B75B}"/>
              </a:ext>
            </a:extLst>
          </p:cNvPr>
          <p:cNvSpPr>
            <a:spLocks noGrp="1"/>
          </p:cNvSpPr>
          <p:nvPr>
            <p:ph type="sldNum" sz="quarter" idx="10"/>
          </p:nvPr>
        </p:nvSpPr>
        <p:spPr/>
        <p:txBody>
          <a:bodyPr/>
          <a:lstStyle/>
          <a:p>
            <a:pPr>
              <a:defRPr/>
            </a:pPr>
            <a:fld id="{0DE4BD5F-8B14-4699-8612-1D3882A88C40}" type="slidenum">
              <a:rPr lang="en-CA" smtClean="0"/>
              <a:pPr>
                <a:defRPr/>
              </a:pPr>
              <a:t>32</a:t>
            </a:fld>
            <a:endParaRPr lang="en-CA" dirty="0"/>
          </a:p>
        </p:txBody>
      </p:sp>
      <p:pic>
        <p:nvPicPr>
          <p:cNvPr id="20" name="Picture 19">
            <a:extLst>
              <a:ext uri="{FF2B5EF4-FFF2-40B4-BE49-F238E27FC236}">
                <a16:creationId xmlns:a16="http://schemas.microsoft.com/office/drawing/2014/main" id="{B5092449-78A4-7FC1-DA5C-BF347A1F592E}"/>
              </a:ext>
            </a:extLst>
          </p:cNvPr>
          <p:cNvPicPr>
            <a:picLocks noChangeAspect="1"/>
          </p:cNvPicPr>
          <p:nvPr/>
        </p:nvPicPr>
        <p:blipFill>
          <a:blip r:embed="rId4"/>
          <a:stretch>
            <a:fillRect/>
          </a:stretch>
        </p:blipFill>
        <p:spPr>
          <a:xfrm>
            <a:off x="6267734" y="1337113"/>
            <a:ext cx="5514691" cy="2270755"/>
          </a:xfrm>
          <a:prstGeom prst="rect">
            <a:avLst/>
          </a:prstGeom>
        </p:spPr>
      </p:pic>
      <p:pic>
        <p:nvPicPr>
          <p:cNvPr id="25" name="Picture 24">
            <a:extLst>
              <a:ext uri="{FF2B5EF4-FFF2-40B4-BE49-F238E27FC236}">
                <a16:creationId xmlns:a16="http://schemas.microsoft.com/office/drawing/2014/main" id="{9835D533-1ED8-3E97-81A6-F9B723F54CB6}"/>
              </a:ext>
            </a:extLst>
          </p:cNvPr>
          <p:cNvPicPr>
            <a:picLocks noChangeAspect="1"/>
          </p:cNvPicPr>
          <p:nvPr/>
        </p:nvPicPr>
        <p:blipFill>
          <a:blip r:embed="rId5"/>
          <a:stretch>
            <a:fillRect/>
          </a:stretch>
        </p:blipFill>
        <p:spPr>
          <a:xfrm>
            <a:off x="1371706" y="2729990"/>
            <a:ext cx="1438476" cy="771633"/>
          </a:xfrm>
          <a:prstGeom prst="rect">
            <a:avLst/>
          </a:prstGeom>
          <a:ln>
            <a:solidFill>
              <a:schemeClr val="tx1"/>
            </a:solidFill>
          </a:ln>
        </p:spPr>
      </p:pic>
      <p:pic>
        <p:nvPicPr>
          <p:cNvPr id="29" name="Picture 28">
            <a:extLst>
              <a:ext uri="{FF2B5EF4-FFF2-40B4-BE49-F238E27FC236}">
                <a16:creationId xmlns:a16="http://schemas.microsoft.com/office/drawing/2014/main" id="{9CD9244F-8B2D-1C7D-E253-815FB356E650}"/>
              </a:ext>
            </a:extLst>
          </p:cNvPr>
          <p:cNvPicPr>
            <a:picLocks noChangeAspect="1"/>
          </p:cNvPicPr>
          <p:nvPr/>
        </p:nvPicPr>
        <p:blipFill>
          <a:blip r:embed="rId6"/>
          <a:stretch>
            <a:fillRect/>
          </a:stretch>
        </p:blipFill>
        <p:spPr>
          <a:xfrm>
            <a:off x="0" y="3860190"/>
            <a:ext cx="12192000" cy="2559886"/>
          </a:xfrm>
          <a:prstGeom prst="rect">
            <a:avLst/>
          </a:prstGeom>
        </p:spPr>
      </p:pic>
      <p:sp>
        <p:nvSpPr>
          <p:cNvPr id="30" name="TextBox 29">
            <a:extLst>
              <a:ext uri="{FF2B5EF4-FFF2-40B4-BE49-F238E27FC236}">
                <a16:creationId xmlns:a16="http://schemas.microsoft.com/office/drawing/2014/main" id="{C44A35F0-BB53-8313-996E-705EAD185B07}"/>
              </a:ext>
            </a:extLst>
          </p:cNvPr>
          <p:cNvSpPr txBox="1"/>
          <p:nvPr/>
        </p:nvSpPr>
        <p:spPr>
          <a:xfrm>
            <a:off x="609600" y="1389803"/>
            <a:ext cx="2125582" cy="338554"/>
          </a:xfrm>
          <a:prstGeom prst="rect">
            <a:avLst/>
          </a:prstGeom>
          <a:noFill/>
        </p:spPr>
        <p:txBody>
          <a:bodyPr wrap="none" rtlCol="0">
            <a:spAutoFit/>
          </a:bodyPr>
          <a:lstStyle/>
          <a:p>
            <a:pPr algn="l"/>
            <a:r>
              <a:rPr lang="en-US" sz="1600" dirty="0">
                <a:solidFill>
                  <a:srgbClr val="0070C0"/>
                </a:solidFill>
              </a:rPr>
              <a:t>Simulation output files:</a:t>
            </a:r>
          </a:p>
        </p:txBody>
      </p:sp>
      <p:pic>
        <p:nvPicPr>
          <p:cNvPr id="35" name="Picture 34">
            <a:extLst>
              <a:ext uri="{FF2B5EF4-FFF2-40B4-BE49-F238E27FC236}">
                <a16:creationId xmlns:a16="http://schemas.microsoft.com/office/drawing/2014/main" id="{7182FDB4-B107-644F-57F3-DC367AE72D73}"/>
              </a:ext>
            </a:extLst>
          </p:cNvPr>
          <p:cNvPicPr>
            <a:picLocks noChangeAspect="1"/>
          </p:cNvPicPr>
          <p:nvPr/>
        </p:nvPicPr>
        <p:blipFill>
          <a:blip r:embed="rId7"/>
          <a:stretch>
            <a:fillRect/>
          </a:stretch>
        </p:blipFill>
        <p:spPr>
          <a:xfrm>
            <a:off x="361925" y="2500701"/>
            <a:ext cx="5544324" cy="190527"/>
          </a:xfrm>
          <a:prstGeom prst="rect">
            <a:avLst/>
          </a:prstGeom>
        </p:spPr>
      </p:pic>
      <p:sp>
        <p:nvSpPr>
          <p:cNvPr id="37" name="Rectangle 36">
            <a:extLst>
              <a:ext uri="{FF2B5EF4-FFF2-40B4-BE49-F238E27FC236}">
                <a16:creationId xmlns:a16="http://schemas.microsoft.com/office/drawing/2014/main" id="{BD0D4565-EE3B-1DB4-5061-243032B0E1FC}"/>
              </a:ext>
            </a:extLst>
          </p:cNvPr>
          <p:cNvSpPr/>
          <p:nvPr/>
        </p:nvSpPr>
        <p:spPr>
          <a:xfrm>
            <a:off x="466749" y="1850860"/>
            <a:ext cx="3142712" cy="11637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FCF96AA2-6671-CDC8-D75D-BCCCC428EA5E}"/>
              </a:ext>
            </a:extLst>
          </p:cNvPr>
          <p:cNvSpPr txBox="1"/>
          <p:nvPr/>
        </p:nvSpPr>
        <p:spPr>
          <a:xfrm>
            <a:off x="2609850" y="6559748"/>
            <a:ext cx="8763000" cy="307777"/>
          </a:xfrm>
          <a:prstGeom prst="rect">
            <a:avLst/>
          </a:prstGeom>
          <a:noFill/>
        </p:spPr>
        <p:txBody>
          <a:bodyPr wrap="square">
            <a:spAutoFit/>
          </a:bodyPr>
          <a:lstStyle/>
          <a:p>
            <a:r>
              <a:rPr lang="en-US" sz="1400" dirty="0"/>
              <a:t>DB Browser for SQLite (Windows/Linux/MacOS) available in: </a:t>
            </a:r>
            <a:r>
              <a:rPr lang="en-US" sz="1400" dirty="0">
                <a:hlinkClick r:id="rId8"/>
              </a:rPr>
              <a:t>https://sqlitebrowser.org/dl/</a:t>
            </a:r>
            <a:endParaRPr lang="en-US" sz="1400" dirty="0"/>
          </a:p>
        </p:txBody>
      </p:sp>
      <p:sp>
        <p:nvSpPr>
          <p:cNvPr id="43" name="TextBox 42">
            <a:extLst>
              <a:ext uri="{FF2B5EF4-FFF2-40B4-BE49-F238E27FC236}">
                <a16:creationId xmlns:a16="http://schemas.microsoft.com/office/drawing/2014/main" id="{B37D84F5-09CE-1574-71AA-337FE0EC0244}"/>
              </a:ext>
            </a:extLst>
          </p:cNvPr>
          <p:cNvSpPr txBox="1"/>
          <p:nvPr/>
        </p:nvSpPr>
        <p:spPr>
          <a:xfrm>
            <a:off x="3886200" y="762000"/>
            <a:ext cx="3962400" cy="369332"/>
          </a:xfrm>
          <a:prstGeom prst="rect">
            <a:avLst/>
          </a:prstGeom>
          <a:noFill/>
        </p:spPr>
        <p:txBody>
          <a:bodyPr wrap="square">
            <a:spAutoFit/>
          </a:bodyPr>
          <a:lstStyle/>
          <a:p>
            <a:r>
              <a:rPr lang="en-US" b="0" dirty="0">
                <a:solidFill>
                  <a:schemeClr val="accent1"/>
                </a:solidFill>
                <a:effectLst/>
                <a:latin typeface="Consolas" panose="020B0609020204030204" pitchFamily="49" charset="0"/>
              </a:rPr>
              <a:t>nr-prose-unicast-multi-link.cc</a:t>
            </a:r>
          </a:p>
        </p:txBody>
      </p:sp>
      <p:cxnSp>
        <p:nvCxnSpPr>
          <p:cNvPr id="44" name="Connector: Curved 43">
            <a:extLst>
              <a:ext uri="{FF2B5EF4-FFF2-40B4-BE49-F238E27FC236}">
                <a16:creationId xmlns:a16="http://schemas.microsoft.com/office/drawing/2014/main" id="{0C8A0208-D914-3003-A72B-3AC7BAF99B59}"/>
              </a:ext>
            </a:extLst>
          </p:cNvPr>
          <p:cNvCxnSpPr>
            <a:cxnSpLocks/>
            <a:stCxn id="37" idx="1"/>
            <a:endCxn id="35" idx="1"/>
          </p:cNvCxnSpPr>
          <p:nvPr/>
        </p:nvCxnSpPr>
        <p:spPr>
          <a:xfrm rot="10800000" flipV="1">
            <a:off x="361925" y="1909049"/>
            <a:ext cx="104824" cy="686916"/>
          </a:xfrm>
          <a:prstGeom prst="curvedConnector3">
            <a:avLst>
              <a:gd name="adj1" fmla="val 318080"/>
            </a:avLst>
          </a:prstGeom>
          <a:ln w="12700">
            <a:solidFill>
              <a:srgbClr val="FF0000"/>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48" name="Connector: Elbow 47">
            <a:extLst>
              <a:ext uri="{FF2B5EF4-FFF2-40B4-BE49-F238E27FC236}">
                <a16:creationId xmlns:a16="http://schemas.microsoft.com/office/drawing/2014/main" id="{68FB5FA7-0228-7A6A-CF4A-1C1A85B84268}"/>
              </a:ext>
            </a:extLst>
          </p:cNvPr>
          <p:cNvCxnSpPr>
            <a:cxnSpLocks/>
          </p:cNvCxnSpPr>
          <p:nvPr/>
        </p:nvCxnSpPr>
        <p:spPr>
          <a:xfrm flipV="1">
            <a:off x="2514600" y="1523417"/>
            <a:ext cx="3771153" cy="1524583"/>
          </a:xfrm>
          <a:prstGeom prst="bentConnector3">
            <a:avLst>
              <a:gd name="adj1" fmla="val 94453"/>
            </a:avLst>
          </a:prstGeom>
          <a:ln w="12700">
            <a:solidFill>
              <a:srgbClr val="FF0000"/>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60" name="Freeform: Shape 59">
            <a:extLst>
              <a:ext uri="{FF2B5EF4-FFF2-40B4-BE49-F238E27FC236}">
                <a16:creationId xmlns:a16="http://schemas.microsoft.com/office/drawing/2014/main" id="{7140D2BF-540C-A277-FF65-AAACCAF73F15}"/>
              </a:ext>
            </a:extLst>
          </p:cNvPr>
          <p:cNvSpPr/>
          <p:nvPr/>
        </p:nvSpPr>
        <p:spPr>
          <a:xfrm>
            <a:off x="695325" y="3429000"/>
            <a:ext cx="2257425" cy="476250"/>
          </a:xfrm>
          <a:custGeom>
            <a:avLst/>
            <a:gdLst>
              <a:gd name="connsiteX0" fmla="*/ 2057400 w 2257425"/>
              <a:gd name="connsiteY0" fmla="*/ 0 h 476250"/>
              <a:gd name="connsiteX1" fmla="*/ 2057400 w 2257425"/>
              <a:gd name="connsiteY1" fmla="*/ 0 h 476250"/>
              <a:gd name="connsiteX2" fmla="*/ 2257425 w 2257425"/>
              <a:gd name="connsiteY2" fmla="*/ 0 h 476250"/>
              <a:gd name="connsiteX3" fmla="*/ 2257425 w 2257425"/>
              <a:gd name="connsiteY3" fmla="*/ 285750 h 476250"/>
              <a:gd name="connsiteX4" fmla="*/ 0 w 2257425"/>
              <a:gd name="connsiteY4" fmla="*/ 285750 h 476250"/>
              <a:gd name="connsiteX5" fmla="*/ 0 w 2257425"/>
              <a:gd name="connsiteY5" fmla="*/ 419100 h 476250"/>
              <a:gd name="connsiteX6" fmla="*/ 0 w 2257425"/>
              <a:gd name="connsiteY6" fmla="*/ 476250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7425" h="476250">
                <a:moveTo>
                  <a:pt x="2057400" y="0"/>
                </a:moveTo>
                <a:lnTo>
                  <a:pt x="2057400" y="0"/>
                </a:lnTo>
                <a:lnTo>
                  <a:pt x="2257425" y="0"/>
                </a:lnTo>
                <a:lnTo>
                  <a:pt x="2257425" y="285750"/>
                </a:lnTo>
                <a:lnTo>
                  <a:pt x="0" y="285750"/>
                </a:lnTo>
                <a:lnTo>
                  <a:pt x="0" y="419100"/>
                </a:lnTo>
                <a:lnTo>
                  <a:pt x="0" y="476250"/>
                </a:lnTo>
              </a:path>
            </a:pathLst>
          </a:custGeom>
          <a:noFill/>
          <a:ln>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44924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D29FC-C920-6C73-9E7B-C7560144B7AE}"/>
              </a:ext>
            </a:extLst>
          </p:cNvPr>
          <p:cNvSpPr>
            <a:spLocks noGrp="1"/>
          </p:cNvSpPr>
          <p:nvPr>
            <p:ph type="title"/>
          </p:nvPr>
        </p:nvSpPr>
        <p:spPr/>
        <p:txBody>
          <a:bodyPr/>
          <a:lstStyle/>
          <a:p>
            <a:r>
              <a:rPr lang="en-US" sz="4400" dirty="0"/>
              <a:t>NR ProSe unicast communication - Example</a:t>
            </a:r>
            <a:endParaRPr lang="en-US" dirty="0"/>
          </a:p>
        </p:txBody>
      </p:sp>
      <p:sp>
        <p:nvSpPr>
          <p:cNvPr id="3" name="Slide Number Placeholder 2">
            <a:extLst>
              <a:ext uri="{FF2B5EF4-FFF2-40B4-BE49-F238E27FC236}">
                <a16:creationId xmlns:a16="http://schemas.microsoft.com/office/drawing/2014/main" id="{7C7673B7-21B6-67C3-966F-FA6353D7B75B}"/>
              </a:ext>
            </a:extLst>
          </p:cNvPr>
          <p:cNvSpPr>
            <a:spLocks noGrp="1"/>
          </p:cNvSpPr>
          <p:nvPr>
            <p:ph type="sldNum" sz="quarter" idx="10"/>
          </p:nvPr>
        </p:nvSpPr>
        <p:spPr/>
        <p:txBody>
          <a:bodyPr/>
          <a:lstStyle/>
          <a:p>
            <a:pPr>
              <a:defRPr/>
            </a:pPr>
            <a:fld id="{0DE4BD5F-8B14-4699-8612-1D3882A88C40}" type="slidenum">
              <a:rPr lang="en-CA" smtClean="0"/>
              <a:pPr>
                <a:defRPr/>
              </a:pPr>
              <a:t>33</a:t>
            </a:fld>
            <a:endParaRPr lang="en-CA" dirty="0"/>
          </a:p>
        </p:txBody>
      </p:sp>
      <p:pic>
        <p:nvPicPr>
          <p:cNvPr id="14" name="Picture 13">
            <a:extLst>
              <a:ext uri="{FF2B5EF4-FFF2-40B4-BE49-F238E27FC236}">
                <a16:creationId xmlns:a16="http://schemas.microsoft.com/office/drawing/2014/main" id="{6BD9D541-9352-B2E1-E8B7-6997BB90C0BB}"/>
              </a:ext>
            </a:extLst>
          </p:cNvPr>
          <p:cNvPicPr>
            <a:picLocks noChangeAspect="1"/>
          </p:cNvPicPr>
          <p:nvPr/>
        </p:nvPicPr>
        <p:blipFill>
          <a:blip r:embed="rId3">
            <a:duotone>
              <a:schemeClr val="accent1">
                <a:shade val="45000"/>
                <a:satMod val="135000"/>
              </a:schemeClr>
              <a:prstClr val="white"/>
            </a:duotone>
          </a:blip>
          <a:stretch>
            <a:fillRect/>
          </a:stretch>
        </p:blipFill>
        <p:spPr>
          <a:xfrm>
            <a:off x="1839489" y="1462069"/>
            <a:ext cx="480737" cy="498827"/>
          </a:xfrm>
          <a:prstGeom prst="rect">
            <a:avLst/>
          </a:prstGeom>
        </p:spPr>
      </p:pic>
      <p:pic>
        <p:nvPicPr>
          <p:cNvPr id="18" name="Picture 17">
            <a:extLst>
              <a:ext uri="{FF2B5EF4-FFF2-40B4-BE49-F238E27FC236}">
                <a16:creationId xmlns:a16="http://schemas.microsoft.com/office/drawing/2014/main" id="{C7C371F4-270C-93E2-41D5-5483B53531F6}"/>
              </a:ext>
            </a:extLst>
          </p:cNvPr>
          <p:cNvPicPr>
            <a:picLocks noChangeAspect="1"/>
          </p:cNvPicPr>
          <p:nvPr/>
        </p:nvPicPr>
        <p:blipFill>
          <a:blip r:embed="rId3">
            <a:duotone>
              <a:schemeClr val="accent4">
                <a:shade val="45000"/>
                <a:satMod val="135000"/>
              </a:schemeClr>
              <a:prstClr val="white"/>
            </a:duotone>
          </a:blip>
          <a:stretch>
            <a:fillRect/>
          </a:stretch>
        </p:blipFill>
        <p:spPr>
          <a:xfrm>
            <a:off x="379189" y="1240450"/>
            <a:ext cx="480737" cy="480737"/>
          </a:xfrm>
          <a:prstGeom prst="rect">
            <a:avLst/>
          </a:prstGeom>
        </p:spPr>
      </p:pic>
      <p:sp>
        <p:nvSpPr>
          <p:cNvPr id="19" name="TextBox 18">
            <a:extLst>
              <a:ext uri="{FF2B5EF4-FFF2-40B4-BE49-F238E27FC236}">
                <a16:creationId xmlns:a16="http://schemas.microsoft.com/office/drawing/2014/main" id="{2F904065-29DE-E7ED-91BD-25E2EBDD9842}"/>
              </a:ext>
            </a:extLst>
          </p:cNvPr>
          <p:cNvSpPr txBox="1"/>
          <p:nvPr/>
        </p:nvSpPr>
        <p:spPr>
          <a:xfrm>
            <a:off x="18530" y="1967137"/>
            <a:ext cx="1130117" cy="473463"/>
          </a:xfrm>
          <a:prstGeom prst="rect">
            <a:avLst/>
          </a:prstGeom>
          <a:noFill/>
        </p:spPr>
        <p:txBody>
          <a:bodyPr wrap="none" lIns="0" tIns="0" rIns="0" bIns="0" rtlCol="0" anchor="ctr" anchorCtr="0">
            <a:spAutoFit/>
          </a:bodyPr>
          <a:lstStyle/>
          <a:p>
            <a:pPr marL="0" marR="0" lvl="0" indent="0" algn="ctr" defTabSz="457200" eaLnBrk="1" fontAlgn="auto" latinLnBrk="0" hangingPunct="1">
              <a:lnSpc>
                <a:spcPts val="9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accent4"/>
                </a:solidFill>
                <a:effectLst/>
                <a:uLnTx/>
                <a:uFillTx/>
              </a:rPr>
              <a:t>UE 0</a:t>
            </a:r>
          </a:p>
          <a:p>
            <a:pPr marL="0" marR="0" lvl="0" indent="0" algn="ctr" defTabSz="457200" eaLnBrk="1" fontAlgn="auto" latinLnBrk="0" hangingPunct="1">
              <a:lnSpc>
                <a:spcPts val="9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Node ID: 0</a:t>
            </a:r>
          </a:p>
          <a:p>
            <a:pPr marL="0" marR="0" lvl="0" indent="0" algn="ctr" defTabSz="457200" eaLnBrk="1" fontAlgn="auto" latinLnBrk="0" hangingPunct="1">
              <a:lnSpc>
                <a:spcPts val="9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L2ID: 1</a:t>
            </a:r>
          </a:p>
          <a:p>
            <a:pPr marL="0" marR="0" lvl="0" indent="0" algn="ctr" defTabSz="457200" eaLnBrk="1" fontAlgn="auto" latinLnBrk="0" hangingPunct="1">
              <a:lnSpc>
                <a:spcPts val="9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IPv4 </a:t>
            </a:r>
            <a:r>
              <a:rPr kumimoji="0" lang="en-US" sz="1200" b="0" i="0" u="none" strike="noStrike" kern="0" cap="none" spc="0" normalizeH="0" baseline="0" noProof="0" dirty="0" err="1">
                <a:ln>
                  <a:noFill/>
                </a:ln>
                <a:effectLst/>
                <a:uLnTx/>
                <a:uFillTx/>
              </a:rPr>
              <a:t>addr</a:t>
            </a:r>
            <a:r>
              <a:rPr kumimoji="0" lang="en-US" sz="1200" b="0" i="0" u="none" strike="noStrike" kern="0" cap="none" spc="0" normalizeH="0" baseline="0" noProof="0" dirty="0">
                <a:ln>
                  <a:noFill/>
                </a:ln>
                <a:effectLst/>
                <a:uLnTx/>
                <a:uFillTx/>
              </a:rPr>
              <a:t>: 7.0.0.2 </a:t>
            </a:r>
          </a:p>
        </p:txBody>
      </p:sp>
      <p:cxnSp>
        <p:nvCxnSpPr>
          <p:cNvPr id="20" name="Straight Arrow Connector 19">
            <a:extLst>
              <a:ext uri="{FF2B5EF4-FFF2-40B4-BE49-F238E27FC236}">
                <a16:creationId xmlns:a16="http://schemas.microsoft.com/office/drawing/2014/main" id="{EFA219B0-60A9-4406-6BA4-419A6FFEFEB6}"/>
              </a:ext>
            </a:extLst>
          </p:cNvPr>
          <p:cNvCxnSpPr>
            <a:cxnSpLocks/>
          </p:cNvCxnSpPr>
          <p:nvPr/>
        </p:nvCxnSpPr>
        <p:spPr>
          <a:xfrm flipH="1">
            <a:off x="800514" y="1670588"/>
            <a:ext cx="1073950" cy="0"/>
          </a:xfrm>
          <a:prstGeom prst="straightConnector1">
            <a:avLst/>
          </a:prstGeom>
          <a:noFill/>
          <a:ln w="38100" cap="flat" cmpd="sng" algn="ctr">
            <a:solidFill>
              <a:schemeClr val="accent4"/>
            </a:solidFill>
            <a:prstDash val="solid"/>
            <a:miter lim="800000"/>
            <a:headEnd type="triangle"/>
            <a:tailEnd type="none"/>
          </a:ln>
          <a:effectLst/>
        </p:spPr>
      </p:cxnSp>
      <p:sp>
        <p:nvSpPr>
          <p:cNvPr id="21" name="Cylinder 20">
            <a:extLst>
              <a:ext uri="{FF2B5EF4-FFF2-40B4-BE49-F238E27FC236}">
                <a16:creationId xmlns:a16="http://schemas.microsoft.com/office/drawing/2014/main" id="{4C1A099D-44BD-EB4D-3D55-614BD6CEBAE5}"/>
              </a:ext>
            </a:extLst>
          </p:cNvPr>
          <p:cNvSpPr/>
          <p:nvPr/>
        </p:nvSpPr>
        <p:spPr>
          <a:xfrm rot="16200000">
            <a:off x="1197891" y="1312800"/>
            <a:ext cx="249850" cy="813494"/>
          </a:xfrm>
          <a:prstGeom prst="can">
            <a:avLst/>
          </a:prstGeom>
          <a:noFill/>
          <a:ln>
            <a:gradFill flip="none" rotWithShape="1">
              <a:gsLst>
                <a:gs pos="0">
                  <a:srgbClr val="FFC000"/>
                </a:gs>
                <a:gs pos="100000">
                  <a:srgbClr val="4472C4"/>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 name="Straight Arrow Connector 24">
            <a:extLst>
              <a:ext uri="{FF2B5EF4-FFF2-40B4-BE49-F238E27FC236}">
                <a16:creationId xmlns:a16="http://schemas.microsoft.com/office/drawing/2014/main" id="{F6CD847E-BEA4-2082-02DC-B9FDAC442586}"/>
              </a:ext>
            </a:extLst>
          </p:cNvPr>
          <p:cNvCxnSpPr>
            <a:cxnSpLocks/>
          </p:cNvCxnSpPr>
          <p:nvPr/>
        </p:nvCxnSpPr>
        <p:spPr>
          <a:xfrm flipH="1">
            <a:off x="775403" y="1761610"/>
            <a:ext cx="1073950" cy="0"/>
          </a:xfrm>
          <a:prstGeom prst="straightConnector1">
            <a:avLst/>
          </a:prstGeom>
          <a:noFill/>
          <a:ln w="38100" cap="flat" cmpd="sng" algn="ctr">
            <a:solidFill>
              <a:schemeClr val="accent1"/>
            </a:solidFill>
            <a:prstDash val="solid"/>
            <a:miter lim="800000"/>
            <a:headEnd type="none"/>
            <a:tailEnd type="triangle"/>
          </a:ln>
          <a:effectLst/>
        </p:spPr>
      </p:cxnSp>
      <p:pic>
        <p:nvPicPr>
          <p:cNvPr id="26" name="Picture 25">
            <a:extLst>
              <a:ext uri="{FF2B5EF4-FFF2-40B4-BE49-F238E27FC236}">
                <a16:creationId xmlns:a16="http://schemas.microsoft.com/office/drawing/2014/main" id="{01C26ECC-BA91-565C-897A-9840E9BF5358}"/>
              </a:ext>
            </a:extLst>
          </p:cNvPr>
          <p:cNvPicPr>
            <a:picLocks noChangeAspect="1"/>
          </p:cNvPicPr>
          <p:nvPr/>
        </p:nvPicPr>
        <p:blipFill>
          <a:blip r:embed="rId3">
            <a:duotone>
              <a:schemeClr val="accent2">
                <a:shade val="45000"/>
                <a:satMod val="135000"/>
              </a:schemeClr>
              <a:prstClr val="white"/>
            </a:duotone>
          </a:blip>
          <a:stretch>
            <a:fillRect/>
          </a:stretch>
        </p:blipFill>
        <p:spPr>
          <a:xfrm>
            <a:off x="3277071" y="1240450"/>
            <a:ext cx="480737" cy="480737"/>
          </a:xfrm>
          <a:prstGeom prst="rect">
            <a:avLst/>
          </a:prstGeom>
        </p:spPr>
      </p:pic>
      <p:cxnSp>
        <p:nvCxnSpPr>
          <p:cNvPr id="34" name="Straight Arrow Connector 33">
            <a:extLst>
              <a:ext uri="{FF2B5EF4-FFF2-40B4-BE49-F238E27FC236}">
                <a16:creationId xmlns:a16="http://schemas.microsoft.com/office/drawing/2014/main" id="{5B4E721E-9646-8DE5-52CD-BE335B46656F}"/>
              </a:ext>
            </a:extLst>
          </p:cNvPr>
          <p:cNvCxnSpPr>
            <a:cxnSpLocks/>
          </p:cNvCxnSpPr>
          <p:nvPr/>
        </p:nvCxnSpPr>
        <p:spPr>
          <a:xfrm flipH="1">
            <a:off x="2208900" y="1671071"/>
            <a:ext cx="1073950" cy="0"/>
          </a:xfrm>
          <a:prstGeom prst="straightConnector1">
            <a:avLst/>
          </a:prstGeom>
          <a:noFill/>
          <a:ln w="38100" cap="flat" cmpd="sng" algn="ctr">
            <a:solidFill>
              <a:schemeClr val="accent1"/>
            </a:solidFill>
            <a:prstDash val="solid"/>
            <a:miter lim="800000"/>
            <a:headEnd type="triangle"/>
            <a:tailEnd type="none"/>
          </a:ln>
          <a:effectLst/>
        </p:spPr>
      </p:cxnSp>
      <p:sp>
        <p:nvSpPr>
          <p:cNvPr id="35" name="Cylinder 34">
            <a:extLst>
              <a:ext uri="{FF2B5EF4-FFF2-40B4-BE49-F238E27FC236}">
                <a16:creationId xmlns:a16="http://schemas.microsoft.com/office/drawing/2014/main" id="{F1574C67-E095-4555-FBC3-BFE9788C7C1C}"/>
              </a:ext>
            </a:extLst>
          </p:cNvPr>
          <p:cNvSpPr/>
          <p:nvPr/>
        </p:nvSpPr>
        <p:spPr>
          <a:xfrm rot="16200000">
            <a:off x="2606277" y="1313283"/>
            <a:ext cx="249850" cy="813494"/>
          </a:xfrm>
          <a:prstGeom prst="can">
            <a:avLst/>
          </a:prstGeom>
          <a:noFill/>
          <a:ln>
            <a:gradFill flip="none" rotWithShape="1">
              <a:gsLst>
                <a:gs pos="0">
                  <a:schemeClr val="accent2"/>
                </a:gs>
                <a:gs pos="100000">
                  <a:srgbClr val="4472C4"/>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6" name="Straight Arrow Connector 35">
            <a:extLst>
              <a:ext uri="{FF2B5EF4-FFF2-40B4-BE49-F238E27FC236}">
                <a16:creationId xmlns:a16="http://schemas.microsoft.com/office/drawing/2014/main" id="{D7195FDD-AD9D-6E99-88B8-BD87C8D6F90C}"/>
              </a:ext>
            </a:extLst>
          </p:cNvPr>
          <p:cNvCxnSpPr>
            <a:cxnSpLocks/>
          </p:cNvCxnSpPr>
          <p:nvPr/>
        </p:nvCxnSpPr>
        <p:spPr>
          <a:xfrm flipH="1">
            <a:off x="2183789" y="1762093"/>
            <a:ext cx="1073950" cy="0"/>
          </a:xfrm>
          <a:prstGeom prst="straightConnector1">
            <a:avLst/>
          </a:prstGeom>
          <a:noFill/>
          <a:ln w="38100" cap="flat" cmpd="sng" algn="ctr">
            <a:solidFill>
              <a:schemeClr val="accent2"/>
            </a:solidFill>
            <a:prstDash val="solid"/>
            <a:miter lim="800000"/>
            <a:headEnd type="none"/>
            <a:tailEnd type="triangle"/>
          </a:ln>
          <a:effectLst/>
        </p:spPr>
      </p:cxnSp>
      <p:cxnSp>
        <p:nvCxnSpPr>
          <p:cNvPr id="37" name="Straight Arrow Connector 36">
            <a:extLst>
              <a:ext uri="{FF2B5EF4-FFF2-40B4-BE49-F238E27FC236}">
                <a16:creationId xmlns:a16="http://schemas.microsoft.com/office/drawing/2014/main" id="{1E9D56A3-1A1C-12E4-AA19-9109799F3013}"/>
              </a:ext>
            </a:extLst>
          </p:cNvPr>
          <p:cNvCxnSpPr>
            <a:cxnSpLocks/>
          </p:cNvCxnSpPr>
          <p:nvPr/>
        </p:nvCxnSpPr>
        <p:spPr>
          <a:xfrm flipH="1">
            <a:off x="819237" y="1295166"/>
            <a:ext cx="2468880" cy="0"/>
          </a:xfrm>
          <a:prstGeom prst="straightConnector1">
            <a:avLst/>
          </a:prstGeom>
          <a:noFill/>
          <a:ln w="38100" cap="flat" cmpd="sng" algn="ctr">
            <a:solidFill>
              <a:schemeClr val="accent4"/>
            </a:solidFill>
            <a:prstDash val="solid"/>
            <a:miter lim="800000"/>
            <a:headEnd type="triangle"/>
            <a:tailEnd type="none"/>
          </a:ln>
          <a:effectLst/>
        </p:spPr>
      </p:cxnSp>
      <p:sp>
        <p:nvSpPr>
          <p:cNvPr id="38" name="Cylinder 37">
            <a:extLst>
              <a:ext uri="{FF2B5EF4-FFF2-40B4-BE49-F238E27FC236}">
                <a16:creationId xmlns:a16="http://schemas.microsoft.com/office/drawing/2014/main" id="{0A37D440-82DC-0AF1-A9DF-27210FB6C0DD}"/>
              </a:ext>
            </a:extLst>
          </p:cNvPr>
          <p:cNvSpPr/>
          <p:nvPr/>
        </p:nvSpPr>
        <p:spPr>
          <a:xfrm rot="16200000">
            <a:off x="1907147" y="246845"/>
            <a:ext cx="249850" cy="2194560"/>
          </a:xfrm>
          <a:prstGeom prst="can">
            <a:avLst/>
          </a:prstGeom>
          <a:noFill/>
          <a:ln>
            <a:gradFill flip="none" rotWithShape="1">
              <a:gsLst>
                <a:gs pos="0">
                  <a:srgbClr val="FFC000"/>
                </a:gs>
                <a:gs pos="100000">
                  <a:schemeClr val="accent2"/>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2" name="Straight Arrow Connector 41">
            <a:extLst>
              <a:ext uri="{FF2B5EF4-FFF2-40B4-BE49-F238E27FC236}">
                <a16:creationId xmlns:a16="http://schemas.microsoft.com/office/drawing/2014/main" id="{80CBEC96-1F4D-F337-56AF-DF2D581082DF}"/>
              </a:ext>
            </a:extLst>
          </p:cNvPr>
          <p:cNvCxnSpPr>
            <a:cxnSpLocks/>
          </p:cNvCxnSpPr>
          <p:nvPr/>
        </p:nvCxnSpPr>
        <p:spPr>
          <a:xfrm flipH="1">
            <a:off x="794126" y="1386188"/>
            <a:ext cx="2468880" cy="0"/>
          </a:xfrm>
          <a:prstGeom prst="straightConnector1">
            <a:avLst/>
          </a:prstGeom>
          <a:noFill/>
          <a:ln w="38100" cap="flat" cmpd="sng" algn="ctr">
            <a:solidFill>
              <a:schemeClr val="accent2"/>
            </a:solidFill>
            <a:prstDash val="solid"/>
            <a:miter lim="800000"/>
            <a:headEnd type="none"/>
            <a:tailEnd type="triangle"/>
          </a:ln>
          <a:effectLst/>
        </p:spPr>
      </p:cxnSp>
      <p:sp>
        <p:nvSpPr>
          <p:cNvPr id="43" name="TextBox 42">
            <a:extLst>
              <a:ext uri="{FF2B5EF4-FFF2-40B4-BE49-F238E27FC236}">
                <a16:creationId xmlns:a16="http://schemas.microsoft.com/office/drawing/2014/main" id="{561BD101-3A24-55BB-7EB1-785D4C0B3D01}"/>
              </a:ext>
            </a:extLst>
          </p:cNvPr>
          <p:cNvSpPr txBox="1"/>
          <p:nvPr/>
        </p:nvSpPr>
        <p:spPr>
          <a:xfrm>
            <a:off x="1463506" y="1967137"/>
            <a:ext cx="1130118" cy="473463"/>
          </a:xfrm>
          <a:prstGeom prst="rect">
            <a:avLst/>
          </a:prstGeom>
          <a:noFill/>
        </p:spPr>
        <p:txBody>
          <a:bodyPr wrap="none" lIns="0" tIns="0" rIns="0" bIns="0" rtlCol="0" anchor="ctr" anchorCtr="0">
            <a:spAutoFit/>
          </a:bodyPr>
          <a:lstStyle/>
          <a:p>
            <a:pPr marL="0" marR="0" lvl="0" indent="0" algn="ctr" defTabSz="457200" eaLnBrk="1" fontAlgn="auto" latinLnBrk="0" hangingPunct="1">
              <a:lnSpc>
                <a:spcPts val="9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accent1"/>
                </a:solidFill>
                <a:effectLst/>
                <a:uLnTx/>
                <a:uFillTx/>
              </a:rPr>
              <a:t>UE 1</a:t>
            </a:r>
          </a:p>
          <a:p>
            <a:pPr marL="0" marR="0" lvl="0" indent="0" algn="ctr" defTabSz="457200" eaLnBrk="1" fontAlgn="auto" latinLnBrk="0" hangingPunct="1">
              <a:lnSpc>
                <a:spcPts val="9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Node ID: 1</a:t>
            </a:r>
          </a:p>
          <a:p>
            <a:pPr marL="0" marR="0" lvl="0" indent="0" algn="ctr" defTabSz="457200" eaLnBrk="1" fontAlgn="auto" latinLnBrk="0" hangingPunct="1">
              <a:lnSpc>
                <a:spcPts val="9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L2ID: 2</a:t>
            </a:r>
          </a:p>
          <a:p>
            <a:pPr marL="0" marR="0" lvl="0" indent="0" algn="ctr" defTabSz="457200" eaLnBrk="1" fontAlgn="auto" latinLnBrk="0" hangingPunct="1">
              <a:lnSpc>
                <a:spcPts val="9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IPv4 </a:t>
            </a:r>
            <a:r>
              <a:rPr kumimoji="0" lang="en-US" sz="1200" b="0" i="0" u="none" strike="noStrike" kern="0" cap="none" spc="0" normalizeH="0" baseline="0" noProof="0" dirty="0" err="1">
                <a:ln>
                  <a:noFill/>
                </a:ln>
                <a:effectLst/>
                <a:uLnTx/>
                <a:uFillTx/>
              </a:rPr>
              <a:t>addr</a:t>
            </a:r>
            <a:r>
              <a:rPr kumimoji="0" lang="en-US" sz="1200" b="0" i="0" u="none" strike="noStrike" kern="0" cap="none" spc="0" normalizeH="0" baseline="0" noProof="0" dirty="0">
                <a:ln>
                  <a:noFill/>
                </a:ln>
                <a:effectLst/>
                <a:uLnTx/>
                <a:uFillTx/>
              </a:rPr>
              <a:t>: 7.0.0.3 </a:t>
            </a:r>
          </a:p>
        </p:txBody>
      </p:sp>
      <p:sp>
        <p:nvSpPr>
          <p:cNvPr id="44" name="TextBox 43">
            <a:extLst>
              <a:ext uri="{FF2B5EF4-FFF2-40B4-BE49-F238E27FC236}">
                <a16:creationId xmlns:a16="http://schemas.microsoft.com/office/drawing/2014/main" id="{B5C4FE2D-A3FF-748D-25BF-0E7BE4177365}"/>
              </a:ext>
            </a:extLst>
          </p:cNvPr>
          <p:cNvSpPr txBox="1"/>
          <p:nvPr/>
        </p:nvSpPr>
        <p:spPr>
          <a:xfrm>
            <a:off x="2908483" y="1967137"/>
            <a:ext cx="1130117" cy="473463"/>
          </a:xfrm>
          <a:prstGeom prst="rect">
            <a:avLst/>
          </a:prstGeom>
          <a:noFill/>
        </p:spPr>
        <p:txBody>
          <a:bodyPr wrap="none" lIns="0" tIns="0" rIns="0" bIns="0" rtlCol="0" anchor="ctr" anchorCtr="0">
            <a:spAutoFit/>
          </a:bodyPr>
          <a:lstStyle/>
          <a:p>
            <a:pPr marL="0" marR="0" lvl="0" indent="0" algn="ctr" defTabSz="457200" eaLnBrk="1" fontAlgn="auto" latinLnBrk="0" hangingPunct="1">
              <a:lnSpc>
                <a:spcPts val="9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accent2"/>
                </a:solidFill>
                <a:effectLst/>
                <a:uLnTx/>
                <a:uFillTx/>
              </a:rPr>
              <a:t>UE 2</a:t>
            </a:r>
          </a:p>
          <a:p>
            <a:pPr marL="0" marR="0" lvl="0" indent="0" algn="ctr" defTabSz="457200" eaLnBrk="1" fontAlgn="auto" latinLnBrk="0" hangingPunct="1">
              <a:lnSpc>
                <a:spcPts val="9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Node ID: 2</a:t>
            </a:r>
          </a:p>
          <a:p>
            <a:pPr marL="0" marR="0" lvl="0" indent="0" algn="ctr" defTabSz="457200" eaLnBrk="1" fontAlgn="auto" latinLnBrk="0" hangingPunct="1">
              <a:lnSpc>
                <a:spcPts val="9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L2ID: 3</a:t>
            </a:r>
          </a:p>
          <a:p>
            <a:pPr marL="0" marR="0" lvl="0" indent="0" algn="ctr" defTabSz="457200" eaLnBrk="1" fontAlgn="auto" latinLnBrk="0" hangingPunct="1">
              <a:lnSpc>
                <a:spcPts val="9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IPv4 </a:t>
            </a:r>
            <a:r>
              <a:rPr kumimoji="0" lang="en-US" sz="1200" b="0" i="0" u="none" strike="noStrike" kern="0" cap="none" spc="0" normalizeH="0" baseline="0" noProof="0" dirty="0" err="1">
                <a:ln>
                  <a:noFill/>
                </a:ln>
                <a:effectLst/>
                <a:uLnTx/>
                <a:uFillTx/>
              </a:rPr>
              <a:t>addr</a:t>
            </a:r>
            <a:r>
              <a:rPr kumimoji="0" lang="en-US" sz="1200" b="0" i="0" u="none" strike="noStrike" kern="0" cap="none" spc="0" normalizeH="0" baseline="0" noProof="0" dirty="0">
                <a:ln>
                  <a:noFill/>
                </a:ln>
                <a:effectLst/>
                <a:uLnTx/>
                <a:uFillTx/>
              </a:rPr>
              <a:t>: 7.0.0.4 </a:t>
            </a:r>
          </a:p>
        </p:txBody>
      </p:sp>
      <p:sp>
        <p:nvSpPr>
          <p:cNvPr id="45" name="TextBox 44">
            <a:extLst>
              <a:ext uri="{FF2B5EF4-FFF2-40B4-BE49-F238E27FC236}">
                <a16:creationId xmlns:a16="http://schemas.microsoft.com/office/drawing/2014/main" id="{E082EF17-92DE-3C5C-86B9-E0D39ADCEA30}"/>
              </a:ext>
            </a:extLst>
          </p:cNvPr>
          <p:cNvSpPr txBox="1"/>
          <p:nvPr/>
        </p:nvSpPr>
        <p:spPr>
          <a:xfrm>
            <a:off x="3886200" y="762000"/>
            <a:ext cx="3962400" cy="369332"/>
          </a:xfrm>
          <a:prstGeom prst="rect">
            <a:avLst/>
          </a:prstGeom>
          <a:noFill/>
        </p:spPr>
        <p:txBody>
          <a:bodyPr wrap="square">
            <a:spAutoFit/>
          </a:bodyPr>
          <a:lstStyle/>
          <a:p>
            <a:r>
              <a:rPr lang="en-US" b="0" dirty="0">
                <a:solidFill>
                  <a:schemeClr val="accent1"/>
                </a:solidFill>
                <a:effectLst/>
                <a:latin typeface="Consolas" panose="020B0609020204030204" pitchFamily="49" charset="0"/>
              </a:rPr>
              <a:t>nr-prose-unicast-multi-link.cc</a:t>
            </a:r>
          </a:p>
        </p:txBody>
      </p:sp>
      <p:sp>
        <p:nvSpPr>
          <p:cNvPr id="48" name="TextBox 47">
            <a:extLst>
              <a:ext uri="{FF2B5EF4-FFF2-40B4-BE49-F238E27FC236}">
                <a16:creationId xmlns:a16="http://schemas.microsoft.com/office/drawing/2014/main" id="{13EDDA64-ABA5-F1B9-8360-B7B94FC771F0}"/>
              </a:ext>
            </a:extLst>
          </p:cNvPr>
          <p:cNvSpPr txBox="1"/>
          <p:nvPr/>
        </p:nvSpPr>
        <p:spPr>
          <a:xfrm>
            <a:off x="4114800" y="1122372"/>
            <a:ext cx="4146776" cy="338554"/>
          </a:xfrm>
          <a:prstGeom prst="rect">
            <a:avLst/>
          </a:prstGeom>
          <a:noFill/>
        </p:spPr>
        <p:txBody>
          <a:bodyPr wrap="none" rtlCol="0">
            <a:spAutoFit/>
          </a:bodyPr>
          <a:lstStyle/>
          <a:p>
            <a:pPr algn="l"/>
            <a:r>
              <a:rPr lang="en-US" sz="1600" dirty="0">
                <a:solidFill>
                  <a:srgbClr val="0070C0"/>
                </a:solidFill>
              </a:rPr>
              <a:t>Running the scenario with </a:t>
            </a:r>
            <a:r>
              <a:rPr lang="en-US" sz="1600" b="1" dirty="0">
                <a:solidFill>
                  <a:srgbClr val="0070C0"/>
                </a:solidFill>
              </a:rPr>
              <a:t>bidirectional traffic</a:t>
            </a:r>
            <a:r>
              <a:rPr lang="en-US" sz="1600" dirty="0">
                <a:solidFill>
                  <a:srgbClr val="0070C0"/>
                </a:solidFill>
              </a:rPr>
              <a:t>:</a:t>
            </a:r>
          </a:p>
        </p:txBody>
      </p:sp>
      <p:pic>
        <p:nvPicPr>
          <p:cNvPr id="52" name="Picture 51">
            <a:extLst>
              <a:ext uri="{FF2B5EF4-FFF2-40B4-BE49-F238E27FC236}">
                <a16:creationId xmlns:a16="http://schemas.microsoft.com/office/drawing/2014/main" id="{A6703463-8498-490B-4E69-B97A4D018CF6}"/>
              </a:ext>
            </a:extLst>
          </p:cNvPr>
          <p:cNvPicPr>
            <a:picLocks noChangeAspect="1"/>
          </p:cNvPicPr>
          <p:nvPr/>
        </p:nvPicPr>
        <p:blipFill>
          <a:blip r:embed="rId4"/>
          <a:stretch>
            <a:fillRect/>
          </a:stretch>
        </p:blipFill>
        <p:spPr>
          <a:xfrm>
            <a:off x="4271686" y="1983839"/>
            <a:ext cx="3905408" cy="4819256"/>
          </a:xfrm>
          <a:prstGeom prst="rect">
            <a:avLst/>
          </a:prstGeom>
        </p:spPr>
      </p:pic>
      <p:pic>
        <p:nvPicPr>
          <p:cNvPr id="54" name="Picture 53">
            <a:extLst>
              <a:ext uri="{FF2B5EF4-FFF2-40B4-BE49-F238E27FC236}">
                <a16:creationId xmlns:a16="http://schemas.microsoft.com/office/drawing/2014/main" id="{91F1AA13-730F-31C3-9478-84834B89913F}"/>
              </a:ext>
            </a:extLst>
          </p:cNvPr>
          <p:cNvPicPr>
            <a:picLocks noChangeAspect="1"/>
          </p:cNvPicPr>
          <p:nvPr/>
        </p:nvPicPr>
        <p:blipFill>
          <a:blip r:embed="rId5"/>
          <a:stretch>
            <a:fillRect/>
          </a:stretch>
        </p:blipFill>
        <p:spPr>
          <a:xfrm>
            <a:off x="8229600" y="2837705"/>
            <a:ext cx="3948513" cy="3172604"/>
          </a:xfrm>
          <a:prstGeom prst="rect">
            <a:avLst/>
          </a:prstGeom>
        </p:spPr>
      </p:pic>
      <p:sp>
        <p:nvSpPr>
          <p:cNvPr id="55" name="TextBox 54">
            <a:extLst>
              <a:ext uri="{FF2B5EF4-FFF2-40B4-BE49-F238E27FC236}">
                <a16:creationId xmlns:a16="http://schemas.microsoft.com/office/drawing/2014/main" id="{8049031A-3E59-A111-FAD3-B329ABE392A1}"/>
              </a:ext>
            </a:extLst>
          </p:cNvPr>
          <p:cNvSpPr txBox="1"/>
          <p:nvPr/>
        </p:nvSpPr>
        <p:spPr>
          <a:xfrm>
            <a:off x="2971800" y="3963354"/>
            <a:ext cx="1070806" cy="830997"/>
          </a:xfrm>
          <a:prstGeom prst="rect">
            <a:avLst/>
          </a:prstGeom>
          <a:noFill/>
        </p:spPr>
        <p:txBody>
          <a:bodyPr wrap="none" rtlCol="0">
            <a:spAutoFit/>
          </a:bodyPr>
          <a:lstStyle/>
          <a:p>
            <a:pPr algn="ctr"/>
            <a:r>
              <a:rPr lang="en-US" sz="1600" dirty="0">
                <a:solidFill>
                  <a:srgbClr val="0070C0"/>
                </a:solidFill>
              </a:rPr>
              <a:t>Simulation</a:t>
            </a:r>
          </a:p>
          <a:p>
            <a:pPr algn="ctr"/>
            <a:r>
              <a:rPr lang="en-US" sz="1600" dirty="0">
                <a:solidFill>
                  <a:srgbClr val="0070C0"/>
                </a:solidFill>
              </a:rPr>
              <a:t>standard </a:t>
            </a:r>
          </a:p>
          <a:p>
            <a:pPr algn="ctr"/>
            <a:r>
              <a:rPr lang="en-US" sz="1600" dirty="0">
                <a:solidFill>
                  <a:srgbClr val="0070C0"/>
                </a:solidFill>
              </a:rPr>
              <a:t>output</a:t>
            </a:r>
          </a:p>
        </p:txBody>
      </p:sp>
      <p:sp>
        <p:nvSpPr>
          <p:cNvPr id="56" name="Left Brace 55">
            <a:extLst>
              <a:ext uri="{FF2B5EF4-FFF2-40B4-BE49-F238E27FC236}">
                <a16:creationId xmlns:a16="http://schemas.microsoft.com/office/drawing/2014/main" id="{97FCE996-C704-C288-3C89-991D08E060DA}"/>
              </a:ext>
            </a:extLst>
          </p:cNvPr>
          <p:cNvSpPr/>
          <p:nvPr/>
        </p:nvSpPr>
        <p:spPr>
          <a:xfrm>
            <a:off x="3962681" y="1993364"/>
            <a:ext cx="223459" cy="4819256"/>
          </a:xfrm>
          <a:prstGeom prst="leftBrace">
            <a:avLst/>
          </a:prstGeom>
          <a:ln w="1905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TextBox 56">
            <a:extLst>
              <a:ext uri="{FF2B5EF4-FFF2-40B4-BE49-F238E27FC236}">
                <a16:creationId xmlns:a16="http://schemas.microsoft.com/office/drawing/2014/main" id="{57E36CF1-45A3-8C3F-5CC9-5682C409D3AF}"/>
              </a:ext>
            </a:extLst>
          </p:cNvPr>
          <p:cNvSpPr txBox="1"/>
          <p:nvPr/>
        </p:nvSpPr>
        <p:spPr>
          <a:xfrm>
            <a:off x="74337" y="2870386"/>
            <a:ext cx="2287864" cy="1384995"/>
          </a:xfrm>
          <a:prstGeom prst="rect">
            <a:avLst/>
          </a:prstGeom>
          <a:noFill/>
        </p:spPr>
        <p:txBody>
          <a:bodyPr wrap="square" rtlCol="0">
            <a:spAutoFit/>
          </a:bodyPr>
          <a:lstStyle/>
          <a:p>
            <a:pPr algn="l"/>
            <a:r>
              <a:rPr lang="en-US" sz="1400" dirty="0"/>
              <a:t>When the parameter ‘bidirectional’ is set to true, additional CBR flows are added from the target UE towards the initiating UE of each link</a:t>
            </a:r>
          </a:p>
        </p:txBody>
      </p:sp>
      <p:sp>
        <p:nvSpPr>
          <p:cNvPr id="58" name="Rectangle 57">
            <a:extLst>
              <a:ext uri="{FF2B5EF4-FFF2-40B4-BE49-F238E27FC236}">
                <a16:creationId xmlns:a16="http://schemas.microsoft.com/office/drawing/2014/main" id="{3645E932-1B76-9681-39DA-03E262697DA2}"/>
              </a:ext>
            </a:extLst>
          </p:cNvPr>
          <p:cNvSpPr/>
          <p:nvPr/>
        </p:nvSpPr>
        <p:spPr>
          <a:xfrm>
            <a:off x="4343400" y="3695700"/>
            <a:ext cx="2286000" cy="31073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61">
            <a:extLst>
              <a:ext uri="{FF2B5EF4-FFF2-40B4-BE49-F238E27FC236}">
                <a16:creationId xmlns:a16="http://schemas.microsoft.com/office/drawing/2014/main" id="{8A7DB4F5-C749-A50B-A9F2-6B098112D2A0}"/>
              </a:ext>
            </a:extLst>
          </p:cNvPr>
          <p:cNvPicPr>
            <a:picLocks noChangeAspect="1"/>
          </p:cNvPicPr>
          <p:nvPr/>
        </p:nvPicPr>
        <p:blipFill>
          <a:blip r:embed="rId6"/>
          <a:stretch>
            <a:fillRect/>
          </a:stretch>
        </p:blipFill>
        <p:spPr>
          <a:xfrm>
            <a:off x="4262161" y="1469939"/>
            <a:ext cx="5430008" cy="447737"/>
          </a:xfrm>
          <a:prstGeom prst="rect">
            <a:avLst/>
          </a:prstGeom>
          <a:effectLst>
            <a:glow rad="50800">
              <a:schemeClr val="accent1"/>
            </a:glow>
          </a:effectLst>
        </p:spPr>
      </p:pic>
      <p:pic>
        <p:nvPicPr>
          <p:cNvPr id="66" name="Picture 65">
            <a:extLst>
              <a:ext uri="{FF2B5EF4-FFF2-40B4-BE49-F238E27FC236}">
                <a16:creationId xmlns:a16="http://schemas.microsoft.com/office/drawing/2014/main" id="{A6D0549F-2DF5-4B12-6852-6201B585920E}"/>
              </a:ext>
            </a:extLst>
          </p:cNvPr>
          <p:cNvPicPr>
            <a:picLocks noChangeAspect="1"/>
          </p:cNvPicPr>
          <p:nvPr/>
        </p:nvPicPr>
        <p:blipFill>
          <a:blip r:embed="rId7"/>
          <a:stretch>
            <a:fillRect/>
          </a:stretch>
        </p:blipFill>
        <p:spPr>
          <a:xfrm>
            <a:off x="-19050" y="5304047"/>
            <a:ext cx="3905250" cy="441835"/>
          </a:xfrm>
          <a:prstGeom prst="rect">
            <a:avLst/>
          </a:prstGeom>
        </p:spPr>
      </p:pic>
      <p:sp>
        <p:nvSpPr>
          <p:cNvPr id="67" name="TextBox 66">
            <a:extLst>
              <a:ext uri="{FF2B5EF4-FFF2-40B4-BE49-F238E27FC236}">
                <a16:creationId xmlns:a16="http://schemas.microsoft.com/office/drawing/2014/main" id="{01C606E4-3F62-9BFC-CAD8-EEC68DB500D9}"/>
              </a:ext>
            </a:extLst>
          </p:cNvPr>
          <p:cNvSpPr txBox="1"/>
          <p:nvPr/>
        </p:nvSpPr>
        <p:spPr>
          <a:xfrm>
            <a:off x="-90606" y="5051426"/>
            <a:ext cx="2125582" cy="338554"/>
          </a:xfrm>
          <a:prstGeom prst="rect">
            <a:avLst/>
          </a:prstGeom>
          <a:noFill/>
        </p:spPr>
        <p:txBody>
          <a:bodyPr wrap="none" rtlCol="0">
            <a:spAutoFit/>
          </a:bodyPr>
          <a:lstStyle/>
          <a:p>
            <a:pPr algn="l"/>
            <a:r>
              <a:rPr lang="en-US" sz="1600" dirty="0">
                <a:solidFill>
                  <a:srgbClr val="0070C0"/>
                </a:solidFill>
              </a:rPr>
              <a:t>Simulation output files:</a:t>
            </a:r>
          </a:p>
        </p:txBody>
      </p:sp>
    </p:spTree>
    <p:extLst>
      <p:ext uri="{BB962C8B-B14F-4D97-AF65-F5344CB8AC3E}">
        <p14:creationId xmlns:p14="http://schemas.microsoft.com/office/powerpoint/2010/main" val="26448434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565AF1-2350-2B08-8037-B933E91593B2}"/>
              </a:ext>
            </a:extLst>
          </p:cNvPr>
          <p:cNvSpPr>
            <a:spLocks noGrp="1"/>
          </p:cNvSpPr>
          <p:nvPr>
            <p:ph type="title"/>
          </p:nvPr>
        </p:nvSpPr>
        <p:spPr/>
        <p:txBody>
          <a:bodyPr>
            <a:normAutofit fontScale="90000"/>
          </a:bodyPr>
          <a:lstStyle/>
          <a:p>
            <a:r>
              <a:rPr lang="en-US" dirty="0"/>
              <a:t>NR ProSe L3 UE-to-Network relay</a:t>
            </a:r>
          </a:p>
        </p:txBody>
      </p:sp>
      <p:sp>
        <p:nvSpPr>
          <p:cNvPr id="3" name="Slide Number Placeholder 2">
            <a:extLst>
              <a:ext uri="{FF2B5EF4-FFF2-40B4-BE49-F238E27FC236}">
                <a16:creationId xmlns:a16="http://schemas.microsoft.com/office/drawing/2014/main" id="{E4530EF8-11EC-3865-253D-CC7DAACF4AED}"/>
              </a:ext>
            </a:extLst>
          </p:cNvP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54EEB62B-FDC5-F542-B36B-F4CCC4099D47}" type="slidenum">
              <a:rPr lang="en-US" smtClean="0"/>
              <a:pPr>
                <a:defRPr/>
              </a:pPr>
              <a:t>34</a:t>
            </a:fld>
            <a:endParaRPr lang="en-CA" dirty="0"/>
          </a:p>
        </p:txBody>
      </p:sp>
    </p:spTree>
    <p:extLst>
      <p:ext uri="{BB962C8B-B14F-4D97-AF65-F5344CB8AC3E}">
        <p14:creationId xmlns:p14="http://schemas.microsoft.com/office/powerpoint/2010/main" val="35316371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FAB6B2-50AF-012B-DEC3-DB6DE96EBE97}"/>
              </a:ext>
            </a:extLst>
          </p:cNvPr>
          <p:cNvSpPr>
            <a:spLocks noGrp="1"/>
          </p:cNvSpPr>
          <p:nvPr>
            <p:ph type="title"/>
          </p:nvPr>
        </p:nvSpPr>
        <p:spPr/>
        <p:txBody>
          <a:bodyPr/>
          <a:lstStyle/>
          <a:p>
            <a:r>
              <a:rPr lang="en-US" dirty="0"/>
              <a:t>NR ProSe L3 UE-to-Network relay - Overview</a:t>
            </a:r>
          </a:p>
        </p:txBody>
      </p:sp>
      <p:sp>
        <p:nvSpPr>
          <p:cNvPr id="95" name="Oval 94">
            <a:extLst>
              <a:ext uri="{FF2B5EF4-FFF2-40B4-BE49-F238E27FC236}">
                <a16:creationId xmlns:a16="http://schemas.microsoft.com/office/drawing/2014/main" id="{2459F57A-5039-C113-994D-C3264877BB92}"/>
              </a:ext>
            </a:extLst>
          </p:cNvPr>
          <p:cNvSpPr/>
          <p:nvPr/>
        </p:nvSpPr>
        <p:spPr>
          <a:xfrm>
            <a:off x="5110011" y="1462911"/>
            <a:ext cx="1973357" cy="1007346"/>
          </a:xfrm>
          <a:prstGeom prst="ellipse">
            <a:avLst/>
          </a:prstGeom>
          <a:solidFill>
            <a:schemeClr val="accent1">
              <a:lumMod val="40000"/>
              <a:lumOff val="60000"/>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E772A15A-64C3-FEC8-E6B6-F6EC15F53D9B}"/>
              </a:ext>
            </a:extLst>
          </p:cNvPr>
          <p:cNvSpPr/>
          <p:nvPr/>
        </p:nvSpPr>
        <p:spPr>
          <a:xfrm>
            <a:off x="3456105" y="1311914"/>
            <a:ext cx="1797398" cy="1197899"/>
          </a:xfrm>
          <a:prstGeom prst="ellipse">
            <a:avLst/>
          </a:prstGeom>
          <a:solidFill>
            <a:schemeClr val="accent6">
              <a:lumMod val="40000"/>
              <a:lumOff val="60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8" name="Picture 97">
            <a:extLst>
              <a:ext uri="{FF2B5EF4-FFF2-40B4-BE49-F238E27FC236}">
                <a16:creationId xmlns:a16="http://schemas.microsoft.com/office/drawing/2014/main" id="{C588CBD9-F152-6016-DACB-54F64AE13A81}"/>
              </a:ext>
            </a:extLst>
          </p:cNvPr>
          <p:cNvPicPr>
            <a:picLocks noChangeAspect="1"/>
          </p:cNvPicPr>
          <p:nvPr/>
        </p:nvPicPr>
        <p:blipFill>
          <a:blip r:embed="rId2">
            <a:duotone>
              <a:prstClr val="black"/>
              <a:srgbClr val="92D050">
                <a:tint val="45000"/>
                <a:satMod val="400000"/>
              </a:srgbClr>
            </a:duotone>
            <a:extLst>
              <a:ext uri="{BEBA8EAE-BF5A-486C-A8C5-ECC9F3942E4B}">
                <a14:imgProps xmlns:a14="http://schemas.microsoft.com/office/drawing/2010/main">
                  <a14:imgLayer r:embed="rId3">
                    <a14:imgEffect>
                      <a14:colorTemperature colorTemp="1500"/>
                    </a14:imgEffect>
                  </a14:imgLayer>
                </a14:imgProps>
              </a:ext>
            </a:extLst>
          </a:blip>
          <a:stretch>
            <a:fillRect/>
          </a:stretch>
        </p:blipFill>
        <p:spPr>
          <a:xfrm>
            <a:off x="3547085" y="1910203"/>
            <a:ext cx="480737" cy="480737"/>
          </a:xfrm>
          <a:prstGeom prst="rect">
            <a:avLst/>
          </a:prstGeom>
        </p:spPr>
      </p:pic>
      <p:pic>
        <p:nvPicPr>
          <p:cNvPr id="99" name="Picture 98">
            <a:extLst>
              <a:ext uri="{FF2B5EF4-FFF2-40B4-BE49-F238E27FC236}">
                <a16:creationId xmlns:a16="http://schemas.microsoft.com/office/drawing/2014/main" id="{CAC46B4A-8109-D915-83B2-DC3961BC8D20}"/>
              </a:ext>
            </a:extLst>
          </p:cNvPr>
          <p:cNvPicPr>
            <a:picLocks noChangeAspect="1"/>
          </p:cNvPicPr>
          <p:nvPr/>
        </p:nvPicPr>
        <p:blipFill>
          <a:blip r:embed="rId4">
            <a:duotone>
              <a:prstClr val="black"/>
              <a:schemeClr val="accent4">
                <a:tint val="45000"/>
                <a:satMod val="400000"/>
              </a:schemeClr>
            </a:duotone>
            <a:extLst>
              <a:ext uri="{BEBA8EAE-BF5A-486C-A8C5-ECC9F3942E4B}">
                <a14:imgProps xmlns:a14="http://schemas.microsoft.com/office/drawing/2010/main">
                  <a14:imgLayer r:embed="rId3">
                    <a14:imgEffect>
                      <a14:colorTemperature colorTemp="5900"/>
                    </a14:imgEffect>
                  </a14:imgLayer>
                </a14:imgProps>
              </a:ext>
            </a:extLst>
          </a:blip>
          <a:stretch>
            <a:fillRect/>
          </a:stretch>
        </p:blipFill>
        <p:spPr>
          <a:xfrm>
            <a:off x="5055722" y="1662765"/>
            <a:ext cx="480737" cy="498827"/>
          </a:xfrm>
          <a:prstGeom prst="rect">
            <a:avLst/>
          </a:prstGeom>
        </p:spPr>
      </p:pic>
      <p:sp>
        <p:nvSpPr>
          <p:cNvPr id="100" name="TextBox 99">
            <a:extLst>
              <a:ext uri="{FF2B5EF4-FFF2-40B4-BE49-F238E27FC236}">
                <a16:creationId xmlns:a16="http://schemas.microsoft.com/office/drawing/2014/main" id="{5C96BA9F-DB7A-C293-98FC-3AD09774907C}"/>
              </a:ext>
            </a:extLst>
          </p:cNvPr>
          <p:cNvSpPr txBox="1"/>
          <p:nvPr/>
        </p:nvSpPr>
        <p:spPr>
          <a:xfrm>
            <a:off x="4901249" y="2178113"/>
            <a:ext cx="678675" cy="361574"/>
          </a:xfrm>
          <a:prstGeom prst="rect">
            <a:avLst/>
          </a:prstGeom>
          <a:noFill/>
        </p:spPr>
        <p:txBody>
          <a:bodyPr wrap="square" lIns="0" tIns="0" rIns="0" bIns="0" rtlCol="0" anchor="ctr" anchorCtr="0">
            <a:spAutoFit/>
          </a:bodyPr>
          <a:lstStyle/>
          <a:p>
            <a:pPr marL="0" marR="0" lvl="0" indent="0" algn="ctr" defTabSz="457200" eaLnBrk="1" fontAlgn="auto" latinLnBrk="0" hangingPunct="1">
              <a:lnSpc>
                <a:spcPts val="1400"/>
              </a:lnSpc>
              <a:spcBef>
                <a:spcPts val="0"/>
              </a:spcBef>
              <a:spcAft>
                <a:spcPts val="0"/>
              </a:spcAft>
              <a:buClrTx/>
              <a:buSzTx/>
              <a:buFontTx/>
              <a:buNone/>
              <a:tabLst/>
              <a:defRPr/>
            </a:pPr>
            <a:r>
              <a:rPr kumimoji="0" lang="en-US" sz="1400" i="0" u="none" strike="noStrike" kern="0" cap="none" spc="0" normalizeH="0" baseline="0" noProof="0">
                <a:ln>
                  <a:noFill/>
                </a:ln>
                <a:solidFill>
                  <a:srgbClr val="3A4D32"/>
                </a:solidFill>
                <a:effectLst/>
                <a:uLnTx/>
                <a:uFillTx/>
              </a:rPr>
              <a:t>U2N </a:t>
            </a:r>
          </a:p>
          <a:p>
            <a:pPr marL="0" marR="0" lvl="0" indent="0" algn="ctr" defTabSz="457200" eaLnBrk="1" fontAlgn="auto" latinLnBrk="0" hangingPunct="1">
              <a:lnSpc>
                <a:spcPts val="1400"/>
              </a:lnSpc>
              <a:spcBef>
                <a:spcPts val="0"/>
              </a:spcBef>
              <a:spcAft>
                <a:spcPts val="0"/>
              </a:spcAft>
              <a:buClrTx/>
              <a:buSzTx/>
              <a:buFontTx/>
              <a:buNone/>
              <a:tabLst/>
              <a:defRPr/>
            </a:pPr>
            <a:r>
              <a:rPr kumimoji="0" lang="en-US" sz="1400" i="0" u="none" strike="noStrike" kern="0" cap="none" spc="0" normalizeH="0" baseline="0" noProof="0">
                <a:ln>
                  <a:noFill/>
                </a:ln>
                <a:solidFill>
                  <a:srgbClr val="3A4D32"/>
                </a:solidFill>
                <a:effectLst/>
                <a:uLnTx/>
                <a:uFillTx/>
              </a:rPr>
              <a:t>Relay UE</a:t>
            </a:r>
          </a:p>
        </p:txBody>
      </p:sp>
      <p:sp>
        <p:nvSpPr>
          <p:cNvPr id="101" name="TextBox 100">
            <a:extLst>
              <a:ext uri="{FF2B5EF4-FFF2-40B4-BE49-F238E27FC236}">
                <a16:creationId xmlns:a16="http://schemas.microsoft.com/office/drawing/2014/main" id="{EC8BCE27-D3EA-0B18-0759-BCE3268910D7}"/>
              </a:ext>
            </a:extLst>
          </p:cNvPr>
          <p:cNvSpPr txBox="1"/>
          <p:nvPr/>
        </p:nvSpPr>
        <p:spPr>
          <a:xfrm>
            <a:off x="3006168" y="2006034"/>
            <a:ext cx="615553" cy="361574"/>
          </a:xfrm>
          <a:prstGeom prst="rect">
            <a:avLst/>
          </a:prstGeom>
          <a:noFill/>
        </p:spPr>
        <p:txBody>
          <a:bodyPr wrap="none" lIns="0" tIns="0" rIns="0" bIns="0" rtlCol="0" anchor="ctr" anchorCtr="0">
            <a:spAutoFit/>
          </a:bodyPr>
          <a:lstStyle>
            <a:defPPr>
              <a:defRPr lang="en-US"/>
            </a:defPPr>
            <a:lvl1pPr marR="0" lvl="0" indent="0" algn="ctr" defTabSz="457200" fontAlgn="auto">
              <a:lnSpc>
                <a:spcPts val="1400"/>
              </a:lnSpc>
              <a:spcBef>
                <a:spcPts val="0"/>
              </a:spcBef>
              <a:spcAft>
                <a:spcPts val="0"/>
              </a:spcAft>
              <a:buClrTx/>
              <a:buSzTx/>
              <a:buFontTx/>
              <a:buNone/>
              <a:tabLst/>
              <a:defRPr kumimoji="0" sz="1400" b="0" i="0" u="none" strike="noStrike" kern="0" cap="none" spc="0" normalizeH="0" baseline="0">
                <a:ln>
                  <a:noFill/>
                </a:ln>
                <a:solidFill>
                  <a:srgbClr val="719662"/>
                </a:solidFill>
                <a:effectLst/>
                <a:uLnTx/>
                <a:uFillTx/>
              </a:defRPr>
            </a:lvl1pPr>
          </a:lstStyle>
          <a:p>
            <a:r>
              <a:rPr lang="en-US"/>
              <a:t>Remote </a:t>
            </a:r>
          </a:p>
          <a:p>
            <a:r>
              <a:rPr lang="en-US"/>
              <a:t>UE 2</a:t>
            </a:r>
          </a:p>
        </p:txBody>
      </p:sp>
      <p:sp>
        <p:nvSpPr>
          <p:cNvPr id="102" name="TextBox 101">
            <a:extLst>
              <a:ext uri="{FF2B5EF4-FFF2-40B4-BE49-F238E27FC236}">
                <a16:creationId xmlns:a16="http://schemas.microsoft.com/office/drawing/2014/main" id="{CB757204-DE13-4E3F-C647-1B3C0EC1C960}"/>
              </a:ext>
            </a:extLst>
          </p:cNvPr>
          <p:cNvSpPr txBox="1"/>
          <p:nvPr/>
        </p:nvSpPr>
        <p:spPr>
          <a:xfrm>
            <a:off x="4454118" y="1555041"/>
            <a:ext cx="134652" cy="179536"/>
          </a:xfrm>
          <a:prstGeom prst="rect">
            <a:avLst/>
          </a:prstGeom>
          <a:noFill/>
        </p:spPr>
        <p:txBody>
          <a:bodyPr wrap="none" lIns="0" tIns="0" rIns="0" bIns="0" rtlCol="0">
            <a:spAutoFit/>
          </a:bodyPr>
          <a:lstStyle/>
          <a:p>
            <a:pPr marL="0" marR="0" lvl="0" indent="0" defTabSz="457200" eaLnBrk="1" fontAlgn="auto" latinLnBrk="0" hangingPunct="1">
              <a:lnSpc>
                <a:spcPts val="14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rPr>
              <a:t>SL</a:t>
            </a:r>
          </a:p>
        </p:txBody>
      </p:sp>
      <p:pic>
        <p:nvPicPr>
          <p:cNvPr id="103" name="Picture 102">
            <a:extLst>
              <a:ext uri="{FF2B5EF4-FFF2-40B4-BE49-F238E27FC236}">
                <a16:creationId xmlns:a16="http://schemas.microsoft.com/office/drawing/2014/main" id="{88878CE8-4AF0-5523-08F9-0E531274E1B9}"/>
              </a:ext>
            </a:extLst>
          </p:cNvPr>
          <p:cNvPicPr>
            <a:picLocks noChangeAspect="1"/>
          </p:cNvPicPr>
          <p:nvPr/>
        </p:nvPicPr>
        <p:blipFill>
          <a:blip r:embed="rId2">
            <a:duotone>
              <a:prstClr val="black"/>
              <a:schemeClr val="accent6">
                <a:tint val="45000"/>
                <a:satMod val="400000"/>
              </a:schemeClr>
            </a:duotone>
            <a:extLst>
              <a:ext uri="{BEBA8EAE-BF5A-486C-A8C5-ECC9F3942E4B}">
                <a14:imgProps xmlns:a14="http://schemas.microsoft.com/office/drawing/2010/main">
                  <a14:imgLayer r:embed="rId3">
                    <a14:imgEffect>
                      <a14:colorTemperature colorTemp="1500"/>
                    </a14:imgEffect>
                  </a14:imgLayer>
                </a14:imgProps>
              </a:ext>
            </a:extLst>
          </a:blip>
          <a:stretch>
            <a:fillRect/>
          </a:stretch>
        </p:blipFill>
        <p:spPr>
          <a:xfrm>
            <a:off x="3547085" y="1357960"/>
            <a:ext cx="480737" cy="480737"/>
          </a:xfrm>
          <a:prstGeom prst="rect">
            <a:avLst/>
          </a:prstGeom>
        </p:spPr>
      </p:pic>
      <p:sp>
        <p:nvSpPr>
          <p:cNvPr id="104" name="TextBox 103">
            <a:extLst>
              <a:ext uri="{FF2B5EF4-FFF2-40B4-BE49-F238E27FC236}">
                <a16:creationId xmlns:a16="http://schemas.microsoft.com/office/drawing/2014/main" id="{E54FC7DE-51AF-49A7-FA0C-0D0DA637C984}"/>
              </a:ext>
            </a:extLst>
          </p:cNvPr>
          <p:cNvSpPr txBox="1"/>
          <p:nvPr/>
        </p:nvSpPr>
        <p:spPr>
          <a:xfrm>
            <a:off x="3006168" y="1441951"/>
            <a:ext cx="615553" cy="361574"/>
          </a:xfrm>
          <a:prstGeom prst="rect">
            <a:avLst/>
          </a:prstGeom>
          <a:noFill/>
        </p:spPr>
        <p:txBody>
          <a:bodyPr wrap="none" lIns="0" tIns="0" rIns="0" bIns="0" rtlCol="0" anchor="ctr" anchorCtr="0">
            <a:spAutoFit/>
          </a:bodyPr>
          <a:lstStyle/>
          <a:p>
            <a:pPr marL="0" marR="0" lvl="0" indent="0" algn="ctr" defTabSz="457200" eaLnBrk="1" fontAlgn="auto" latinLnBrk="0" hangingPunct="1">
              <a:lnSpc>
                <a:spcPts val="1400"/>
              </a:lnSpc>
              <a:spcBef>
                <a:spcPts val="0"/>
              </a:spcBef>
              <a:spcAft>
                <a:spcPts val="0"/>
              </a:spcAft>
              <a:buClrTx/>
              <a:buSzTx/>
              <a:buFontTx/>
              <a:buNone/>
              <a:tabLst/>
              <a:defRPr/>
            </a:pPr>
            <a:r>
              <a:rPr kumimoji="0" lang="en-US" sz="1400" b="0" i="0" u="none" strike="noStrike" kern="0" cap="none" spc="0" normalizeH="0" baseline="0" noProof="0">
                <a:ln>
                  <a:noFill/>
                </a:ln>
                <a:solidFill>
                  <a:srgbClr val="719662"/>
                </a:solidFill>
                <a:effectLst/>
                <a:uLnTx/>
                <a:uFillTx/>
              </a:rPr>
              <a:t>Remote </a:t>
            </a:r>
          </a:p>
          <a:p>
            <a:pPr marL="0" marR="0" lvl="0" indent="0" algn="ctr" defTabSz="457200" eaLnBrk="1" fontAlgn="auto" latinLnBrk="0" hangingPunct="1">
              <a:lnSpc>
                <a:spcPts val="1400"/>
              </a:lnSpc>
              <a:spcBef>
                <a:spcPts val="0"/>
              </a:spcBef>
              <a:spcAft>
                <a:spcPts val="0"/>
              </a:spcAft>
              <a:buClrTx/>
              <a:buSzTx/>
              <a:buFontTx/>
              <a:buNone/>
              <a:tabLst/>
              <a:defRPr/>
            </a:pPr>
            <a:r>
              <a:rPr kumimoji="0" lang="en-US" sz="1400" b="0" i="0" u="none" strike="noStrike" kern="0" cap="none" spc="0" normalizeH="0" baseline="0" noProof="0">
                <a:ln>
                  <a:noFill/>
                </a:ln>
                <a:solidFill>
                  <a:srgbClr val="719662"/>
                </a:solidFill>
                <a:effectLst/>
                <a:uLnTx/>
                <a:uFillTx/>
              </a:rPr>
              <a:t>UE 1</a:t>
            </a:r>
          </a:p>
        </p:txBody>
      </p:sp>
      <p:cxnSp>
        <p:nvCxnSpPr>
          <p:cNvPr id="105" name="Straight Arrow Connector 104">
            <a:extLst>
              <a:ext uri="{FF2B5EF4-FFF2-40B4-BE49-F238E27FC236}">
                <a16:creationId xmlns:a16="http://schemas.microsoft.com/office/drawing/2014/main" id="{1BCE168D-C6C0-5F83-8DA3-E7E43DC70F3A}"/>
              </a:ext>
            </a:extLst>
          </p:cNvPr>
          <p:cNvCxnSpPr>
            <a:cxnSpLocks/>
          </p:cNvCxnSpPr>
          <p:nvPr/>
        </p:nvCxnSpPr>
        <p:spPr>
          <a:xfrm>
            <a:off x="3952586" y="1646244"/>
            <a:ext cx="1137717" cy="217401"/>
          </a:xfrm>
          <a:prstGeom prst="straightConnector1">
            <a:avLst/>
          </a:prstGeom>
          <a:noFill/>
          <a:ln w="38100" cap="flat" cmpd="sng" algn="ctr">
            <a:solidFill>
              <a:schemeClr val="accent6"/>
            </a:solidFill>
            <a:prstDash val="solid"/>
            <a:miter lim="800000"/>
            <a:headEnd type="triangle"/>
            <a:tailEnd type="triangle"/>
          </a:ln>
          <a:effectLst/>
        </p:spPr>
      </p:cxnSp>
      <p:sp>
        <p:nvSpPr>
          <p:cNvPr id="106" name="TextBox 105">
            <a:extLst>
              <a:ext uri="{FF2B5EF4-FFF2-40B4-BE49-F238E27FC236}">
                <a16:creationId xmlns:a16="http://schemas.microsoft.com/office/drawing/2014/main" id="{3D4366B0-378A-5750-14A6-3E21AEA77037}"/>
              </a:ext>
            </a:extLst>
          </p:cNvPr>
          <p:cNvSpPr txBox="1"/>
          <p:nvPr/>
        </p:nvSpPr>
        <p:spPr>
          <a:xfrm>
            <a:off x="4464098" y="2132960"/>
            <a:ext cx="134652" cy="179536"/>
          </a:xfrm>
          <a:prstGeom prst="rect">
            <a:avLst/>
          </a:prstGeom>
          <a:noFill/>
        </p:spPr>
        <p:txBody>
          <a:bodyPr wrap="none" lIns="0" tIns="0" rIns="0" bIns="0" rtlCol="0">
            <a:spAutoFit/>
          </a:bodyPr>
          <a:lstStyle>
            <a:defPPr>
              <a:defRPr lang="en-US"/>
            </a:defPPr>
            <a:lvl1pPr marR="0" lvl="0" indent="0" defTabSz="457200" fontAlgn="auto">
              <a:lnSpc>
                <a:spcPts val="1400"/>
              </a:lnSpc>
              <a:spcBef>
                <a:spcPts val="0"/>
              </a:spcBef>
              <a:spcAft>
                <a:spcPts val="0"/>
              </a:spcAft>
              <a:buClrTx/>
              <a:buSzTx/>
              <a:buFontTx/>
              <a:buNone/>
              <a:tabLst/>
              <a:defRPr kumimoji="0" sz="1200" b="0" i="0" u="none" strike="noStrike" kern="0" cap="none" spc="0" normalizeH="0" baseline="0">
                <a:ln>
                  <a:noFill/>
                </a:ln>
                <a:solidFill>
                  <a:prstClr val="black"/>
                </a:solidFill>
                <a:effectLst/>
                <a:uLnTx/>
                <a:uFillTx/>
              </a:defRPr>
            </a:lvl1pPr>
          </a:lstStyle>
          <a:p>
            <a:r>
              <a:rPr lang="en-US"/>
              <a:t>SL</a:t>
            </a:r>
          </a:p>
        </p:txBody>
      </p:sp>
      <p:sp>
        <p:nvSpPr>
          <p:cNvPr id="107" name="TextBox 106">
            <a:extLst>
              <a:ext uri="{FF2B5EF4-FFF2-40B4-BE49-F238E27FC236}">
                <a16:creationId xmlns:a16="http://schemas.microsoft.com/office/drawing/2014/main" id="{48EA8078-2D59-2B50-139F-968D6771C1D6}"/>
              </a:ext>
            </a:extLst>
          </p:cNvPr>
          <p:cNvSpPr txBox="1"/>
          <p:nvPr/>
        </p:nvSpPr>
        <p:spPr>
          <a:xfrm>
            <a:off x="5943535" y="2056054"/>
            <a:ext cx="163506" cy="179536"/>
          </a:xfrm>
          <a:prstGeom prst="rect">
            <a:avLst/>
          </a:prstGeom>
          <a:noFill/>
        </p:spPr>
        <p:txBody>
          <a:bodyPr wrap="square" lIns="0" tIns="0" rIns="0" bIns="0" rtlCol="0">
            <a:spAutoFit/>
          </a:bodyPr>
          <a:lstStyle/>
          <a:p>
            <a:pPr marL="0" marR="0" lvl="0" indent="0" defTabSz="457200" eaLnBrk="1" fontAlgn="auto" latinLnBrk="0" hangingPunct="1">
              <a:lnSpc>
                <a:spcPts val="14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rPr>
              <a:t>UL</a:t>
            </a:r>
          </a:p>
        </p:txBody>
      </p:sp>
      <p:sp>
        <p:nvSpPr>
          <p:cNvPr id="108" name="TextBox 107">
            <a:extLst>
              <a:ext uri="{FF2B5EF4-FFF2-40B4-BE49-F238E27FC236}">
                <a16:creationId xmlns:a16="http://schemas.microsoft.com/office/drawing/2014/main" id="{B438D9BF-DA98-12CB-BD0C-346F57C6CF2B}"/>
              </a:ext>
            </a:extLst>
          </p:cNvPr>
          <p:cNvSpPr txBox="1"/>
          <p:nvPr/>
        </p:nvSpPr>
        <p:spPr>
          <a:xfrm>
            <a:off x="6207557" y="1724383"/>
            <a:ext cx="158698" cy="179536"/>
          </a:xfrm>
          <a:prstGeom prst="rect">
            <a:avLst/>
          </a:prstGeom>
          <a:noFill/>
        </p:spPr>
        <p:txBody>
          <a:bodyPr wrap="square" lIns="0" tIns="0" rIns="0" bIns="0" rtlCol="0">
            <a:spAutoFit/>
          </a:bodyPr>
          <a:lstStyle/>
          <a:p>
            <a:pPr marL="0" marR="0" lvl="0" indent="0" defTabSz="457200" eaLnBrk="1" fontAlgn="auto" latinLnBrk="0" hangingPunct="1">
              <a:lnSpc>
                <a:spcPts val="14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rPr>
              <a:t>DL</a:t>
            </a:r>
          </a:p>
        </p:txBody>
      </p:sp>
      <p:sp>
        <p:nvSpPr>
          <p:cNvPr id="109" name="Can 12">
            <a:extLst>
              <a:ext uri="{FF2B5EF4-FFF2-40B4-BE49-F238E27FC236}">
                <a16:creationId xmlns:a16="http://schemas.microsoft.com/office/drawing/2014/main" id="{EE2B5644-844F-C017-3F01-EDBB721E4B83}"/>
              </a:ext>
            </a:extLst>
          </p:cNvPr>
          <p:cNvSpPr/>
          <p:nvPr/>
        </p:nvSpPr>
        <p:spPr>
          <a:xfrm>
            <a:off x="9160338" y="1800973"/>
            <a:ext cx="382389" cy="458834"/>
          </a:xfrm>
          <a:prstGeom prst="can">
            <a:avLst/>
          </a:prstGeom>
        </p:spPr>
        <p:style>
          <a:lnRef idx="2">
            <a:schemeClr val="accent3">
              <a:shade val="50000"/>
            </a:schemeClr>
          </a:lnRef>
          <a:fillRef idx="1">
            <a:schemeClr val="accent3"/>
          </a:fillRef>
          <a:effectRef idx="0">
            <a:schemeClr val="accent3"/>
          </a:effectRef>
          <a:fontRef idx="minor">
            <a:schemeClr val="lt1"/>
          </a:fontRef>
        </p:style>
        <p:txBody>
          <a:bodyPr lIns="0" rIns="0" bIns="0" rtlCol="0" anchor="ctr"/>
          <a:lstStyle/>
          <a:p>
            <a:pPr algn="ctr"/>
            <a:r>
              <a:rPr lang="en-US" sz="1050">
                <a:solidFill>
                  <a:schemeClr val="tx1"/>
                </a:solidFill>
              </a:rPr>
              <a:t>App</a:t>
            </a:r>
          </a:p>
          <a:p>
            <a:pPr algn="ctr"/>
            <a:r>
              <a:rPr lang="en-US" sz="1050">
                <a:solidFill>
                  <a:schemeClr val="tx1"/>
                </a:solidFill>
              </a:rPr>
              <a:t>Server</a:t>
            </a:r>
          </a:p>
        </p:txBody>
      </p:sp>
      <p:cxnSp>
        <p:nvCxnSpPr>
          <p:cNvPr id="110" name="Straight Arrow Connector 109">
            <a:extLst>
              <a:ext uri="{FF2B5EF4-FFF2-40B4-BE49-F238E27FC236}">
                <a16:creationId xmlns:a16="http://schemas.microsoft.com/office/drawing/2014/main" id="{448484B7-04DF-ADBA-5D2E-1EAE7DFEBC38}"/>
              </a:ext>
            </a:extLst>
          </p:cNvPr>
          <p:cNvCxnSpPr>
            <a:cxnSpLocks/>
            <a:stCxn id="109" idx="2"/>
          </p:cNvCxnSpPr>
          <p:nvPr/>
        </p:nvCxnSpPr>
        <p:spPr>
          <a:xfrm flipH="1">
            <a:off x="8734044" y="2030390"/>
            <a:ext cx="426294" cy="7242"/>
          </a:xfrm>
          <a:prstGeom prst="straightConnector1">
            <a:avLst/>
          </a:prstGeom>
          <a:noFill/>
          <a:ln w="12700" cap="flat" cmpd="sng" algn="ctr">
            <a:solidFill>
              <a:schemeClr val="tx1"/>
            </a:solidFill>
            <a:prstDash val="solid"/>
            <a:miter lim="800000"/>
            <a:headEnd type="triangle"/>
            <a:tailEnd type="triangle"/>
          </a:ln>
          <a:effectLst/>
        </p:spPr>
      </p:cxnSp>
      <p:cxnSp>
        <p:nvCxnSpPr>
          <p:cNvPr id="111" name="Straight Arrow Connector 110">
            <a:extLst>
              <a:ext uri="{FF2B5EF4-FFF2-40B4-BE49-F238E27FC236}">
                <a16:creationId xmlns:a16="http://schemas.microsoft.com/office/drawing/2014/main" id="{E9890E6A-7AA7-C954-8F85-10F6FD5F4551}"/>
              </a:ext>
            </a:extLst>
          </p:cNvPr>
          <p:cNvCxnSpPr>
            <a:cxnSpLocks/>
          </p:cNvCxnSpPr>
          <p:nvPr/>
        </p:nvCxnSpPr>
        <p:spPr>
          <a:xfrm flipH="1">
            <a:off x="5551820" y="1901999"/>
            <a:ext cx="1144567" cy="0"/>
          </a:xfrm>
          <a:prstGeom prst="straightConnector1">
            <a:avLst/>
          </a:prstGeom>
          <a:noFill/>
          <a:ln w="38100" cap="flat" cmpd="sng" algn="ctr">
            <a:solidFill>
              <a:srgbClr val="4472C4"/>
            </a:solidFill>
            <a:prstDash val="solid"/>
            <a:miter lim="800000"/>
            <a:headEnd type="none"/>
            <a:tailEnd type="triangle"/>
          </a:ln>
          <a:effectLst/>
        </p:spPr>
      </p:cxnSp>
      <p:cxnSp>
        <p:nvCxnSpPr>
          <p:cNvPr id="112" name="Straight Arrow Connector 111">
            <a:extLst>
              <a:ext uri="{FF2B5EF4-FFF2-40B4-BE49-F238E27FC236}">
                <a16:creationId xmlns:a16="http://schemas.microsoft.com/office/drawing/2014/main" id="{B0D72A9A-95E1-7738-867E-4F1BF3C11394}"/>
              </a:ext>
            </a:extLst>
          </p:cNvPr>
          <p:cNvCxnSpPr>
            <a:cxnSpLocks/>
          </p:cNvCxnSpPr>
          <p:nvPr/>
        </p:nvCxnSpPr>
        <p:spPr>
          <a:xfrm>
            <a:off x="5551820" y="2037632"/>
            <a:ext cx="1144567" cy="0"/>
          </a:xfrm>
          <a:prstGeom prst="straightConnector1">
            <a:avLst/>
          </a:prstGeom>
          <a:noFill/>
          <a:ln w="38100" cap="flat" cmpd="sng" algn="ctr">
            <a:solidFill>
              <a:srgbClr val="4472C4"/>
            </a:solidFill>
            <a:prstDash val="solid"/>
            <a:miter lim="800000"/>
            <a:headEnd type="none"/>
            <a:tailEnd type="triangle"/>
          </a:ln>
          <a:effectLst/>
        </p:spPr>
      </p:cxnSp>
      <p:cxnSp>
        <p:nvCxnSpPr>
          <p:cNvPr id="113" name="Straight Arrow Connector 112">
            <a:extLst>
              <a:ext uri="{FF2B5EF4-FFF2-40B4-BE49-F238E27FC236}">
                <a16:creationId xmlns:a16="http://schemas.microsoft.com/office/drawing/2014/main" id="{41EF47DF-00F7-30E0-B9E8-C532731FE31E}"/>
              </a:ext>
            </a:extLst>
          </p:cNvPr>
          <p:cNvCxnSpPr>
            <a:cxnSpLocks/>
          </p:cNvCxnSpPr>
          <p:nvPr/>
        </p:nvCxnSpPr>
        <p:spPr>
          <a:xfrm flipV="1">
            <a:off x="3953078" y="1985580"/>
            <a:ext cx="1137717" cy="217401"/>
          </a:xfrm>
          <a:prstGeom prst="straightConnector1">
            <a:avLst/>
          </a:prstGeom>
          <a:noFill/>
          <a:ln w="38100" cap="flat" cmpd="sng" algn="ctr">
            <a:solidFill>
              <a:schemeClr val="accent6"/>
            </a:solidFill>
            <a:prstDash val="solid"/>
            <a:miter lim="800000"/>
            <a:headEnd type="triangle"/>
            <a:tailEnd type="triangle"/>
          </a:ln>
          <a:effectLst/>
        </p:spPr>
      </p:cxnSp>
      <p:grpSp>
        <p:nvGrpSpPr>
          <p:cNvPr id="115" name="Group 114">
            <a:extLst>
              <a:ext uri="{FF2B5EF4-FFF2-40B4-BE49-F238E27FC236}">
                <a16:creationId xmlns:a16="http://schemas.microsoft.com/office/drawing/2014/main" id="{BC6792B1-913A-570F-FEFB-64C49D52B08B}"/>
              </a:ext>
            </a:extLst>
          </p:cNvPr>
          <p:cNvGrpSpPr/>
          <p:nvPr/>
        </p:nvGrpSpPr>
        <p:grpSpPr>
          <a:xfrm>
            <a:off x="4188612" y="1224024"/>
            <a:ext cx="4887826" cy="5480902"/>
            <a:chOff x="1390383" y="1318939"/>
            <a:chExt cx="4887826" cy="5480902"/>
          </a:xfrm>
        </p:grpSpPr>
        <p:cxnSp>
          <p:nvCxnSpPr>
            <p:cNvPr id="116" name="Straight Connector 115">
              <a:extLst>
                <a:ext uri="{FF2B5EF4-FFF2-40B4-BE49-F238E27FC236}">
                  <a16:creationId xmlns:a16="http://schemas.microsoft.com/office/drawing/2014/main" id="{E8FF12A7-C490-6B1F-6BB6-D8639E310889}"/>
                </a:ext>
              </a:extLst>
            </p:cNvPr>
            <p:cNvCxnSpPr>
              <a:cxnSpLocks/>
            </p:cNvCxnSpPr>
            <p:nvPr/>
          </p:nvCxnSpPr>
          <p:spPr>
            <a:xfrm>
              <a:off x="4998471" y="2256507"/>
              <a:ext cx="0" cy="4537855"/>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17" name="Straight Connector 116">
              <a:extLst>
                <a:ext uri="{FF2B5EF4-FFF2-40B4-BE49-F238E27FC236}">
                  <a16:creationId xmlns:a16="http://schemas.microsoft.com/office/drawing/2014/main" id="{E21DEBF9-F745-09CF-3309-1BDDDE72378F}"/>
                </a:ext>
              </a:extLst>
            </p:cNvPr>
            <p:cNvCxnSpPr>
              <a:cxnSpLocks/>
            </p:cNvCxnSpPr>
            <p:nvPr/>
          </p:nvCxnSpPr>
          <p:spPr>
            <a:xfrm>
              <a:off x="1523661" y="1318939"/>
              <a:ext cx="0" cy="5430676"/>
            </a:xfrm>
            <a:prstGeom prst="line">
              <a:avLst/>
            </a:prstGeom>
            <a:ln>
              <a:prstDash val="dash"/>
            </a:ln>
          </p:spPr>
          <p:style>
            <a:lnRef idx="1">
              <a:schemeClr val="accent6"/>
            </a:lnRef>
            <a:fillRef idx="0">
              <a:schemeClr val="accent6"/>
            </a:fillRef>
            <a:effectRef idx="0">
              <a:schemeClr val="accent6"/>
            </a:effectRef>
            <a:fontRef idx="minor">
              <a:schemeClr val="tx1"/>
            </a:fontRef>
          </p:style>
        </p:cxnSp>
        <p:cxnSp>
          <p:nvCxnSpPr>
            <p:cNvPr id="118" name="Straight Connector 117">
              <a:extLst>
                <a:ext uri="{FF2B5EF4-FFF2-40B4-BE49-F238E27FC236}">
                  <a16:creationId xmlns:a16="http://schemas.microsoft.com/office/drawing/2014/main" id="{F5A72044-EF63-74E8-65B5-8704BA51937E}"/>
                </a:ext>
              </a:extLst>
            </p:cNvPr>
            <p:cNvCxnSpPr>
              <a:cxnSpLocks/>
            </p:cNvCxnSpPr>
            <p:nvPr/>
          </p:nvCxnSpPr>
          <p:spPr>
            <a:xfrm>
              <a:off x="3352274" y="1452875"/>
              <a:ext cx="0" cy="5296740"/>
            </a:xfrm>
            <a:prstGeom prst="line">
              <a:avLst/>
            </a:prstGeom>
            <a:ln>
              <a:prstDash val="dash"/>
            </a:ln>
          </p:spPr>
          <p:style>
            <a:lnRef idx="1">
              <a:schemeClr val="accent5"/>
            </a:lnRef>
            <a:fillRef idx="0">
              <a:schemeClr val="accent5"/>
            </a:fillRef>
            <a:effectRef idx="0">
              <a:schemeClr val="accent5"/>
            </a:effectRef>
            <a:fontRef idx="minor">
              <a:schemeClr val="tx1"/>
            </a:fontRef>
          </p:style>
        </p:cxnSp>
        <p:cxnSp>
          <p:nvCxnSpPr>
            <p:cNvPr id="119" name="Straight Connector 118">
              <a:extLst>
                <a:ext uri="{FF2B5EF4-FFF2-40B4-BE49-F238E27FC236}">
                  <a16:creationId xmlns:a16="http://schemas.microsoft.com/office/drawing/2014/main" id="{412FBFBD-D74E-9C70-41B7-608B071BA040}"/>
                </a:ext>
              </a:extLst>
            </p:cNvPr>
            <p:cNvCxnSpPr>
              <a:cxnSpLocks/>
            </p:cNvCxnSpPr>
            <p:nvPr/>
          </p:nvCxnSpPr>
          <p:spPr>
            <a:xfrm>
              <a:off x="6150036" y="1982671"/>
              <a:ext cx="0" cy="4817170"/>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120" name="TextBox 119">
              <a:extLst>
                <a:ext uri="{FF2B5EF4-FFF2-40B4-BE49-F238E27FC236}">
                  <a16:creationId xmlns:a16="http://schemas.microsoft.com/office/drawing/2014/main" id="{E43EE4AF-D6B4-1D00-521C-E04791E49D62}"/>
                </a:ext>
              </a:extLst>
            </p:cNvPr>
            <p:cNvSpPr txBox="1"/>
            <p:nvPr/>
          </p:nvSpPr>
          <p:spPr>
            <a:xfrm>
              <a:off x="1390383" y="4430958"/>
              <a:ext cx="309392" cy="179536"/>
            </a:xfrm>
            <a:prstGeom prst="rect">
              <a:avLst/>
            </a:prstGeom>
            <a:solidFill>
              <a:schemeClr val="bg1"/>
            </a:solidFill>
          </p:spPr>
          <p:txBody>
            <a:bodyPr wrap="square" lIns="0" tIns="0" rIns="0" bIns="0" rtlCol="0">
              <a:spAutoFit/>
            </a:bodyPr>
            <a:lstStyle/>
            <a:p>
              <a:pPr marL="0" marR="0" lvl="0" indent="0" defTabSz="457200" eaLnBrk="1" fontAlgn="auto" latinLnBrk="0" hangingPunct="1">
                <a:lnSpc>
                  <a:spcPts val="1400"/>
                </a:lnSpc>
                <a:spcBef>
                  <a:spcPts val="0"/>
                </a:spcBef>
                <a:spcAft>
                  <a:spcPts val="0"/>
                </a:spcAft>
                <a:buClrTx/>
                <a:buSzTx/>
                <a:buFontTx/>
                <a:buNone/>
                <a:tabLst/>
                <a:defRPr/>
              </a:pPr>
              <a:r>
                <a:rPr kumimoji="0" lang="en-US" sz="1200" b="1" i="0" u="none" strike="noStrike" kern="0" cap="none" spc="0" normalizeH="0" baseline="0" noProof="0">
                  <a:ln>
                    <a:noFill/>
                  </a:ln>
                  <a:solidFill>
                    <a:schemeClr val="accent6"/>
                  </a:solidFill>
                  <a:effectLst/>
                  <a:uLnTx/>
                  <a:uFillTx/>
                </a:rPr>
                <a:t>PC5</a:t>
              </a:r>
            </a:p>
          </p:txBody>
        </p:sp>
        <p:sp>
          <p:nvSpPr>
            <p:cNvPr id="121" name="TextBox 120">
              <a:extLst>
                <a:ext uri="{FF2B5EF4-FFF2-40B4-BE49-F238E27FC236}">
                  <a16:creationId xmlns:a16="http://schemas.microsoft.com/office/drawing/2014/main" id="{518F30DF-305D-A4B3-0584-6B807EF2ED1D}"/>
                </a:ext>
              </a:extLst>
            </p:cNvPr>
            <p:cNvSpPr txBox="1"/>
            <p:nvPr/>
          </p:nvSpPr>
          <p:spPr>
            <a:xfrm>
              <a:off x="3249845" y="4430958"/>
              <a:ext cx="228258" cy="179536"/>
            </a:xfrm>
            <a:prstGeom prst="rect">
              <a:avLst/>
            </a:prstGeom>
            <a:solidFill>
              <a:schemeClr val="bg1"/>
            </a:solidFill>
          </p:spPr>
          <p:txBody>
            <a:bodyPr wrap="square" lIns="0" tIns="0" rIns="0" bIns="0" rtlCol="0">
              <a:spAutoFit/>
            </a:bodyPr>
            <a:lstStyle/>
            <a:p>
              <a:pPr marL="0" marR="0" lvl="0" indent="0" defTabSz="457200" eaLnBrk="1" fontAlgn="auto" latinLnBrk="0" hangingPunct="1">
                <a:lnSpc>
                  <a:spcPts val="1400"/>
                </a:lnSpc>
                <a:spcBef>
                  <a:spcPts val="0"/>
                </a:spcBef>
                <a:spcAft>
                  <a:spcPts val="0"/>
                </a:spcAft>
                <a:buClrTx/>
                <a:buSzTx/>
                <a:buFontTx/>
                <a:buNone/>
                <a:tabLst/>
                <a:defRPr/>
              </a:pPr>
              <a:r>
                <a:rPr kumimoji="0" lang="en-US" sz="1200" b="1" i="0" u="none" strike="noStrike" kern="0" cap="none" spc="0" normalizeH="0" baseline="0" noProof="0" err="1">
                  <a:ln>
                    <a:noFill/>
                  </a:ln>
                  <a:solidFill>
                    <a:schemeClr val="accent1"/>
                  </a:solidFill>
                  <a:effectLst/>
                  <a:uLnTx/>
                  <a:uFillTx/>
                </a:rPr>
                <a:t>Uu</a:t>
              </a:r>
              <a:endParaRPr kumimoji="0" lang="en-US" sz="1200" b="1" i="0" u="none" strike="noStrike" kern="0" cap="none" spc="0" normalizeH="0" baseline="0" noProof="0">
                <a:ln>
                  <a:noFill/>
                </a:ln>
                <a:solidFill>
                  <a:schemeClr val="accent1"/>
                </a:solidFill>
                <a:effectLst/>
                <a:uLnTx/>
                <a:uFillTx/>
              </a:endParaRPr>
            </a:p>
          </p:txBody>
        </p:sp>
        <p:sp>
          <p:nvSpPr>
            <p:cNvPr id="122" name="TextBox 121">
              <a:extLst>
                <a:ext uri="{FF2B5EF4-FFF2-40B4-BE49-F238E27FC236}">
                  <a16:creationId xmlns:a16="http://schemas.microsoft.com/office/drawing/2014/main" id="{9FA22B3B-AFF1-E44D-1942-7ACAF647607D}"/>
                </a:ext>
              </a:extLst>
            </p:cNvPr>
            <p:cNvSpPr txBox="1"/>
            <p:nvPr/>
          </p:nvSpPr>
          <p:spPr>
            <a:xfrm>
              <a:off x="4897337" y="4430958"/>
              <a:ext cx="228258" cy="179536"/>
            </a:xfrm>
            <a:prstGeom prst="rect">
              <a:avLst/>
            </a:prstGeom>
            <a:solidFill>
              <a:schemeClr val="bg1"/>
            </a:solidFill>
          </p:spPr>
          <p:txBody>
            <a:bodyPr wrap="square" lIns="0" tIns="0" rIns="0" bIns="0" rtlCol="0">
              <a:spAutoFit/>
            </a:bodyPr>
            <a:lstStyle/>
            <a:p>
              <a:pPr lvl="0" defTabSz="457200">
                <a:lnSpc>
                  <a:spcPts val="1400"/>
                </a:lnSpc>
                <a:defRPr/>
              </a:pPr>
              <a:r>
                <a:rPr lang="en-US" sz="1200" b="1" kern="0">
                  <a:solidFill>
                    <a:schemeClr val="bg2">
                      <a:lumMod val="50000"/>
                    </a:schemeClr>
                  </a:solidFill>
                </a:rPr>
                <a:t>N3</a:t>
              </a:r>
            </a:p>
          </p:txBody>
        </p:sp>
        <p:sp>
          <p:nvSpPr>
            <p:cNvPr id="123" name="TextBox 122">
              <a:extLst>
                <a:ext uri="{FF2B5EF4-FFF2-40B4-BE49-F238E27FC236}">
                  <a16:creationId xmlns:a16="http://schemas.microsoft.com/office/drawing/2014/main" id="{5A1FB5D4-396C-F41D-33F5-5919667640FD}"/>
                </a:ext>
              </a:extLst>
            </p:cNvPr>
            <p:cNvSpPr txBox="1"/>
            <p:nvPr/>
          </p:nvSpPr>
          <p:spPr>
            <a:xfrm>
              <a:off x="6049951" y="4430958"/>
              <a:ext cx="228258" cy="179536"/>
            </a:xfrm>
            <a:prstGeom prst="rect">
              <a:avLst/>
            </a:prstGeom>
            <a:solidFill>
              <a:schemeClr val="bg1"/>
            </a:solidFill>
          </p:spPr>
          <p:txBody>
            <a:bodyPr wrap="square" lIns="0" tIns="0" rIns="0" bIns="0" rtlCol="0">
              <a:spAutoFit/>
            </a:bodyPr>
            <a:lstStyle/>
            <a:p>
              <a:pPr lvl="0" defTabSz="457200">
                <a:lnSpc>
                  <a:spcPts val="1400"/>
                </a:lnSpc>
                <a:defRPr/>
              </a:pPr>
              <a:r>
                <a:rPr lang="en-US" sz="1200" b="1" kern="0">
                  <a:solidFill>
                    <a:schemeClr val="bg2">
                      <a:lumMod val="50000"/>
                    </a:schemeClr>
                  </a:solidFill>
                </a:rPr>
                <a:t>N6</a:t>
              </a:r>
            </a:p>
          </p:txBody>
        </p:sp>
      </p:grpSp>
      <p:grpSp>
        <p:nvGrpSpPr>
          <p:cNvPr id="124" name="Group 123">
            <a:extLst>
              <a:ext uri="{FF2B5EF4-FFF2-40B4-BE49-F238E27FC236}">
                <a16:creationId xmlns:a16="http://schemas.microsoft.com/office/drawing/2014/main" id="{32B0A1E5-CD1D-E281-1FB3-2C3D871754A0}"/>
              </a:ext>
            </a:extLst>
          </p:cNvPr>
          <p:cNvGrpSpPr/>
          <p:nvPr/>
        </p:nvGrpSpPr>
        <p:grpSpPr>
          <a:xfrm>
            <a:off x="2915555" y="2706246"/>
            <a:ext cx="6665863" cy="1790156"/>
            <a:chOff x="117326" y="2801161"/>
            <a:chExt cx="6665863" cy="1790156"/>
          </a:xfrm>
        </p:grpSpPr>
        <p:graphicFrame>
          <p:nvGraphicFramePr>
            <p:cNvPr id="125" name="Table 57">
              <a:extLst>
                <a:ext uri="{FF2B5EF4-FFF2-40B4-BE49-F238E27FC236}">
                  <a16:creationId xmlns:a16="http://schemas.microsoft.com/office/drawing/2014/main" id="{13737945-CCB7-6F7D-EBB0-55FAD72D65F5}"/>
                </a:ext>
              </a:extLst>
            </p:cNvPr>
            <p:cNvGraphicFramePr>
              <a:graphicFrameLocks/>
            </p:cNvGraphicFramePr>
            <p:nvPr/>
          </p:nvGraphicFramePr>
          <p:xfrm>
            <a:off x="635159" y="2846274"/>
            <a:ext cx="647167" cy="1364055"/>
          </p:xfrm>
          <a:graphic>
            <a:graphicData uri="http://schemas.openxmlformats.org/drawingml/2006/table">
              <a:tbl>
                <a:tblPr firstRow="1" bandRow="1">
                  <a:tableStyleId>{5940675A-B579-460E-94D1-54222C63F5DA}</a:tableStyleId>
                </a:tblPr>
                <a:tblGrid>
                  <a:gridCol w="647167">
                    <a:extLst>
                      <a:ext uri="{9D8B030D-6E8A-4147-A177-3AD203B41FA5}">
                        <a16:colId xmlns:a16="http://schemas.microsoft.com/office/drawing/2014/main" val="338067388"/>
                      </a:ext>
                    </a:extLst>
                  </a:gridCol>
                </a:tblGrid>
                <a:tr h="194865">
                  <a:tc>
                    <a:txBody>
                      <a:bodyPr/>
                      <a:lstStyle/>
                      <a:p>
                        <a:pPr algn="ctr"/>
                        <a:r>
                          <a:rPr lang="en-US" sz="1000"/>
                          <a:t>APP</a:t>
                        </a:r>
                      </a:p>
                    </a:txBody>
                    <a:tcPr marL="0" marR="0" marT="0" marB="0" anchor="ctr">
                      <a:solidFill>
                        <a:schemeClr val="accent2">
                          <a:lumMod val="20000"/>
                          <a:lumOff val="80000"/>
                        </a:schemeClr>
                      </a:solidFill>
                    </a:tcPr>
                  </a:tc>
                  <a:extLst>
                    <a:ext uri="{0D108BD9-81ED-4DB2-BD59-A6C34878D82A}">
                      <a16:rowId xmlns:a16="http://schemas.microsoft.com/office/drawing/2014/main" val="2277911257"/>
                    </a:ext>
                  </a:extLst>
                </a:tr>
                <a:tr h="194865">
                  <a:tc>
                    <a:txBody>
                      <a:bodyPr/>
                      <a:lstStyle/>
                      <a:p>
                        <a:pPr algn="ctr"/>
                        <a:r>
                          <a:rPr lang="en-US" sz="1000"/>
                          <a:t>PDU layer</a:t>
                        </a:r>
                      </a:p>
                    </a:txBody>
                    <a:tcPr marL="0" marR="0" marT="0" marB="0" anchor="ctr">
                      <a:solidFill>
                        <a:schemeClr val="accent2">
                          <a:lumMod val="20000"/>
                          <a:lumOff val="80000"/>
                        </a:schemeClr>
                      </a:solidFill>
                    </a:tcPr>
                  </a:tc>
                  <a:extLst>
                    <a:ext uri="{0D108BD9-81ED-4DB2-BD59-A6C34878D82A}">
                      <a16:rowId xmlns:a16="http://schemas.microsoft.com/office/drawing/2014/main" val="3850587037"/>
                    </a:ext>
                  </a:extLst>
                </a:tr>
                <a:tr h="194865">
                  <a:tc>
                    <a:txBody>
                      <a:bodyPr/>
                      <a:lstStyle/>
                      <a:p>
                        <a:pPr algn="ctr"/>
                        <a:r>
                          <a:rPr lang="en-US" sz="1000"/>
                          <a:t>SDAP</a:t>
                        </a:r>
                      </a:p>
                    </a:txBody>
                    <a:tcPr marL="0" marR="0" marT="0" marB="0" anchor="ctr">
                      <a:solidFill>
                        <a:schemeClr val="accent6">
                          <a:lumMod val="20000"/>
                          <a:lumOff val="80000"/>
                        </a:schemeClr>
                      </a:solidFill>
                    </a:tcPr>
                  </a:tc>
                  <a:extLst>
                    <a:ext uri="{0D108BD9-81ED-4DB2-BD59-A6C34878D82A}">
                      <a16:rowId xmlns:a16="http://schemas.microsoft.com/office/drawing/2014/main" val="1269571746"/>
                    </a:ext>
                  </a:extLst>
                </a:tr>
                <a:tr h="194865">
                  <a:tc>
                    <a:txBody>
                      <a:bodyPr/>
                      <a:lstStyle/>
                      <a:p>
                        <a:pPr algn="ctr"/>
                        <a:r>
                          <a:rPr lang="en-US" sz="1000"/>
                          <a:t> PDCP</a:t>
                        </a:r>
                      </a:p>
                    </a:txBody>
                    <a:tcPr marL="0" marR="0" marT="0" marB="0" anchor="ctr">
                      <a:solidFill>
                        <a:schemeClr val="accent6">
                          <a:lumMod val="20000"/>
                          <a:lumOff val="80000"/>
                        </a:schemeClr>
                      </a:solidFill>
                    </a:tcPr>
                  </a:tc>
                  <a:extLst>
                    <a:ext uri="{0D108BD9-81ED-4DB2-BD59-A6C34878D82A}">
                      <a16:rowId xmlns:a16="http://schemas.microsoft.com/office/drawing/2014/main" val="1774504932"/>
                    </a:ext>
                  </a:extLst>
                </a:tr>
                <a:tr h="194865">
                  <a:tc>
                    <a:txBody>
                      <a:bodyPr/>
                      <a:lstStyle/>
                      <a:p>
                        <a:pPr algn="ctr"/>
                        <a:r>
                          <a:rPr lang="en-US" sz="1000"/>
                          <a:t>RLC</a:t>
                        </a:r>
                      </a:p>
                    </a:txBody>
                    <a:tcPr marL="0" marR="0" marT="0" marB="0" anchor="ctr">
                      <a:solidFill>
                        <a:schemeClr val="accent6">
                          <a:lumMod val="20000"/>
                          <a:lumOff val="80000"/>
                        </a:schemeClr>
                      </a:solidFill>
                    </a:tcPr>
                  </a:tc>
                  <a:extLst>
                    <a:ext uri="{0D108BD9-81ED-4DB2-BD59-A6C34878D82A}">
                      <a16:rowId xmlns:a16="http://schemas.microsoft.com/office/drawing/2014/main" val="3566579570"/>
                    </a:ext>
                  </a:extLst>
                </a:tr>
                <a:tr h="194865">
                  <a:tc>
                    <a:txBody>
                      <a:bodyPr/>
                      <a:lstStyle/>
                      <a:p>
                        <a:pPr algn="ctr"/>
                        <a:r>
                          <a:rPr lang="en-US" sz="1000"/>
                          <a:t> MAC</a:t>
                        </a:r>
                      </a:p>
                    </a:txBody>
                    <a:tcPr marL="0" marR="0" marT="0" marB="0" anchor="ctr">
                      <a:solidFill>
                        <a:schemeClr val="accent6">
                          <a:lumMod val="20000"/>
                          <a:lumOff val="80000"/>
                        </a:schemeClr>
                      </a:solidFill>
                    </a:tcPr>
                  </a:tc>
                  <a:extLst>
                    <a:ext uri="{0D108BD9-81ED-4DB2-BD59-A6C34878D82A}">
                      <a16:rowId xmlns:a16="http://schemas.microsoft.com/office/drawing/2014/main" val="1462421451"/>
                    </a:ext>
                  </a:extLst>
                </a:tr>
                <a:tr h="194865">
                  <a:tc>
                    <a:txBody>
                      <a:bodyPr/>
                      <a:lstStyle/>
                      <a:p>
                        <a:pPr algn="ctr"/>
                        <a:r>
                          <a:rPr lang="en-US" sz="1000" dirty="0"/>
                          <a:t>PHY</a:t>
                        </a:r>
                      </a:p>
                    </a:txBody>
                    <a:tcPr marL="0" marR="0" marT="0" marB="0" anchor="ctr">
                      <a:solidFill>
                        <a:schemeClr val="accent6">
                          <a:lumMod val="20000"/>
                          <a:lumOff val="80000"/>
                        </a:schemeClr>
                      </a:solidFill>
                    </a:tcPr>
                  </a:tc>
                  <a:extLst>
                    <a:ext uri="{0D108BD9-81ED-4DB2-BD59-A6C34878D82A}">
                      <a16:rowId xmlns:a16="http://schemas.microsoft.com/office/drawing/2014/main" val="3258131818"/>
                    </a:ext>
                  </a:extLst>
                </a:tr>
              </a:tbl>
            </a:graphicData>
          </a:graphic>
        </p:graphicFrame>
        <p:graphicFrame>
          <p:nvGraphicFramePr>
            <p:cNvPr id="126" name="Table 57">
              <a:extLst>
                <a:ext uri="{FF2B5EF4-FFF2-40B4-BE49-F238E27FC236}">
                  <a16:creationId xmlns:a16="http://schemas.microsoft.com/office/drawing/2014/main" id="{E9C40BB5-6CEE-69E1-19B0-5672BEB046EF}"/>
                </a:ext>
              </a:extLst>
            </p:cNvPr>
            <p:cNvGraphicFramePr>
              <a:graphicFrameLocks/>
            </p:cNvGraphicFramePr>
            <p:nvPr/>
          </p:nvGraphicFramePr>
          <p:xfrm>
            <a:off x="1736684" y="3041139"/>
            <a:ext cx="1310404" cy="1169190"/>
          </p:xfrm>
          <a:graphic>
            <a:graphicData uri="http://schemas.openxmlformats.org/drawingml/2006/table">
              <a:tbl>
                <a:tblPr firstRow="1" bandRow="1">
                  <a:tableStyleId>{5940675A-B579-460E-94D1-54222C63F5DA}</a:tableStyleId>
                </a:tblPr>
                <a:tblGrid>
                  <a:gridCol w="655202">
                    <a:extLst>
                      <a:ext uri="{9D8B030D-6E8A-4147-A177-3AD203B41FA5}">
                        <a16:colId xmlns:a16="http://schemas.microsoft.com/office/drawing/2014/main" val="338067388"/>
                      </a:ext>
                    </a:extLst>
                  </a:gridCol>
                  <a:gridCol w="655202">
                    <a:extLst>
                      <a:ext uri="{9D8B030D-6E8A-4147-A177-3AD203B41FA5}">
                        <a16:colId xmlns:a16="http://schemas.microsoft.com/office/drawing/2014/main" val="2584255492"/>
                      </a:ext>
                    </a:extLst>
                  </a:gridCol>
                </a:tblGrid>
                <a:tr h="194865">
                  <a:tc gridSpan="2">
                    <a:txBody>
                      <a:bodyPr/>
                      <a:lstStyle/>
                      <a:p>
                        <a:pPr algn="ctr"/>
                        <a:r>
                          <a:rPr lang="en-US" sz="1000"/>
                          <a:t>PDU Relay</a:t>
                        </a:r>
                      </a:p>
                    </a:txBody>
                    <a:tcPr marL="0" marR="0" marT="0" marB="0" anchor="ctr">
                      <a:solidFill>
                        <a:schemeClr val="accent2"/>
                      </a:solidFill>
                    </a:tcPr>
                  </a:tc>
                  <a:tc hMerge="1">
                    <a:txBody>
                      <a:bodyPr/>
                      <a:lstStyle/>
                      <a:p>
                        <a:pPr algn="ctr"/>
                        <a:endParaRPr lang="en-US" sz="1000"/>
                      </a:p>
                    </a:txBody>
                    <a:tcPr marL="0" marR="0" marT="0" marB="0" anchor="ctr"/>
                  </a:tc>
                  <a:extLst>
                    <a:ext uri="{0D108BD9-81ED-4DB2-BD59-A6C34878D82A}">
                      <a16:rowId xmlns:a16="http://schemas.microsoft.com/office/drawing/2014/main" val="3850587037"/>
                    </a:ext>
                  </a:extLst>
                </a:tr>
                <a:tr h="194865">
                  <a:tc>
                    <a:txBody>
                      <a:bodyPr/>
                      <a:lstStyle/>
                      <a:p>
                        <a:pPr algn="ctr"/>
                        <a:r>
                          <a:rPr lang="en-US" sz="1000"/>
                          <a:t>SDAP</a:t>
                        </a:r>
                      </a:p>
                    </a:txBody>
                    <a:tcPr marL="0" marR="0" marT="0" marB="0" anchor="ctr">
                      <a:solidFill>
                        <a:schemeClr val="accent6">
                          <a:lumMod val="20000"/>
                          <a:lumOff val="80000"/>
                        </a:schemeClr>
                      </a:solidFill>
                    </a:tcPr>
                  </a:tc>
                  <a:tc>
                    <a:txBody>
                      <a:bodyPr/>
                      <a:lstStyle/>
                      <a:p>
                        <a:pPr algn="ctr"/>
                        <a:r>
                          <a:rPr lang="en-US" sz="1000"/>
                          <a:t>SDAP</a:t>
                        </a:r>
                      </a:p>
                    </a:txBody>
                    <a:tcPr marL="0" marR="0" marT="0" marB="0" anchor="ctr">
                      <a:solidFill>
                        <a:schemeClr val="accent5">
                          <a:lumMod val="20000"/>
                          <a:lumOff val="80000"/>
                        </a:schemeClr>
                      </a:solidFill>
                    </a:tcPr>
                  </a:tc>
                  <a:extLst>
                    <a:ext uri="{0D108BD9-81ED-4DB2-BD59-A6C34878D82A}">
                      <a16:rowId xmlns:a16="http://schemas.microsoft.com/office/drawing/2014/main" val="1269571746"/>
                    </a:ext>
                  </a:extLst>
                </a:tr>
                <a:tr h="194865">
                  <a:tc>
                    <a:txBody>
                      <a:bodyPr/>
                      <a:lstStyle/>
                      <a:p>
                        <a:pPr algn="ctr"/>
                        <a:r>
                          <a:rPr lang="en-US" sz="1000"/>
                          <a:t>PDCP</a:t>
                        </a:r>
                      </a:p>
                    </a:txBody>
                    <a:tcPr marL="0" marR="0" marT="0" marB="0" anchor="ctr">
                      <a:solidFill>
                        <a:schemeClr val="accent6">
                          <a:lumMod val="20000"/>
                          <a:lumOff val="80000"/>
                        </a:schemeClr>
                      </a:solidFill>
                    </a:tcPr>
                  </a:tc>
                  <a:tc>
                    <a:txBody>
                      <a:bodyPr/>
                      <a:lstStyle/>
                      <a:p>
                        <a:pPr algn="ctr"/>
                        <a:r>
                          <a:rPr lang="en-US" sz="1000"/>
                          <a:t>PDCP</a:t>
                        </a:r>
                      </a:p>
                    </a:txBody>
                    <a:tcPr marL="0" marR="0" marT="0" marB="0" anchor="ctr">
                      <a:solidFill>
                        <a:schemeClr val="accent5">
                          <a:lumMod val="20000"/>
                          <a:lumOff val="80000"/>
                        </a:schemeClr>
                      </a:solidFill>
                    </a:tcPr>
                  </a:tc>
                  <a:extLst>
                    <a:ext uri="{0D108BD9-81ED-4DB2-BD59-A6C34878D82A}">
                      <a16:rowId xmlns:a16="http://schemas.microsoft.com/office/drawing/2014/main" val="1774504932"/>
                    </a:ext>
                  </a:extLst>
                </a:tr>
                <a:tr h="194865">
                  <a:tc>
                    <a:txBody>
                      <a:bodyPr/>
                      <a:lstStyle/>
                      <a:p>
                        <a:pPr algn="ctr"/>
                        <a:r>
                          <a:rPr lang="en-US" sz="1000"/>
                          <a:t> RLC</a:t>
                        </a:r>
                      </a:p>
                    </a:txBody>
                    <a:tcPr marL="0" marR="0" marT="0" marB="0" anchor="ctr">
                      <a:solidFill>
                        <a:schemeClr val="accent6">
                          <a:lumMod val="20000"/>
                          <a:lumOff val="80000"/>
                        </a:schemeClr>
                      </a:solidFill>
                    </a:tcPr>
                  </a:tc>
                  <a:tc>
                    <a:txBody>
                      <a:bodyPr/>
                      <a:lstStyle/>
                      <a:p>
                        <a:pPr algn="ctr"/>
                        <a:r>
                          <a:rPr lang="en-US" sz="1000"/>
                          <a:t>RLC</a:t>
                        </a:r>
                      </a:p>
                    </a:txBody>
                    <a:tcPr marL="0" marR="0" marT="0" marB="0" anchor="ctr">
                      <a:solidFill>
                        <a:schemeClr val="accent5">
                          <a:lumMod val="20000"/>
                          <a:lumOff val="80000"/>
                        </a:schemeClr>
                      </a:solidFill>
                    </a:tcPr>
                  </a:tc>
                  <a:extLst>
                    <a:ext uri="{0D108BD9-81ED-4DB2-BD59-A6C34878D82A}">
                      <a16:rowId xmlns:a16="http://schemas.microsoft.com/office/drawing/2014/main" val="3566579570"/>
                    </a:ext>
                  </a:extLst>
                </a:tr>
                <a:tr h="194865">
                  <a:tc>
                    <a:txBody>
                      <a:bodyPr/>
                      <a:lstStyle/>
                      <a:p>
                        <a:pPr algn="ctr"/>
                        <a:r>
                          <a:rPr lang="en-US" sz="1000"/>
                          <a:t>MAC</a:t>
                        </a:r>
                      </a:p>
                    </a:txBody>
                    <a:tcPr marL="0" marR="0" marT="0" marB="0" anchor="ctr">
                      <a:solidFill>
                        <a:schemeClr val="accent6">
                          <a:lumMod val="20000"/>
                          <a:lumOff val="80000"/>
                        </a:schemeClr>
                      </a:solidFill>
                    </a:tcPr>
                  </a:tc>
                  <a:tc>
                    <a:txBody>
                      <a:bodyPr/>
                      <a:lstStyle/>
                      <a:p>
                        <a:pPr algn="ctr"/>
                        <a:r>
                          <a:rPr lang="en-US" sz="1000"/>
                          <a:t>MAC</a:t>
                        </a:r>
                      </a:p>
                    </a:txBody>
                    <a:tcPr marL="0" marR="0" marT="0" marB="0" anchor="ctr">
                      <a:solidFill>
                        <a:schemeClr val="accent5">
                          <a:lumMod val="20000"/>
                          <a:lumOff val="80000"/>
                        </a:schemeClr>
                      </a:solidFill>
                    </a:tcPr>
                  </a:tc>
                  <a:extLst>
                    <a:ext uri="{0D108BD9-81ED-4DB2-BD59-A6C34878D82A}">
                      <a16:rowId xmlns:a16="http://schemas.microsoft.com/office/drawing/2014/main" val="1462421451"/>
                    </a:ext>
                  </a:extLst>
                </a:tr>
                <a:tr h="194865">
                  <a:tc>
                    <a:txBody>
                      <a:bodyPr/>
                      <a:lstStyle/>
                      <a:p>
                        <a:pPr algn="ctr"/>
                        <a:r>
                          <a:rPr lang="en-US" sz="1000"/>
                          <a:t> PHY</a:t>
                        </a:r>
                      </a:p>
                    </a:txBody>
                    <a:tcPr marL="0" marR="0" marT="0" marB="0" anchor="ctr">
                      <a:solidFill>
                        <a:schemeClr val="accent6">
                          <a:lumMod val="20000"/>
                          <a:lumOff val="80000"/>
                        </a:schemeClr>
                      </a:solidFill>
                    </a:tcPr>
                  </a:tc>
                  <a:tc>
                    <a:txBody>
                      <a:bodyPr/>
                      <a:lstStyle/>
                      <a:p>
                        <a:pPr algn="ctr"/>
                        <a:r>
                          <a:rPr lang="en-US" sz="1000" dirty="0"/>
                          <a:t>PHY</a:t>
                        </a:r>
                      </a:p>
                    </a:txBody>
                    <a:tcPr marL="0" marR="0" marT="0" marB="0" anchor="ctr">
                      <a:solidFill>
                        <a:schemeClr val="accent5">
                          <a:lumMod val="20000"/>
                          <a:lumOff val="80000"/>
                        </a:schemeClr>
                      </a:solidFill>
                    </a:tcPr>
                  </a:tc>
                  <a:extLst>
                    <a:ext uri="{0D108BD9-81ED-4DB2-BD59-A6C34878D82A}">
                      <a16:rowId xmlns:a16="http://schemas.microsoft.com/office/drawing/2014/main" val="3258131818"/>
                    </a:ext>
                  </a:extLst>
                </a:tr>
              </a:tbl>
            </a:graphicData>
          </a:graphic>
        </p:graphicFrame>
        <p:sp>
          <p:nvSpPr>
            <p:cNvPr id="127" name="TextBox 126">
              <a:extLst>
                <a:ext uri="{FF2B5EF4-FFF2-40B4-BE49-F238E27FC236}">
                  <a16:creationId xmlns:a16="http://schemas.microsoft.com/office/drawing/2014/main" id="{558CB8AA-02D0-7F07-D67F-5E0BE180E3C0}"/>
                </a:ext>
              </a:extLst>
            </p:cNvPr>
            <p:cNvSpPr txBox="1"/>
            <p:nvPr/>
          </p:nvSpPr>
          <p:spPr>
            <a:xfrm>
              <a:off x="616152" y="4232036"/>
              <a:ext cx="703719" cy="179536"/>
            </a:xfrm>
            <a:prstGeom prst="rect">
              <a:avLst/>
            </a:prstGeom>
            <a:noFill/>
          </p:spPr>
          <p:txBody>
            <a:bodyPr wrap="none" lIns="0" tIns="0" rIns="0" bIns="0" rtlCol="0">
              <a:spAutoFit/>
            </a:bodyPr>
            <a:lstStyle/>
            <a:p>
              <a:pPr marL="0" marR="0" lvl="0" indent="0" defTabSz="457200" eaLnBrk="1" fontAlgn="auto" latinLnBrk="0" hangingPunct="1">
                <a:lnSpc>
                  <a:spcPts val="14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rPr>
                <a:t>Remote UE</a:t>
              </a:r>
            </a:p>
          </p:txBody>
        </p:sp>
        <p:sp>
          <p:nvSpPr>
            <p:cNvPr id="128" name="TextBox 127">
              <a:extLst>
                <a:ext uri="{FF2B5EF4-FFF2-40B4-BE49-F238E27FC236}">
                  <a16:creationId xmlns:a16="http://schemas.microsoft.com/office/drawing/2014/main" id="{0411E13F-6E95-93E5-84EC-33DDF561E8D8}"/>
                </a:ext>
              </a:extLst>
            </p:cNvPr>
            <p:cNvSpPr txBox="1"/>
            <p:nvPr/>
          </p:nvSpPr>
          <p:spPr>
            <a:xfrm>
              <a:off x="2013916" y="4232036"/>
              <a:ext cx="860813" cy="179536"/>
            </a:xfrm>
            <a:prstGeom prst="rect">
              <a:avLst/>
            </a:prstGeom>
            <a:noFill/>
          </p:spPr>
          <p:txBody>
            <a:bodyPr wrap="none" lIns="0" tIns="0" rIns="0" bIns="0" rtlCol="0">
              <a:spAutoFit/>
            </a:bodyPr>
            <a:lstStyle/>
            <a:p>
              <a:pPr marL="0" marR="0" lvl="0" indent="0" defTabSz="457200" eaLnBrk="1" fontAlgn="auto" latinLnBrk="0" hangingPunct="1">
                <a:lnSpc>
                  <a:spcPts val="14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rPr>
                <a:t>U2N Relay UE</a:t>
              </a:r>
            </a:p>
          </p:txBody>
        </p:sp>
        <p:graphicFrame>
          <p:nvGraphicFramePr>
            <p:cNvPr id="129" name="Table 57">
              <a:extLst>
                <a:ext uri="{FF2B5EF4-FFF2-40B4-BE49-F238E27FC236}">
                  <a16:creationId xmlns:a16="http://schemas.microsoft.com/office/drawing/2014/main" id="{31E26710-187D-0511-C3E8-0FCD56153015}"/>
                </a:ext>
              </a:extLst>
            </p:cNvPr>
            <p:cNvGraphicFramePr>
              <a:graphicFrameLocks/>
            </p:cNvGraphicFramePr>
            <p:nvPr/>
          </p:nvGraphicFramePr>
          <p:xfrm>
            <a:off x="3694288" y="3236004"/>
            <a:ext cx="1068961" cy="974325"/>
          </p:xfrm>
          <a:graphic>
            <a:graphicData uri="http://schemas.openxmlformats.org/drawingml/2006/table">
              <a:tbl>
                <a:tblPr firstRow="1" bandRow="1">
                  <a:tableStyleId>{5940675A-B579-460E-94D1-54222C63F5DA}</a:tableStyleId>
                </a:tblPr>
                <a:tblGrid>
                  <a:gridCol w="609857">
                    <a:extLst>
                      <a:ext uri="{9D8B030D-6E8A-4147-A177-3AD203B41FA5}">
                        <a16:colId xmlns:a16="http://schemas.microsoft.com/office/drawing/2014/main" val="338067388"/>
                      </a:ext>
                    </a:extLst>
                  </a:gridCol>
                  <a:gridCol w="459104">
                    <a:extLst>
                      <a:ext uri="{9D8B030D-6E8A-4147-A177-3AD203B41FA5}">
                        <a16:colId xmlns:a16="http://schemas.microsoft.com/office/drawing/2014/main" val="2584255492"/>
                      </a:ext>
                    </a:extLst>
                  </a:gridCol>
                </a:tblGrid>
                <a:tr h="194865">
                  <a:tc>
                    <a:txBody>
                      <a:bodyPr/>
                      <a:lstStyle/>
                      <a:p>
                        <a:pPr algn="ctr"/>
                        <a:r>
                          <a:rPr lang="en-US" sz="1000"/>
                          <a:t>SDAP</a:t>
                        </a:r>
                      </a:p>
                    </a:txBody>
                    <a:tcPr marL="0" marR="0" marT="0" marB="0" anchor="ctr">
                      <a:solidFill>
                        <a:schemeClr val="accent5">
                          <a:lumMod val="20000"/>
                          <a:lumOff val="80000"/>
                        </a:schemeClr>
                      </a:solidFill>
                    </a:tcPr>
                  </a:tc>
                  <a:tc>
                    <a:txBody>
                      <a:bodyPr/>
                      <a:lstStyle/>
                      <a:p>
                        <a:pPr algn="ctr"/>
                        <a:r>
                          <a:rPr lang="en-US" sz="1000"/>
                          <a:t>GTP-U</a:t>
                        </a:r>
                      </a:p>
                    </a:txBody>
                    <a:tcPr marL="0" marR="0" marT="0" marB="0" anchor="ctr">
                      <a:solidFill>
                        <a:schemeClr val="bg1">
                          <a:lumMod val="85000"/>
                        </a:schemeClr>
                      </a:solidFill>
                    </a:tcPr>
                  </a:tc>
                  <a:extLst>
                    <a:ext uri="{0D108BD9-81ED-4DB2-BD59-A6C34878D82A}">
                      <a16:rowId xmlns:a16="http://schemas.microsoft.com/office/drawing/2014/main" val="1269571746"/>
                    </a:ext>
                  </a:extLst>
                </a:tr>
                <a:tr h="194865">
                  <a:tc>
                    <a:txBody>
                      <a:bodyPr/>
                      <a:lstStyle/>
                      <a:p>
                        <a:pPr algn="ctr"/>
                        <a:r>
                          <a:rPr lang="en-US" sz="1000"/>
                          <a:t>PDCP</a:t>
                        </a:r>
                      </a:p>
                    </a:txBody>
                    <a:tcPr marL="0" marR="0" marT="0" marB="0" anchor="ctr">
                      <a:solidFill>
                        <a:schemeClr val="accent5">
                          <a:lumMod val="20000"/>
                          <a:lumOff val="80000"/>
                        </a:schemeClr>
                      </a:solidFill>
                    </a:tcPr>
                  </a:tc>
                  <a:tc rowSpan="2">
                    <a:txBody>
                      <a:bodyPr/>
                      <a:lstStyle/>
                      <a:p>
                        <a:pPr algn="ctr"/>
                        <a:r>
                          <a:rPr lang="en-US" sz="1000"/>
                          <a:t>UDP</a:t>
                        </a:r>
                      </a:p>
                      <a:p>
                        <a:pPr algn="ctr"/>
                        <a:r>
                          <a:rPr lang="en-US" sz="1000"/>
                          <a:t>IP</a:t>
                        </a:r>
                      </a:p>
                    </a:txBody>
                    <a:tcPr marL="0" marR="0" marT="0" marB="0" anchor="ctr">
                      <a:solidFill>
                        <a:schemeClr val="bg1">
                          <a:lumMod val="85000"/>
                        </a:schemeClr>
                      </a:solidFill>
                    </a:tcPr>
                  </a:tc>
                  <a:extLst>
                    <a:ext uri="{0D108BD9-81ED-4DB2-BD59-A6C34878D82A}">
                      <a16:rowId xmlns:a16="http://schemas.microsoft.com/office/drawing/2014/main" val="1774504932"/>
                    </a:ext>
                  </a:extLst>
                </a:tr>
                <a:tr h="194865">
                  <a:tc>
                    <a:txBody>
                      <a:bodyPr/>
                      <a:lstStyle/>
                      <a:p>
                        <a:pPr algn="ctr"/>
                        <a:r>
                          <a:rPr lang="en-US" sz="1000"/>
                          <a:t>RLC</a:t>
                        </a:r>
                      </a:p>
                    </a:txBody>
                    <a:tcPr marL="0" marR="0" marT="0" marB="0" anchor="ctr">
                      <a:solidFill>
                        <a:schemeClr val="accent5">
                          <a:lumMod val="20000"/>
                          <a:lumOff val="80000"/>
                        </a:schemeClr>
                      </a:solidFill>
                    </a:tcPr>
                  </a:tc>
                  <a:tc vMerge="1">
                    <a:txBody>
                      <a:bodyPr/>
                      <a:lstStyle/>
                      <a:p>
                        <a:pPr algn="ctr"/>
                        <a:endParaRPr lang="en-US" sz="1000"/>
                      </a:p>
                    </a:txBody>
                    <a:tcPr marL="0" marR="0" marT="0" marB="0" anchor="ctr"/>
                  </a:tc>
                  <a:extLst>
                    <a:ext uri="{0D108BD9-81ED-4DB2-BD59-A6C34878D82A}">
                      <a16:rowId xmlns:a16="http://schemas.microsoft.com/office/drawing/2014/main" val="3566579570"/>
                    </a:ext>
                  </a:extLst>
                </a:tr>
                <a:tr h="194865">
                  <a:tc>
                    <a:txBody>
                      <a:bodyPr/>
                      <a:lstStyle/>
                      <a:p>
                        <a:pPr algn="ctr"/>
                        <a:r>
                          <a:rPr lang="en-US" sz="1000"/>
                          <a:t>MAC</a:t>
                        </a:r>
                      </a:p>
                    </a:txBody>
                    <a:tcPr marL="0" marR="0" marT="0" marB="0" anchor="ctr">
                      <a:solidFill>
                        <a:schemeClr val="accent5">
                          <a:lumMod val="20000"/>
                          <a:lumOff val="80000"/>
                        </a:schemeClr>
                      </a:solidFill>
                    </a:tcPr>
                  </a:tc>
                  <a:tc>
                    <a:txBody>
                      <a:bodyPr/>
                      <a:lstStyle/>
                      <a:p>
                        <a:pPr algn="ctr"/>
                        <a:r>
                          <a:rPr lang="en-US" sz="1000"/>
                          <a:t>L2</a:t>
                        </a:r>
                      </a:p>
                    </a:txBody>
                    <a:tcPr marL="0" marR="0" marT="0" marB="0" anchor="ctr">
                      <a:solidFill>
                        <a:schemeClr val="bg1">
                          <a:lumMod val="85000"/>
                        </a:schemeClr>
                      </a:solidFill>
                    </a:tcPr>
                  </a:tc>
                  <a:extLst>
                    <a:ext uri="{0D108BD9-81ED-4DB2-BD59-A6C34878D82A}">
                      <a16:rowId xmlns:a16="http://schemas.microsoft.com/office/drawing/2014/main" val="1462421451"/>
                    </a:ext>
                  </a:extLst>
                </a:tr>
                <a:tr h="194865">
                  <a:tc>
                    <a:txBody>
                      <a:bodyPr/>
                      <a:lstStyle/>
                      <a:p>
                        <a:pPr algn="ctr"/>
                        <a:r>
                          <a:rPr lang="en-US" sz="1000"/>
                          <a:t>PHY</a:t>
                        </a:r>
                      </a:p>
                    </a:txBody>
                    <a:tcPr marL="0" marR="0" marT="0" marB="0" anchor="ctr">
                      <a:solidFill>
                        <a:schemeClr val="accent5">
                          <a:lumMod val="20000"/>
                          <a:lumOff val="80000"/>
                        </a:schemeClr>
                      </a:solidFill>
                    </a:tcPr>
                  </a:tc>
                  <a:tc>
                    <a:txBody>
                      <a:bodyPr/>
                      <a:lstStyle/>
                      <a:p>
                        <a:pPr algn="ctr"/>
                        <a:r>
                          <a:rPr lang="en-US" sz="1000"/>
                          <a:t>L1</a:t>
                        </a:r>
                      </a:p>
                    </a:txBody>
                    <a:tcPr marL="0" marR="0" marT="0" marB="0" anchor="ctr">
                      <a:solidFill>
                        <a:schemeClr val="bg1">
                          <a:lumMod val="85000"/>
                        </a:schemeClr>
                      </a:solidFill>
                    </a:tcPr>
                  </a:tc>
                  <a:extLst>
                    <a:ext uri="{0D108BD9-81ED-4DB2-BD59-A6C34878D82A}">
                      <a16:rowId xmlns:a16="http://schemas.microsoft.com/office/drawing/2014/main" val="3258131818"/>
                    </a:ext>
                  </a:extLst>
                </a:tr>
              </a:tbl>
            </a:graphicData>
          </a:graphic>
        </p:graphicFrame>
        <p:graphicFrame>
          <p:nvGraphicFramePr>
            <p:cNvPr id="130" name="Table 57">
              <a:extLst>
                <a:ext uri="{FF2B5EF4-FFF2-40B4-BE49-F238E27FC236}">
                  <a16:creationId xmlns:a16="http://schemas.microsoft.com/office/drawing/2014/main" id="{364237FB-0F73-8233-B74B-4D77C76703DC}"/>
                </a:ext>
              </a:extLst>
            </p:cNvPr>
            <p:cNvGraphicFramePr>
              <a:graphicFrameLocks/>
            </p:cNvGraphicFramePr>
            <p:nvPr/>
          </p:nvGraphicFramePr>
          <p:xfrm>
            <a:off x="5276295" y="3041139"/>
            <a:ext cx="655202" cy="1169190"/>
          </p:xfrm>
          <a:graphic>
            <a:graphicData uri="http://schemas.openxmlformats.org/drawingml/2006/table">
              <a:tbl>
                <a:tblPr firstRow="1" bandRow="1">
                  <a:tableStyleId>{5940675A-B579-460E-94D1-54222C63F5DA}</a:tableStyleId>
                </a:tblPr>
                <a:tblGrid>
                  <a:gridCol w="655202">
                    <a:extLst>
                      <a:ext uri="{9D8B030D-6E8A-4147-A177-3AD203B41FA5}">
                        <a16:colId xmlns:a16="http://schemas.microsoft.com/office/drawing/2014/main" val="338067388"/>
                      </a:ext>
                    </a:extLst>
                  </a:gridCol>
                </a:tblGrid>
                <a:tr h="194865">
                  <a:tc>
                    <a:txBody>
                      <a:bodyPr/>
                      <a:lstStyle/>
                      <a:p>
                        <a:pPr algn="ctr"/>
                        <a:r>
                          <a:rPr lang="en-US" sz="1000"/>
                          <a:t>PDU layer</a:t>
                        </a:r>
                      </a:p>
                    </a:txBody>
                    <a:tcPr marL="0" marR="0" marT="0" marB="0" anchor="ctr">
                      <a:solidFill>
                        <a:schemeClr val="accent2">
                          <a:lumMod val="20000"/>
                          <a:lumOff val="80000"/>
                        </a:schemeClr>
                      </a:solidFill>
                    </a:tcPr>
                  </a:tc>
                  <a:extLst>
                    <a:ext uri="{0D108BD9-81ED-4DB2-BD59-A6C34878D82A}">
                      <a16:rowId xmlns:a16="http://schemas.microsoft.com/office/drawing/2014/main" val="3850587037"/>
                    </a:ext>
                  </a:extLst>
                </a:tr>
                <a:tr h="194865">
                  <a:tc>
                    <a:txBody>
                      <a:bodyPr/>
                      <a:lstStyle/>
                      <a:p>
                        <a:pPr algn="ctr"/>
                        <a:r>
                          <a:rPr lang="en-US" sz="1000"/>
                          <a:t>GTP-U</a:t>
                        </a:r>
                      </a:p>
                    </a:txBody>
                    <a:tcPr marL="0" marR="0" marT="0" marB="0" anchor="ctr">
                      <a:solidFill>
                        <a:schemeClr val="bg1">
                          <a:lumMod val="85000"/>
                        </a:schemeClr>
                      </a:solidFill>
                    </a:tcPr>
                  </a:tc>
                  <a:extLst>
                    <a:ext uri="{0D108BD9-81ED-4DB2-BD59-A6C34878D82A}">
                      <a16:rowId xmlns:a16="http://schemas.microsoft.com/office/drawing/2014/main" val="1269571746"/>
                    </a:ext>
                  </a:extLst>
                </a:tr>
                <a:tr h="389730">
                  <a:tc>
                    <a:txBody>
                      <a:bodyPr/>
                      <a:lstStyle/>
                      <a:p>
                        <a:pPr algn="ctr"/>
                        <a:r>
                          <a:rPr lang="en-US" sz="1000"/>
                          <a:t>UDP</a:t>
                        </a:r>
                      </a:p>
                      <a:p>
                        <a:pPr algn="ctr"/>
                        <a:r>
                          <a:rPr lang="en-US" sz="1000"/>
                          <a:t>IP</a:t>
                        </a:r>
                      </a:p>
                    </a:txBody>
                    <a:tcPr marL="0" marR="0" marT="0" marB="0" anchor="ctr">
                      <a:solidFill>
                        <a:schemeClr val="bg1">
                          <a:lumMod val="85000"/>
                        </a:schemeClr>
                      </a:solidFill>
                    </a:tcPr>
                  </a:tc>
                  <a:extLst>
                    <a:ext uri="{0D108BD9-81ED-4DB2-BD59-A6C34878D82A}">
                      <a16:rowId xmlns:a16="http://schemas.microsoft.com/office/drawing/2014/main" val="1774504932"/>
                    </a:ext>
                  </a:extLst>
                </a:tr>
                <a:tr h="194865">
                  <a:tc>
                    <a:txBody>
                      <a:bodyPr/>
                      <a:lstStyle/>
                      <a:p>
                        <a:pPr algn="ctr"/>
                        <a:r>
                          <a:rPr lang="en-US" sz="1000"/>
                          <a:t>L2</a:t>
                        </a:r>
                      </a:p>
                    </a:txBody>
                    <a:tcPr marL="0" marR="0" marT="0" marB="0" anchor="ctr">
                      <a:solidFill>
                        <a:schemeClr val="bg1">
                          <a:lumMod val="85000"/>
                        </a:schemeClr>
                      </a:solidFill>
                    </a:tcPr>
                  </a:tc>
                  <a:extLst>
                    <a:ext uri="{0D108BD9-81ED-4DB2-BD59-A6C34878D82A}">
                      <a16:rowId xmlns:a16="http://schemas.microsoft.com/office/drawing/2014/main" val="1462421451"/>
                    </a:ext>
                  </a:extLst>
                </a:tr>
                <a:tr h="194865">
                  <a:tc>
                    <a:txBody>
                      <a:bodyPr/>
                      <a:lstStyle/>
                      <a:p>
                        <a:pPr algn="ctr"/>
                        <a:r>
                          <a:rPr lang="en-US" sz="1000"/>
                          <a:t>L1</a:t>
                        </a:r>
                      </a:p>
                    </a:txBody>
                    <a:tcPr marL="0" marR="0" marT="0" marB="0" anchor="ctr">
                      <a:solidFill>
                        <a:schemeClr val="bg1">
                          <a:lumMod val="85000"/>
                        </a:schemeClr>
                      </a:solidFill>
                    </a:tcPr>
                  </a:tc>
                  <a:extLst>
                    <a:ext uri="{0D108BD9-81ED-4DB2-BD59-A6C34878D82A}">
                      <a16:rowId xmlns:a16="http://schemas.microsoft.com/office/drawing/2014/main" val="3258131818"/>
                    </a:ext>
                  </a:extLst>
                </a:tr>
              </a:tbl>
            </a:graphicData>
          </a:graphic>
        </p:graphicFrame>
        <p:sp>
          <p:nvSpPr>
            <p:cNvPr id="131" name="TextBox 130">
              <a:extLst>
                <a:ext uri="{FF2B5EF4-FFF2-40B4-BE49-F238E27FC236}">
                  <a16:creationId xmlns:a16="http://schemas.microsoft.com/office/drawing/2014/main" id="{C769C1E4-BE23-0C58-936F-10AED628CA67}"/>
                </a:ext>
              </a:extLst>
            </p:cNvPr>
            <p:cNvSpPr txBox="1"/>
            <p:nvPr/>
          </p:nvSpPr>
          <p:spPr>
            <a:xfrm>
              <a:off x="4011175" y="4232036"/>
              <a:ext cx="516167" cy="179536"/>
            </a:xfrm>
            <a:prstGeom prst="rect">
              <a:avLst/>
            </a:prstGeom>
            <a:noFill/>
          </p:spPr>
          <p:txBody>
            <a:bodyPr wrap="none" lIns="0" tIns="0" rIns="0" bIns="0" rtlCol="0">
              <a:spAutoFit/>
            </a:bodyPr>
            <a:lstStyle/>
            <a:p>
              <a:pPr marL="0" marR="0" lvl="0" indent="0" defTabSz="457200" eaLnBrk="1" fontAlgn="auto" latinLnBrk="0" hangingPunct="1">
                <a:lnSpc>
                  <a:spcPts val="14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rPr>
                <a:t>NG-RAN</a:t>
              </a:r>
            </a:p>
          </p:txBody>
        </p:sp>
        <p:sp>
          <p:nvSpPr>
            <p:cNvPr id="132" name="TextBox 131">
              <a:extLst>
                <a:ext uri="{FF2B5EF4-FFF2-40B4-BE49-F238E27FC236}">
                  <a16:creationId xmlns:a16="http://schemas.microsoft.com/office/drawing/2014/main" id="{9958FDA7-AA52-70FC-1799-65C74B992EBE}"/>
                </a:ext>
              </a:extLst>
            </p:cNvPr>
            <p:cNvSpPr txBox="1"/>
            <p:nvPr/>
          </p:nvSpPr>
          <p:spPr>
            <a:xfrm>
              <a:off x="5255084" y="4232244"/>
              <a:ext cx="682880" cy="359073"/>
            </a:xfrm>
            <a:prstGeom prst="rect">
              <a:avLst/>
            </a:prstGeom>
            <a:noFill/>
          </p:spPr>
          <p:txBody>
            <a:bodyPr wrap="none" lIns="0" tIns="0" rIns="0" bIns="0" rtlCol="0">
              <a:spAutoFit/>
            </a:bodyPr>
            <a:lstStyle/>
            <a:p>
              <a:pPr marL="0" marR="0" lvl="0" indent="0" algn="ctr" defTabSz="457200" eaLnBrk="1" fontAlgn="auto" latinLnBrk="0" hangingPunct="1">
                <a:lnSpc>
                  <a:spcPts val="14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rPr>
                <a:t>Relay UE’s </a:t>
              </a:r>
            </a:p>
            <a:p>
              <a:pPr marL="0" marR="0" lvl="0" indent="0" algn="ctr" defTabSz="457200" eaLnBrk="1" fontAlgn="auto" latinLnBrk="0" hangingPunct="1">
                <a:lnSpc>
                  <a:spcPts val="14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rPr>
                <a:t>UPF</a:t>
              </a:r>
            </a:p>
          </p:txBody>
        </p:sp>
        <p:sp>
          <p:nvSpPr>
            <p:cNvPr id="133" name="TextBox 132">
              <a:extLst>
                <a:ext uri="{FF2B5EF4-FFF2-40B4-BE49-F238E27FC236}">
                  <a16:creationId xmlns:a16="http://schemas.microsoft.com/office/drawing/2014/main" id="{2CD603D9-8084-3F8C-E275-91E8E4561CF5}"/>
                </a:ext>
              </a:extLst>
            </p:cNvPr>
            <p:cNvSpPr txBox="1"/>
            <p:nvPr/>
          </p:nvSpPr>
          <p:spPr>
            <a:xfrm rot="16200000">
              <a:off x="-100682" y="3437408"/>
              <a:ext cx="795090" cy="359073"/>
            </a:xfrm>
            <a:prstGeom prst="rect">
              <a:avLst/>
            </a:prstGeom>
            <a:noFill/>
          </p:spPr>
          <p:txBody>
            <a:bodyPr wrap="none" lIns="0" tIns="0" rIns="0" bIns="0" rtlCol="0">
              <a:spAutoFit/>
            </a:bodyPr>
            <a:lstStyle/>
            <a:p>
              <a:pPr marL="0" marR="0" lvl="0" indent="0" algn="ctr" defTabSz="457200" eaLnBrk="1" fontAlgn="auto" latinLnBrk="0" hangingPunct="1">
                <a:lnSpc>
                  <a:spcPts val="14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accent2"/>
                  </a:solidFill>
                  <a:effectLst/>
                  <a:uLnTx/>
                  <a:uFillTx/>
                </a:rPr>
                <a:t>Layer 3 </a:t>
              </a:r>
            </a:p>
            <a:p>
              <a:pPr marL="0" marR="0" lvl="0" indent="0" algn="ctr" defTabSz="457200" eaLnBrk="1" fontAlgn="auto" latinLnBrk="0" hangingPunct="1">
                <a:lnSpc>
                  <a:spcPts val="14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accent2"/>
                  </a:solidFill>
                  <a:effectLst/>
                  <a:uLnTx/>
                  <a:uFillTx/>
                </a:rPr>
                <a:t>Architecture</a:t>
              </a:r>
            </a:p>
          </p:txBody>
        </p:sp>
        <p:graphicFrame>
          <p:nvGraphicFramePr>
            <p:cNvPr id="134" name="Table 57">
              <a:extLst>
                <a:ext uri="{FF2B5EF4-FFF2-40B4-BE49-F238E27FC236}">
                  <a16:creationId xmlns:a16="http://schemas.microsoft.com/office/drawing/2014/main" id="{43BEF300-CC85-6316-49DB-20FAED939C2D}"/>
                </a:ext>
              </a:extLst>
            </p:cNvPr>
            <p:cNvGraphicFramePr>
              <a:graphicFrameLocks/>
            </p:cNvGraphicFramePr>
            <p:nvPr/>
          </p:nvGraphicFramePr>
          <p:xfrm>
            <a:off x="6311887" y="2801161"/>
            <a:ext cx="471302" cy="194865"/>
          </p:xfrm>
          <a:graphic>
            <a:graphicData uri="http://schemas.openxmlformats.org/drawingml/2006/table">
              <a:tbl>
                <a:tblPr firstRow="1" bandRow="1">
                  <a:tableStyleId>{5940675A-B579-460E-94D1-54222C63F5DA}</a:tableStyleId>
                </a:tblPr>
                <a:tblGrid>
                  <a:gridCol w="471302">
                    <a:extLst>
                      <a:ext uri="{9D8B030D-6E8A-4147-A177-3AD203B41FA5}">
                        <a16:colId xmlns:a16="http://schemas.microsoft.com/office/drawing/2014/main" val="338067388"/>
                      </a:ext>
                    </a:extLst>
                  </a:gridCol>
                </a:tblGrid>
                <a:tr h="194865">
                  <a:tc>
                    <a:txBody>
                      <a:bodyPr/>
                      <a:lstStyle/>
                      <a:p>
                        <a:pPr algn="ctr"/>
                        <a:r>
                          <a:rPr lang="en-US" sz="1000" dirty="0"/>
                          <a:t>APP</a:t>
                        </a:r>
                      </a:p>
                    </a:txBody>
                    <a:tcPr marL="0" marR="0" marT="0" marB="0" anchor="ctr">
                      <a:solidFill>
                        <a:schemeClr val="accent2">
                          <a:lumMod val="20000"/>
                          <a:lumOff val="80000"/>
                        </a:schemeClr>
                      </a:solidFill>
                    </a:tcPr>
                  </a:tc>
                  <a:extLst>
                    <a:ext uri="{0D108BD9-81ED-4DB2-BD59-A6C34878D82A}">
                      <a16:rowId xmlns:a16="http://schemas.microsoft.com/office/drawing/2014/main" val="2277911257"/>
                    </a:ext>
                  </a:extLst>
                </a:tr>
              </a:tbl>
            </a:graphicData>
          </a:graphic>
        </p:graphicFrame>
        <p:cxnSp>
          <p:nvCxnSpPr>
            <p:cNvPr id="135" name="Straight Arrow Connector 134">
              <a:extLst>
                <a:ext uri="{FF2B5EF4-FFF2-40B4-BE49-F238E27FC236}">
                  <a16:creationId xmlns:a16="http://schemas.microsoft.com/office/drawing/2014/main" id="{C831F166-644C-9FFA-D0F3-A26449811674}"/>
                </a:ext>
              </a:extLst>
            </p:cNvPr>
            <p:cNvCxnSpPr>
              <a:cxnSpLocks/>
            </p:cNvCxnSpPr>
            <p:nvPr/>
          </p:nvCxnSpPr>
          <p:spPr>
            <a:xfrm flipV="1">
              <a:off x="1290047" y="2889051"/>
              <a:ext cx="5021840" cy="12697"/>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6" name="Straight Arrow Connector 135">
              <a:extLst>
                <a:ext uri="{FF2B5EF4-FFF2-40B4-BE49-F238E27FC236}">
                  <a16:creationId xmlns:a16="http://schemas.microsoft.com/office/drawing/2014/main" id="{BC2D41B2-8E14-C830-6CBD-627718AD1BBA}"/>
                </a:ext>
              </a:extLst>
            </p:cNvPr>
            <p:cNvCxnSpPr/>
            <p:nvPr/>
          </p:nvCxnSpPr>
          <p:spPr>
            <a:xfrm>
              <a:off x="1274605" y="3127292"/>
              <a:ext cx="45435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7" name="Straight Arrow Connector 136">
              <a:extLst>
                <a:ext uri="{FF2B5EF4-FFF2-40B4-BE49-F238E27FC236}">
                  <a16:creationId xmlns:a16="http://schemas.microsoft.com/office/drawing/2014/main" id="{1F7601DF-C481-E079-DB23-8E84F0BC1C6E}"/>
                </a:ext>
              </a:extLst>
            </p:cNvPr>
            <p:cNvCxnSpPr>
              <a:cxnSpLocks/>
            </p:cNvCxnSpPr>
            <p:nvPr/>
          </p:nvCxnSpPr>
          <p:spPr>
            <a:xfrm>
              <a:off x="3039367" y="3114386"/>
              <a:ext cx="223692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8" name="Straight Arrow Connector 137">
              <a:extLst>
                <a:ext uri="{FF2B5EF4-FFF2-40B4-BE49-F238E27FC236}">
                  <a16:creationId xmlns:a16="http://schemas.microsoft.com/office/drawing/2014/main" id="{252566C9-13AE-641B-B433-9BC571EAC355}"/>
                </a:ext>
              </a:extLst>
            </p:cNvPr>
            <p:cNvCxnSpPr/>
            <p:nvPr/>
          </p:nvCxnSpPr>
          <p:spPr>
            <a:xfrm>
              <a:off x="1274605" y="3323123"/>
              <a:ext cx="45435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8F9354ED-C260-5896-F6AD-780C8061F2DC}"/>
                </a:ext>
              </a:extLst>
            </p:cNvPr>
            <p:cNvCxnSpPr/>
            <p:nvPr/>
          </p:nvCxnSpPr>
          <p:spPr>
            <a:xfrm>
              <a:off x="1274605" y="3518954"/>
              <a:ext cx="45435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66058B3D-29DC-29EA-7055-0608F25FA5F2}"/>
                </a:ext>
              </a:extLst>
            </p:cNvPr>
            <p:cNvCxnSpPr/>
            <p:nvPr/>
          </p:nvCxnSpPr>
          <p:spPr>
            <a:xfrm>
              <a:off x="1274605" y="3714785"/>
              <a:ext cx="45435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1" name="Straight Arrow Connector 140">
              <a:extLst>
                <a:ext uri="{FF2B5EF4-FFF2-40B4-BE49-F238E27FC236}">
                  <a16:creationId xmlns:a16="http://schemas.microsoft.com/office/drawing/2014/main" id="{82F0D06C-9A50-3C5A-9305-9128485DE926}"/>
                </a:ext>
              </a:extLst>
            </p:cNvPr>
            <p:cNvCxnSpPr/>
            <p:nvPr/>
          </p:nvCxnSpPr>
          <p:spPr>
            <a:xfrm>
              <a:off x="1274605" y="3910616"/>
              <a:ext cx="45435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2" name="Straight Arrow Connector 141">
              <a:extLst>
                <a:ext uri="{FF2B5EF4-FFF2-40B4-BE49-F238E27FC236}">
                  <a16:creationId xmlns:a16="http://schemas.microsoft.com/office/drawing/2014/main" id="{4AAA3F6F-2BCD-9A82-2A15-C5386D2483B8}"/>
                </a:ext>
              </a:extLst>
            </p:cNvPr>
            <p:cNvCxnSpPr/>
            <p:nvPr/>
          </p:nvCxnSpPr>
          <p:spPr>
            <a:xfrm>
              <a:off x="1274605" y="4106447"/>
              <a:ext cx="45435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3" name="Straight Arrow Connector 142">
              <a:extLst>
                <a:ext uri="{FF2B5EF4-FFF2-40B4-BE49-F238E27FC236}">
                  <a16:creationId xmlns:a16="http://schemas.microsoft.com/office/drawing/2014/main" id="{B2A639A1-16FA-16C9-D18E-758EB4D46B85}"/>
                </a:ext>
              </a:extLst>
            </p:cNvPr>
            <p:cNvCxnSpPr>
              <a:cxnSpLocks/>
            </p:cNvCxnSpPr>
            <p:nvPr/>
          </p:nvCxnSpPr>
          <p:spPr>
            <a:xfrm>
              <a:off x="3039367" y="3326367"/>
              <a:ext cx="654921"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4" name="Straight Arrow Connector 143">
              <a:extLst>
                <a:ext uri="{FF2B5EF4-FFF2-40B4-BE49-F238E27FC236}">
                  <a16:creationId xmlns:a16="http://schemas.microsoft.com/office/drawing/2014/main" id="{CEAA1F6E-1364-B869-FF6C-152E11CD374B}"/>
                </a:ext>
              </a:extLst>
            </p:cNvPr>
            <p:cNvCxnSpPr>
              <a:cxnSpLocks/>
            </p:cNvCxnSpPr>
            <p:nvPr/>
          </p:nvCxnSpPr>
          <p:spPr>
            <a:xfrm>
              <a:off x="3047088" y="3517632"/>
              <a:ext cx="654921"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5" name="Straight Arrow Connector 144">
              <a:extLst>
                <a:ext uri="{FF2B5EF4-FFF2-40B4-BE49-F238E27FC236}">
                  <a16:creationId xmlns:a16="http://schemas.microsoft.com/office/drawing/2014/main" id="{EA4D2439-54BD-29CC-0D70-31410C0EFB8E}"/>
                </a:ext>
              </a:extLst>
            </p:cNvPr>
            <p:cNvCxnSpPr>
              <a:cxnSpLocks/>
            </p:cNvCxnSpPr>
            <p:nvPr/>
          </p:nvCxnSpPr>
          <p:spPr>
            <a:xfrm>
              <a:off x="4749334" y="3344346"/>
              <a:ext cx="526961"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6" name="Straight Arrow Connector 145">
              <a:extLst>
                <a:ext uri="{FF2B5EF4-FFF2-40B4-BE49-F238E27FC236}">
                  <a16:creationId xmlns:a16="http://schemas.microsoft.com/office/drawing/2014/main" id="{8FB19972-0D06-E993-5B04-7CCADADCAE3B}"/>
                </a:ext>
              </a:extLst>
            </p:cNvPr>
            <p:cNvCxnSpPr>
              <a:cxnSpLocks/>
            </p:cNvCxnSpPr>
            <p:nvPr/>
          </p:nvCxnSpPr>
          <p:spPr>
            <a:xfrm>
              <a:off x="3047088" y="3708897"/>
              <a:ext cx="654921"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7" name="Straight Arrow Connector 146">
              <a:extLst>
                <a:ext uri="{FF2B5EF4-FFF2-40B4-BE49-F238E27FC236}">
                  <a16:creationId xmlns:a16="http://schemas.microsoft.com/office/drawing/2014/main" id="{065CB84F-2380-D28B-527D-71FE20E5F553}"/>
                </a:ext>
              </a:extLst>
            </p:cNvPr>
            <p:cNvCxnSpPr>
              <a:cxnSpLocks/>
            </p:cNvCxnSpPr>
            <p:nvPr/>
          </p:nvCxnSpPr>
          <p:spPr>
            <a:xfrm>
              <a:off x="3047088" y="3900162"/>
              <a:ext cx="654921"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8" name="Straight Arrow Connector 147">
              <a:extLst>
                <a:ext uri="{FF2B5EF4-FFF2-40B4-BE49-F238E27FC236}">
                  <a16:creationId xmlns:a16="http://schemas.microsoft.com/office/drawing/2014/main" id="{3BD5BE0D-5037-B122-6B00-EC2AE1576909}"/>
                </a:ext>
              </a:extLst>
            </p:cNvPr>
            <p:cNvCxnSpPr>
              <a:cxnSpLocks/>
            </p:cNvCxnSpPr>
            <p:nvPr/>
          </p:nvCxnSpPr>
          <p:spPr>
            <a:xfrm>
              <a:off x="3047088" y="4091427"/>
              <a:ext cx="654921"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9" name="Straight Arrow Connector 148">
              <a:extLst>
                <a:ext uri="{FF2B5EF4-FFF2-40B4-BE49-F238E27FC236}">
                  <a16:creationId xmlns:a16="http://schemas.microsoft.com/office/drawing/2014/main" id="{9EAEB5ED-AB89-976D-8843-F3FBB532B1E7}"/>
                </a:ext>
              </a:extLst>
            </p:cNvPr>
            <p:cNvCxnSpPr>
              <a:cxnSpLocks/>
            </p:cNvCxnSpPr>
            <p:nvPr/>
          </p:nvCxnSpPr>
          <p:spPr>
            <a:xfrm>
              <a:off x="4749334" y="3631292"/>
              <a:ext cx="526961"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0" name="Straight Arrow Connector 149">
              <a:extLst>
                <a:ext uri="{FF2B5EF4-FFF2-40B4-BE49-F238E27FC236}">
                  <a16:creationId xmlns:a16="http://schemas.microsoft.com/office/drawing/2014/main" id="{2B904DD8-5CF3-F5CA-3A27-9BD171FC0FCE}"/>
                </a:ext>
              </a:extLst>
            </p:cNvPr>
            <p:cNvCxnSpPr>
              <a:cxnSpLocks/>
            </p:cNvCxnSpPr>
            <p:nvPr/>
          </p:nvCxnSpPr>
          <p:spPr>
            <a:xfrm>
              <a:off x="4749334" y="3898600"/>
              <a:ext cx="526961"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1" name="Straight Arrow Connector 150">
              <a:extLst>
                <a:ext uri="{FF2B5EF4-FFF2-40B4-BE49-F238E27FC236}">
                  <a16:creationId xmlns:a16="http://schemas.microsoft.com/office/drawing/2014/main" id="{1761AEE9-D9DA-693A-D5D5-3C3EA71C0767}"/>
                </a:ext>
              </a:extLst>
            </p:cNvPr>
            <p:cNvCxnSpPr>
              <a:cxnSpLocks/>
            </p:cNvCxnSpPr>
            <p:nvPr/>
          </p:nvCxnSpPr>
          <p:spPr>
            <a:xfrm>
              <a:off x="4749334" y="4091427"/>
              <a:ext cx="526961"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52" name="Group 151">
            <a:extLst>
              <a:ext uri="{FF2B5EF4-FFF2-40B4-BE49-F238E27FC236}">
                <a16:creationId xmlns:a16="http://schemas.microsoft.com/office/drawing/2014/main" id="{B539F1B8-D708-7A88-3AF7-C450E1CE6909}"/>
              </a:ext>
            </a:extLst>
          </p:cNvPr>
          <p:cNvGrpSpPr/>
          <p:nvPr/>
        </p:nvGrpSpPr>
        <p:grpSpPr>
          <a:xfrm>
            <a:off x="2915555" y="4752202"/>
            <a:ext cx="6665863" cy="1969725"/>
            <a:chOff x="117326" y="4847117"/>
            <a:chExt cx="6665863" cy="1969725"/>
          </a:xfrm>
        </p:grpSpPr>
        <p:graphicFrame>
          <p:nvGraphicFramePr>
            <p:cNvPr id="153" name="Table 57">
              <a:extLst>
                <a:ext uri="{FF2B5EF4-FFF2-40B4-BE49-F238E27FC236}">
                  <a16:creationId xmlns:a16="http://schemas.microsoft.com/office/drawing/2014/main" id="{A177F6A1-1BF7-E2AF-B1FC-BC159E772D35}"/>
                </a:ext>
              </a:extLst>
            </p:cNvPr>
            <p:cNvGraphicFramePr>
              <a:graphicFrameLocks/>
            </p:cNvGraphicFramePr>
            <p:nvPr/>
          </p:nvGraphicFramePr>
          <p:xfrm>
            <a:off x="635734" y="4850860"/>
            <a:ext cx="647167" cy="779460"/>
          </p:xfrm>
          <a:graphic>
            <a:graphicData uri="http://schemas.openxmlformats.org/drawingml/2006/table">
              <a:tbl>
                <a:tblPr firstRow="1" bandRow="1">
                  <a:tableStyleId>{5940675A-B579-460E-94D1-54222C63F5DA}</a:tableStyleId>
                </a:tblPr>
                <a:tblGrid>
                  <a:gridCol w="647167">
                    <a:extLst>
                      <a:ext uri="{9D8B030D-6E8A-4147-A177-3AD203B41FA5}">
                        <a16:colId xmlns:a16="http://schemas.microsoft.com/office/drawing/2014/main" val="338067388"/>
                      </a:ext>
                    </a:extLst>
                  </a:gridCol>
                </a:tblGrid>
                <a:tr h="194865">
                  <a:tc>
                    <a:txBody>
                      <a:bodyPr/>
                      <a:lstStyle/>
                      <a:p>
                        <a:pPr algn="ctr"/>
                        <a:r>
                          <a:rPr lang="en-US" sz="1000"/>
                          <a:t>APP</a:t>
                        </a:r>
                      </a:p>
                    </a:txBody>
                    <a:tcPr marL="0" marR="0" marT="0" marB="0" anchor="ctr">
                      <a:solidFill>
                        <a:schemeClr val="accent4">
                          <a:lumMod val="20000"/>
                          <a:lumOff val="80000"/>
                        </a:schemeClr>
                      </a:solidFill>
                    </a:tcPr>
                  </a:tc>
                  <a:extLst>
                    <a:ext uri="{0D108BD9-81ED-4DB2-BD59-A6C34878D82A}">
                      <a16:rowId xmlns:a16="http://schemas.microsoft.com/office/drawing/2014/main" val="2277911257"/>
                    </a:ext>
                  </a:extLst>
                </a:tr>
                <a:tr h="194865">
                  <a:tc>
                    <a:txBody>
                      <a:bodyPr/>
                      <a:lstStyle/>
                      <a:p>
                        <a:pPr algn="ctr"/>
                        <a:r>
                          <a:rPr lang="en-US" sz="1000"/>
                          <a:t>PDU layer</a:t>
                        </a:r>
                      </a:p>
                    </a:txBody>
                    <a:tcPr marL="0" marR="0" marT="0" marB="0" anchor="ctr">
                      <a:solidFill>
                        <a:schemeClr val="accent4">
                          <a:lumMod val="20000"/>
                          <a:lumOff val="80000"/>
                        </a:schemeClr>
                      </a:solidFill>
                    </a:tcPr>
                  </a:tc>
                  <a:extLst>
                    <a:ext uri="{0D108BD9-81ED-4DB2-BD59-A6C34878D82A}">
                      <a16:rowId xmlns:a16="http://schemas.microsoft.com/office/drawing/2014/main" val="3850587037"/>
                    </a:ext>
                  </a:extLst>
                </a:tr>
                <a:tr h="194865">
                  <a:tc>
                    <a:txBody>
                      <a:bodyPr/>
                      <a:lstStyle/>
                      <a:p>
                        <a:pPr algn="ctr"/>
                        <a:r>
                          <a:rPr lang="en-US" sz="1000"/>
                          <a:t>SDAP</a:t>
                        </a:r>
                      </a:p>
                    </a:txBody>
                    <a:tcPr marL="0" marR="0" marT="0" marB="0" anchor="ctr">
                      <a:solidFill>
                        <a:schemeClr val="accent5">
                          <a:lumMod val="20000"/>
                          <a:lumOff val="80000"/>
                        </a:schemeClr>
                      </a:solidFill>
                    </a:tcPr>
                  </a:tc>
                  <a:extLst>
                    <a:ext uri="{0D108BD9-81ED-4DB2-BD59-A6C34878D82A}">
                      <a16:rowId xmlns:a16="http://schemas.microsoft.com/office/drawing/2014/main" val="1269571746"/>
                    </a:ext>
                  </a:extLst>
                </a:tr>
                <a:tr h="194865">
                  <a:tc>
                    <a:txBody>
                      <a:bodyPr/>
                      <a:lstStyle/>
                      <a:p>
                        <a:pPr algn="ctr"/>
                        <a:r>
                          <a:rPr lang="en-US" sz="1000"/>
                          <a:t>PDCP</a:t>
                        </a:r>
                      </a:p>
                    </a:txBody>
                    <a:tcPr marL="0" marR="0" marT="0" marB="0" anchor="ctr">
                      <a:solidFill>
                        <a:schemeClr val="accent5">
                          <a:lumMod val="20000"/>
                          <a:lumOff val="80000"/>
                        </a:schemeClr>
                      </a:solidFill>
                    </a:tcPr>
                  </a:tc>
                  <a:extLst>
                    <a:ext uri="{0D108BD9-81ED-4DB2-BD59-A6C34878D82A}">
                      <a16:rowId xmlns:a16="http://schemas.microsoft.com/office/drawing/2014/main" val="1774504932"/>
                    </a:ext>
                  </a:extLst>
                </a:tr>
              </a:tbl>
            </a:graphicData>
          </a:graphic>
        </p:graphicFrame>
        <p:graphicFrame>
          <p:nvGraphicFramePr>
            <p:cNvPr id="154" name="Table 57">
              <a:extLst>
                <a:ext uri="{FF2B5EF4-FFF2-40B4-BE49-F238E27FC236}">
                  <a16:creationId xmlns:a16="http://schemas.microsoft.com/office/drawing/2014/main" id="{C30C254D-E722-87A2-8B0B-80BA7A426A54}"/>
                </a:ext>
              </a:extLst>
            </p:cNvPr>
            <p:cNvGraphicFramePr>
              <a:graphicFrameLocks/>
            </p:cNvGraphicFramePr>
            <p:nvPr/>
          </p:nvGraphicFramePr>
          <p:xfrm>
            <a:off x="635734" y="5825185"/>
            <a:ext cx="647167" cy="584595"/>
          </p:xfrm>
          <a:graphic>
            <a:graphicData uri="http://schemas.openxmlformats.org/drawingml/2006/table">
              <a:tbl>
                <a:tblPr firstRow="1" bandRow="1">
                  <a:tableStyleId>{5940675A-B579-460E-94D1-54222C63F5DA}</a:tableStyleId>
                </a:tblPr>
                <a:tblGrid>
                  <a:gridCol w="647167">
                    <a:extLst>
                      <a:ext uri="{9D8B030D-6E8A-4147-A177-3AD203B41FA5}">
                        <a16:colId xmlns:a16="http://schemas.microsoft.com/office/drawing/2014/main" val="338067388"/>
                      </a:ext>
                    </a:extLst>
                  </a:gridCol>
                </a:tblGrid>
                <a:tr h="194865">
                  <a:tc>
                    <a:txBody>
                      <a:bodyPr/>
                      <a:lstStyle/>
                      <a:p>
                        <a:pPr algn="ctr"/>
                        <a:r>
                          <a:rPr lang="en-US" sz="1000"/>
                          <a:t> RLC</a:t>
                        </a:r>
                      </a:p>
                    </a:txBody>
                    <a:tcPr marL="0" marR="0" marT="0" marB="0" anchor="ctr">
                      <a:solidFill>
                        <a:schemeClr val="accent6">
                          <a:lumMod val="20000"/>
                          <a:lumOff val="80000"/>
                        </a:schemeClr>
                      </a:solidFill>
                    </a:tcPr>
                  </a:tc>
                  <a:extLst>
                    <a:ext uri="{0D108BD9-81ED-4DB2-BD59-A6C34878D82A}">
                      <a16:rowId xmlns:a16="http://schemas.microsoft.com/office/drawing/2014/main" val="3566579570"/>
                    </a:ext>
                  </a:extLst>
                </a:tr>
                <a:tr h="194865">
                  <a:tc>
                    <a:txBody>
                      <a:bodyPr/>
                      <a:lstStyle/>
                      <a:p>
                        <a:pPr algn="ctr"/>
                        <a:r>
                          <a:rPr lang="en-US" sz="1000"/>
                          <a:t>MAC</a:t>
                        </a:r>
                      </a:p>
                    </a:txBody>
                    <a:tcPr marL="0" marR="0" marT="0" marB="0" anchor="ctr">
                      <a:solidFill>
                        <a:schemeClr val="accent6">
                          <a:lumMod val="20000"/>
                          <a:lumOff val="80000"/>
                        </a:schemeClr>
                      </a:solidFill>
                    </a:tcPr>
                  </a:tc>
                  <a:extLst>
                    <a:ext uri="{0D108BD9-81ED-4DB2-BD59-A6C34878D82A}">
                      <a16:rowId xmlns:a16="http://schemas.microsoft.com/office/drawing/2014/main" val="1462421451"/>
                    </a:ext>
                  </a:extLst>
                </a:tr>
                <a:tr h="194865">
                  <a:tc>
                    <a:txBody>
                      <a:bodyPr/>
                      <a:lstStyle/>
                      <a:p>
                        <a:pPr algn="ctr"/>
                        <a:r>
                          <a:rPr lang="en-US" sz="1000"/>
                          <a:t>PHY</a:t>
                        </a:r>
                      </a:p>
                    </a:txBody>
                    <a:tcPr marL="0" marR="0" marT="0" marB="0" anchor="ctr">
                      <a:solidFill>
                        <a:schemeClr val="accent6">
                          <a:lumMod val="20000"/>
                          <a:lumOff val="80000"/>
                        </a:schemeClr>
                      </a:solidFill>
                    </a:tcPr>
                  </a:tc>
                  <a:extLst>
                    <a:ext uri="{0D108BD9-81ED-4DB2-BD59-A6C34878D82A}">
                      <a16:rowId xmlns:a16="http://schemas.microsoft.com/office/drawing/2014/main" val="3258131818"/>
                    </a:ext>
                  </a:extLst>
                </a:tr>
              </a:tbl>
            </a:graphicData>
          </a:graphic>
        </p:graphicFrame>
        <p:graphicFrame>
          <p:nvGraphicFramePr>
            <p:cNvPr id="155" name="Table 57">
              <a:extLst>
                <a:ext uri="{FF2B5EF4-FFF2-40B4-BE49-F238E27FC236}">
                  <a16:creationId xmlns:a16="http://schemas.microsoft.com/office/drawing/2014/main" id="{EE1C4A0A-AE76-8230-917D-7A0132757CCA}"/>
                </a:ext>
              </a:extLst>
            </p:cNvPr>
            <p:cNvGraphicFramePr>
              <a:graphicFrameLocks/>
            </p:cNvGraphicFramePr>
            <p:nvPr/>
          </p:nvGraphicFramePr>
          <p:xfrm>
            <a:off x="1736684" y="5630320"/>
            <a:ext cx="1310404" cy="779460"/>
          </p:xfrm>
          <a:graphic>
            <a:graphicData uri="http://schemas.openxmlformats.org/drawingml/2006/table">
              <a:tbl>
                <a:tblPr firstRow="1" bandRow="1">
                  <a:tableStyleId>{5940675A-B579-460E-94D1-54222C63F5DA}</a:tableStyleId>
                </a:tblPr>
                <a:tblGrid>
                  <a:gridCol w="655202">
                    <a:extLst>
                      <a:ext uri="{9D8B030D-6E8A-4147-A177-3AD203B41FA5}">
                        <a16:colId xmlns:a16="http://schemas.microsoft.com/office/drawing/2014/main" val="338067388"/>
                      </a:ext>
                    </a:extLst>
                  </a:gridCol>
                  <a:gridCol w="655202">
                    <a:extLst>
                      <a:ext uri="{9D8B030D-6E8A-4147-A177-3AD203B41FA5}">
                        <a16:colId xmlns:a16="http://schemas.microsoft.com/office/drawing/2014/main" val="2584255492"/>
                      </a:ext>
                    </a:extLst>
                  </a:gridCol>
                </a:tblGrid>
                <a:tr h="194865">
                  <a:tc>
                    <a:txBody>
                      <a:bodyPr/>
                      <a:lstStyle/>
                      <a:p>
                        <a:pPr algn="ctr"/>
                        <a:endParaRPr lang="en-US" sz="1000"/>
                      </a:p>
                    </a:txBody>
                    <a:tcPr marL="0" marR="0" marT="0" marB="0"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a:t>Adaptation</a:t>
                        </a:r>
                      </a:p>
                    </a:txBody>
                    <a:tcPr marL="0" marR="0" marT="0" marB="0" anchor="ctr">
                      <a:lnL w="12700" cap="flat" cmpd="sng" algn="ctr">
                        <a:solidFill>
                          <a:schemeClr val="tx1"/>
                        </a:solidFill>
                        <a:prstDash val="solid"/>
                        <a:round/>
                        <a:headEnd type="none" w="med" len="med"/>
                        <a:tailEnd type="none" w="med" len="med"/>
                      </a:lnL>
                      <a:solidFill>
                        <a:schemeClr val="accent4">
                          <a:lumMod val="60000"/>
                          <a:lumOff val="40000"/>
                        </a:schemeClr>
                      </a:solidFill>
                    </a:tcPr>
                  </a:tc>
                  <a:extLst>
                    <a:ext uri="{0D108BD9-81ED-4DB2-BD59-A6C34878D82A}">
                      <a16:rowId xmlns:a16="http://schemas.microsoft.com/office/drawing/2014/main" val="1774504932"/>
                    </a:ext>
                  </a:extLst>
                </a:tr>
                <a:tr h="194865">
                  <a:tc>
                    <a:txBody>
                      <a:bodyPr/>
                      <a:lstStyle/>
                      <a:p>
                        <a:pPr algn="ctr"/>
                        <a:r>
                          <a:rPr lang="en-US" sz="1000"/>
                          <a:t>RLC</a:t>
                        </a:r>
                      </a:p>
                    </a:txBody>
                    <a:tcPr marL="0" marR="0" marT="0" marB="0" anchor="ctr">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algn="ctr"/>
                        <a:r>
                          <a:rPr lang="en-US" sz="1000"/>
                          <a:t>RLC</a:t>
                        </a:r>
                      </a:p>
                    </a:txBody>
                    <a:tcPr marL="0" marR="0" marT="0" marB="0" anchor="ctr">
                      <a:solidFill>
                        <a:schemeClr val="accent5">
                          <a:lumMod val="20000"/>
                          <a:lumOff val="80000"/>
                        </a:schemeClr>
                      </a:solidFill>
                    </a:tcPr>
                  </a:tc>
                  <a:extLst>
                    <a:ext uri="{0D108BD9-81ED-4DB2-BD59-A6C34878D82A}">
                      <a16:rowId xmlns:a16="http://schemas.microsoft.com/office/drawing/2014/main" val="3566579570"/>
                    </a:ext>
                  </a:extLst>
                </a:tr>
                <a:tr h="194865">
                  <a:tc>
                    <a:txBody>
                      <a:bodyPr/>
                      <a:lstStyle/>
                      <a:p>
                        <a:pPr algn="ctr"/>
                        <a:r>
                          <a:rPr lang="en-US" sz="1000"/>
                          <a:t>MAC</a:t>
                        </a:r>
                      </a:p>
                    </a:txBody>
                    <a:tcPr marL="0" marR="0" marT="0" marB="0" anchor="ctr">
                      <a:solidFill>
                        <a:schemeClr val="accent6">
                          <a:lumMod val="20000"/>
                          <a:lumOff val="80000"/>
                        </a:schemeClr>
                      </a:solidFill>
                    </a:tcPr>
                  </a:tc>
                  <a:tc>
                    <a:txBody>
                      <a:bodyPr/>
                      <a:lstStyle/>
                      <a:p>
                        <a:pPr algn="ctr"/>
                        <a:r>
                          <a:rPr lang="en-US" sz="1000"/>
                          <a:t>MAC</a:t>
                        </a:r>
                      </a:p>
                    </a:txBody>
                    <a:tcPr marL="0" marR="0" marT="0" marB="0" anchor="ctr">
                      <a:solidFill>
                        <a:schemeClr val="accent5">
                          <a:lumMod val="20000"/>
                          <a:lumOff val="80000"/>
                        </a:schemeClr>
                      </a:solidFill>
                    </a:tcPr>
                  </a:tc>
                  <a:extLst>
                    <a:ext uri="{0D108BD9-81ED-4DB2-BD59-A6C34878D82A}">
                      <a16:rowId xmlns:a16="http://schemas.microsoft.com/office/drawing/2014/main" val="1462421451"/>
                    </a:ext>
                  </a:extLst>
                </a:tr>
                <a:tr h="194865">
                  <a:tc>
                    <a:txBody>
                      <a:bodyPr/>
                      <a:lstStyle/>
                      <a:p>
                        <a:pPr algn="ctr"/>
                        <a:r>
                          <a:rPr lang="en-US" sz="1000"/>
                          <a:t>PHY</a:t>
                        </a:r>
                      </a:p>
                    </a:txBody>
                    <a:tcPr marL="0" marR="0" marT="0" marB="0" anchor="ctr">
                      <a:solidFill>
                        <a:schemeClr val="accent6">
                          <a:lumMod val="20000"/>
                          <a:lumOff val="80000"/>
                        </a:schemeClr>
                      </a:solidFill>
                    </a:tcPr>
                  </a:tc>
                  <a:tc>
                    <a:txBody>
                      <a:bodyPr/>
                      <a:lstStyle/>
                      <a:p>
                        <a:pPr algn="ctr"/>
                        <a:r>
                          <a:rPr lang="en-US" sz="1000"/>
                          <a:t>PHY</a:t>
                        </a:r>
                      </a:p>
                    </a:txBody>
                    <a:tcPr marL="0" marR="0" marT="0" marB="0" anchor="ctr">
                      <a:solidFill>
                        <a:schemeClr val="accent5">
                          <a:lumMod val="20000"/>
                          <a:lumOff val="80000"/>
                        </a:schemeClr>
                      </a:solidFill>
                    </a:tcPr>
                  </a:tc>
                  <a:extLst>
                    <a:ext uri="{0D108BD9-81ED-4DB2-BD59-A6C34878D82A}">
                      <a16:rowId xmlns:a16="http://schemas.microsoft.com/office/drawing/2014/main" val="3258131818"/>
                    </a:ext>
                  </a:extLst>
                </a:tr>
              </a:tbl>
            </a:graphicData>
          </a:graphic>
        </p:graphicFrame>
        <p:graphicFrame>
          <p:nvGraphicFramePr>
            <p:cNvPr id="156" name="Table 57">
              <a:extLst>
                <a:ext uri="{FF2B5EF4-FFF2-40B4-BE49-F238E27FC236}">
                  <a16:creationId xmlns:a16="http://schemas.microsoft.com/office/drawing/2014/main" id="{A29036D8-B3BE-818F-DC36-52FF06D17616}"/>
                </a:ext>
              </a:extLst>
            </p:cNvPr>
            <p:cNvGraphicFramePr>
              <a:graphicFrameLocks/>
            </p:cNvGraphicFramePr>
            <p:nvPr/>
          </p:nvGraphicFramePr>
          <p:xfrm>
            <a:off x="3694288" y="5240590"/>
            <a:ext cx="1068962" cy="1169190"/>
          </p:xfrm>
          <a:graphic>
            <a:graphicData uri="http://schemas.openxmlformats.org/drawingml/2006/table">
              <a:tbl>
                <a:tblPr firstRow="1" bandRow="1">
                  <a:tableStyleId>{5940675A-B579-460E-94D1-54222C63F5DA}</a:tableStyleId>
                </a:tblPr>
                <a:tblGrid>
                  <a:gridCol w="600621">
                    <a:extLst>
                      <a:ext uri="{9D8B030D-6E8A-4147-A177-3AD203B41FA5}">
                        <a16:colId xmlns:a16="http://schemas.microsoft.com/office/drawing/2014/main" val="338067388"/>
                      </a:ext>
                    </a:extLst>
                  </a:gridCol>
                  <a:gridCol w="468341">
                    <a:extLst>
                      <a:ext uri="{9D8B030D-6E8A-4147-A177-3AD203B41FA5}">
                        <a16:colId xmlns:a16="http://schemas.microsoft.com/office/drawing/2014/main" val="2584255492"/>
                      </a:ext>
                    </a:extLst>
                  </a:gridCol>
                </a:tblGrid>
                <a:tr h="194865">
                  <a:tc>
                    <a:txBody>
                      <a:bodyPr/>
                      <a:lstStyle/>
                      <a:p>
                        <a:pPr algn="ctr"/>
                        <a:r>
                          <a:rPr lang="en-US" sz="1000"/>
                          <a:t>SDAP</a:t>
                        </a:r>
                      </a:p>
                    </a:txBody>
                    <a:tcPr marL="0" marR="0" marT="0" marB="0" anchor="ctr">
                      <a:solidFill>
                        <a:schemeClr val="accent5">
                          <a:lumMod val="20000"/>
                          <a:lumOff val="80000"/>
                        </a:schemeClr>
                      </a:solidFill>
                    </a:tcPr>
                  </a:tc>
                  <a:tc>
                    <a:txBody>
                      <a:bodyPr/>
                      <a:lstStyle/>
                      <a:p>
                        <a:pPr algn="ctr"/>
                        <a:r>
                          <a:rPr lang="en-US" sz="1000"/>
                          <a:t>GTP-U</a:t>
                        </a:r>
                      </a:p>
                    </a:txBody>
                    <a:tcPr marL="0" marR="0" marT="0" marB="0" anchor="ctr">
                      <a:solidFill>
                        <a:schemeClr val="bg1">
                          <a:lumMod val="85000"/>
                        </a:schemeClr>
                      </a:solidFill>
                    </a:tcPr>
                  </a:tc>
                  <a:extLst>
                    <a:ext uri="{0D108BD9-81ED-4DB2-BD59-A6C34878D82A}">
                      <a16:rowId xmlns:a16="http://schemas.microsoft.com/office/drawing/2014/main" val="1269571746"/>
                    </a:ext>
                  </a:extLst>
                </a:tr>
                <a:tr h="194865">
                  <a:tc>
                    <a:txBody>
                      <a:bodyPr/>
                      <a:lstStyle/>
                      <a:p>
                        <a:pPr algn="ctr"/>
                        <a:r>
                          <a:rPr lang="en-US" sz="1000"/>
                          <a:t>PDCP</a:t>
                        </a:r>
                      </a:p>
                    </a:txBody>
                    <a:tcPr marL="0" marR="0" marT="0" marB="0" anchor="ctr">
                      <a:solidFill>
                        <a:schemeClr val="accent5">
                          <a:lumMod val="20000"/>
                          <a:lumOff val="80000"/>
                        </a:schemeClr>
                      </a:solidFill>
                    </a:tcPr>
                  </a:tc>
                  <a:tc rowSpan="3">
                    <a:txBody>
                      <a:bodyPr/>
                      <a:lstStyle/>
                      <a:p>
                        <a:pPr algn="ctr"/>
                        <a:r>
                          <a:rPr lang="en-US" sz="1000"/>
                          <a:t>UDP</a:t>
                        </a:r>
                      </a:p>
                      <a:p>
                        <a:pPr algn="ctr"/>
                        <a:r>
                          <a:rPr lang="en-US" sz="1000"/>
                          <a:t>IP</a:t>
                        </a:r>
                      </a:p>
                    </a:txBody>
                    <a:tcPr marL="0" marR="0" marT="0" marB="0" anchor="ctr">
                      <a:solidFill>
                        <a:schemeClr val="bg1">
                          <a:lumMod val="85000"/>
                        </a:schemeClr>
                      </a:solidFill>
                    </a:tcPr>
                  </a:tc>
                  <a:extLst>
                    <a:ext uri="{0D108BD9-81ED-4DB2-BD59-A6C34878D82A}">
                      <a16:rowId xmlns:a16="http://schemas.microsoft.com/office/drawing/2014/main" val="1774504932"/>
                    </a:ext>
                  </a:extLst>
                </a:tr>
                <a:tr h="194865">
                  <a:tc>
                    <a:txBody>
                      <a:bodyPr/>
                      <a:lstStyle/>
                      <a:p>
                        <a:pPr algn="ctr"/>
                        <a:r>
                          <a:rPr lang="en-US" sz="1000"/>
                          <a:t>Adaptation</a:t>
                        </a:r>
                      </a:p>
                    </a:txBody>
                    <a:tcPr marL="0" marR="0" marT="0" marB="0" anchor="ctr">
                      <a:solidFill>
                        <a:schemeClr val="accent4">
                          <a:lumMod val="60000"/>
                          <a:lumOff val="40000"/>
                        </a:schemeClr>
                      </a:solidFill>
                    </a:tcPr>
                  </a:tc>
                  <a:tc vMerge="1">
                    <a:txBody>
                      <a:bodyPr/>
                      <a:lstStyle/>
                      <a:p>
                        <a:pPr algn="ctr"/>
                        <a:endParaRPr lang="en-US" sz="1000"/>
                      </a:p>
                    </a:txBody>
                    <a:tcPr marL="0" marR="0" marT="0" marB="0" anchor="ctr"/>
                  </a:tc>
                  <a:extLst>
                    <a:ext uri="{0D108BD9-81ED-4DB2-BD59-A6C34878D82A}">
                      <a16:rowId xmlns:a16="http://schemas.microsoft.com/office/drawing/2014/main" val="2908932073"/>
                    </a:ext>
                  </a:extLst>
                </a:tr>
                <a:tr h="194865">
                  <a:tc>
                    <a:txBody>
                      <a:bodyPr/>
                      <a:lstStyle/>
                      <a:p>
                        <a:pPr algn="ctr"/>
                        <a:r>
                          <a:rPr lang="en-US" sz="1000"/>
                          <a:t>RLC</a:t>
                        </a:r>
                      </a:p>
                    </a:txBody>
                    <a:tcPr marL="0" marR="0" marT="0" marB="0" anchor="ctr">
                      <a:solidFill>
                        <a:schemeClr val="accent5">
                          <a:lumMod val="20000"/>
                          <a:lumOff val="80000"/>
                        </a:schemeClr>
                      </a:solidFill>
                    </a:tcPr>
                  </a:tc>
                  <a:tc vMerge="1">
                    <a:txBody>
                      <a:bodyPr/>
                      <a:lstStyle/>
                      <a:p>
                        <a:pPr algn="ctr"/>
                        <a:endParaRPr lang="en-US" sz="1000"/>
                      </a:p>
                    </a:txBody>
                    <a:tcPr marL="0" marR="0" marT="0" marB="0" anchor="ctr"/>
                  </a:tc>
                  <a:extLst>
                    <a:ext uri="{0D108BD9-81ED-4DB2-BD59-A6C34878D82A}">
                      <a16:rowId xmlns:a16="http://schemas.microsoft.com/office/drawing/2014/main" val="3566579570"/>
                    </a:ext>
                  </a:extLst>
                </a:tr>
                <a:tr h="194865">
                  <a:tc>
                    <a:txBody>
                      <a:bodyPr/>
                      <a:lstStyle/>
                      <a:p>
                        <a:pPr algn="ctr"/>
                        <a:r>
                          <a:rPr lang="en-US" sz="1000"/>
                          <a:t>MAC</a:t>
                        </a:r>
                      </a:p>
                    </a:txBody>
                    <a:tcPr marL="0" marR="0" marT="0" marB="0" anchor="ctr">
                      <a:solidFill>
                        <a:schemeClr val="accent5">
                          <a:lumMod val="20000"/>
                          <a:lumOff val="80000"/>
                        </a:schemeClr>
                      </a:solidFill>
                    </a:tcPr>
                  </a:tc>
                  <a:tc>
                    <a:txBody>
                      <a:bodyPr/>
                      <a:lstStyle/>
                      <a:p>
                        <a:pPr algn="ctr"/>
                        <a:r>
                          <a:rPr lang="en-US" sz="1000"/>
                          <a:t>L2</a:t>
                        </a:r>
                      </a:p>
                    </a:txBody>
                    <a:tcPr marL="0" marR="0" marT="0" marB="0" anchor="ctr">
                      <a:solidFill>
                        <a:schemeClr val="bg1">
                          <a:lumMod val="85000"/>
                        </a:schemeClr>
                      </a:solidFill>
                    </a:tcPr>
                  </a:tc>
                  <a:extLst>
                    <a:ext uri="{0D108BD9-81ED-4DB2-BD59-A6C34878D82A}">
                      <a16:rowId xmlns:a16="http://schemas.microsoft.com/office/drawing/2014/main" val="1462421451"/>
                    </a:ext>
                  </a:extLst>
                </a:tr>
                <a:tr h="194865">
                  <a:tc>
                    <a:txBody>
                      <a:bodyPr/>
                      <a:lstStyle/>
                      <a:p>
                        <a:pPr algn="ctr"/>
                        <a:r>
                          <a:rPr lang="en-US" sz="1000"/>
                          <a:t>PHY</a:t>
                        </a:r>
                      </a:p>
                    </a:txBody>
                    <a:tcPr marL="0" marR="0" marT="0" marB="0" anchor="ctr">
                      <a:solidFill>
                        <a:schemeClr val="accent5">
                          <a:lumMod val="20000"/>
                          <a:lumOff val="80000"/>
                        </a:schemeClr>
                      </a:solidFill>
                    </a:tcPr>
                  </a:tc>
                  <a:tc>
                    <a:txBody>
                      <a:bodyPr/>
                      <a:lstStyle/>
                      <a:p>
                        <a:pPr algn="ctr"/>
                        <a:r>
                          <a:rPr lang="en-US" sz="1000"/>
                          <a:t>L1</a:t>
                        </a:r>
                      </a:p>
                    </a:txBody>
                    <a:tcPr marL="0" marR="0" marT="0" marB="0" anchor="ctr">
                      <a:solidFill>
                        <a:schemeClr val="bg1">
                          <a:lumMod val="85000"/>
                        </a:schemeClr>
                      </a:solidFill>
                    </a:tcPr>
                  </a:tc>
                  <a:extLst>
                    <a:ext uri="{0D108BD9-81ED-4DB2-BD59-A6C34878D82A}">
                      <a16:rowId xmlns:a16="http://schemas.microsoft.com/office/drawing/2014/main" val="3258131818"/>
                    </a:ext>
                  </a:extLst>
                </a:tr>
              </a:tbl>
            </a:graphicData>
          </a:graphic>
        </p:graphicFrame>
        <p:graphicFrame>
          <p:nvGraphicFramePr>
            <p:cNvPr id="157" name="Table 57">
              <a:extLst>
                <a:ext uri="{FF2B5EF4-FFF2-40B4-BE49-F238E27FC236}">
                  <a16:creationId xmlns:a16="http://schemas.microsoft.com/office/drawing/2014/main" id="{C5590473-ADEF-A443-7034-14EDBCBBFE2A}"/>
                </a:ext>
              </a:extLst>
            </p:cNvPr>
            <p:cNvGraphicFramePr>
              <a:graphicFrameLocks/>
            </p:cNvGraphicFramePr>
            <p:nvPr/>
          </p:nvGraphicFramePr>
          <p:xfrm>
            <a:off x="5276295" y="5045725"/>
            <a:ext cx="655202" cy="1364055"/>
          </p:xfrm>
          <a:graphic>
            <a:graphicData uri="http://schemas.openxmlformats.org/drawingml/2006/table">
              <a:tbl>
                <a:tblPr firstRow="1" bandRow="1">
                  <a:tableStyleId>{5940675A-B579-460E-94D1-54222C63F5DA}</a:tableStyleId>
                </a:tblPr>
                <a:tblGrid>
                  <a:gridCol w="655202">
                    <a:extLst>
                      <a:ext uri="{9D8B030D-6E8A-4147-A177-3AD203B41FA5}">
                        <a16:colId xmlns:a16="http://schemas.microsoft.com/office/drawing/2014/main" val="338067388"/>
                      </a:ext>
                    </a:extLst>
                  </a:gridCol>
                </a:tblGrid>
                <a:tr h="19486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t>PDU layer</a:t>
                        </a:r>
                      </a:p>
                    </a:txBody>
                    <a:tcPr marL="0" marR="0" marT="0" marB="0" anchor="ctr">
                      <a:solidFill>
                        <a:schemeClr val="accent4">
                          <a:lumMod val="20000"/>
                          <a:lumOff val="80000"/>
                        </a:schemeClr>
                      </a:solidFill>
                    </a:tcPr>
                  </a:tc>
                  <a:extLst>
                    <a:ext uri="{0D108BD9-81ED-4DB2-BD59-A6C34878D82A}">
                      <a16:rowId xmlns:a16="http://schemas.microsoft.com/office/drawing/2014/main" val="3219228261"/>
                    </a:ext>
                  </a:extLst>
                </a:tr>
                <a:tr h="19486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t>GTP-U</a:t>
                        </a:r>
                      </a:p>
                    </a:txBody>
                    <a:tcPr marL="0" marR="0" marT="0" marB="0" anchor="ctr">
                      <a:solidFill>
                        <a:schemeClr val="bg1">
                          <a:lumMod val="85000"/>
                        </a:schemeClr>
                      </a:solidFill>
                    </a:tcPr>
                  </a:tc>
                  <a:extLst>
                    <a:ext uri="{0D108BD9-81ED-4DB2-BD59-A6C34878D82A}">
                      <a16:rowId xmlns:a16="http://schemas.microsoft.com/office/drawing/2014/main" val="3850587037"/>
                    </a:ext>
                  </a:extLst>
                </a:tr>
                <a:tr h="584595">
                  <a:tc>
                    <a:txBody>
                      <a:bodyPr/>
                      <a:lstStyle/>
                      <a:p>
                        <a:pPr algn="ctr"/>
                        <a:r>
                          <a:rPr lang="en-US" sz="1000"/>
                          <a:t>UDP</a:t>
                        </a:r>
                      </a:p>
                      <a:p>
                        <a:pPr algn="ctr"/>
                        <a:r>
                          <a:rPr lang="en-US" sz="1000"/>
                          <a:t>IP</a:t>
                        </a:r>
                      </a:p>
                    </a:txBody>
                    <a:tcPr marL="0" marR="0" marT="0" marB="0" anchor="ctr">
                      <a:solidFill>
                        <a:schemeClr val="bg1">
                          <a:lumMod val="85000"/>
                        </a:schemeClr>
                      </a:solidFill>
                    </a:tcPr>
                  </a:tc>
                  <a:extLst>
                    <a:ext uri="{0D108BD9-81ED-4DB2-BD59-A6C34878D82A}">
                      <a16:rowId xmlns:a16="http://schemas.microsoft.com/office/drawing/2014/main" val="1269571746"/>
                    </a:ext>
                  </a:extLst>
                </a:tr>
                <a:tr h="194865">
                  <a:tc>
                    <a:txBody>
                      <a:bodyPr/>
                      <a:lstStyle/>
                      <a:p>
                        <a:pPr algn="ctr"/>
                        <a:r>
                          <a:rPr lang="en-US" sz="1000"/>
                          <a:t>L2</a:t>
                        </a:r>
                      </a:p>
                    </a:txBody>
                    <a:tcPr marL="0" marR="0" marT="0" marB="0" anchor="ctr">
                      <a:solidFill>
                        <a:schemeClr val="bg1">
                          <a:lumMod val="85000"/>
                        </a:schemeClr>
                      </a:solidFill>
                    </a:tcPr>
                  </a:tc>
                  <a:extLst>
                    <a:ext uri="{0D108BD9-81ED-4DB2-BD59-A6C34878D82A}">
                      <a16:rowId xmlns:a16="http://schemas.microsoft.com/office/drawing/2014/main" val="1462421451"/>
                    </a:ext>
                  </a:extLst>
                </a:tr>
                <a:tr h="194865">
                  <a:tc>
                    <a:txBody>
                      <a:bodyPr/>
                      <a:lstStyle/>
                      <a:p>
                        <a:pPr algn="ctr"/>
                        <a:r>
                          <a:rPr lang="en-US" sz="1000"/>
                          <a:t>L1</a:t>
                        </a:r>
                      </a:p>
                    </a:txBody>
                    <a:tcPr marL="0" marR="0" marT="0" marB="0" anchor="ctr">
                      <a:solidFill>
                        <a:schemeClr val="bg1">
                          <a:lumMod val="85000"/>
                        </a:schemeClr>
                      </a:solidFill>
                    </a:tcPr>
                  </a:tc>
                  <a:extLst>
                    <a:ext uri="{0D108BD9-81ED-4DB2-BD59-A6C34878D82A}">
                      <a16:rowId xmlns:a16="http://schemas.microsoft.com/office/drawing/2014/main" val="3258131818"/>
                    </a:ext>
                  </a:extLst>
                </a:tr>
              </a:tbl>
            </a:graphicData>
          </a:graphic>
        </p:graphicFrame>
        <p:sp>
          <p:nvSpPr>
            <p:cNvPr id="158" name="TextBox 157">
              <a:extLst>
                <a:ext uri="{FF2B5EF4-FFF2-40B4-BE49-F238E27FC236}">
                  <a16:creationId xmlns:a16="http://schemas.microsoft.com/office/drawing/2014/main" id="{F46ADFF8-CD19-9ABE-813E-DD69CAD28909}"/>
                </a:ext>
              </a:extLst>
            </p:cNvPr>
            <p:cNvSpPr txBox="1"/>
            <p:nvPr/>
          </p:nvSpPr>
          <p:spPr>
            <a:xfrm>
              <a:off x="5186144" y="6417119"/>
              <a:ext cx="838371" cy="359073"/>
            </a:xfrm>
            <a:prstGeom prst="rect">
              <a:avLst/>
            </a:prstGeom>
            <a:noFill/>
          </p:spPr>
          <p:txBody>
            <a:bodyPr wrap="none" lIns="0" tIns="0" rIns="0" bIns="0" rtlCol="0">
              <a:spAutoFit/>
            </a:bodyPr>
            <a:lstStyle/>
            <a:p>
              <a:pPr marL="0" marR="0" lvl="0" indent="0" algn="ctr" defTabSz="457200" eaLnBrk="1" fontAlgn="auto" latinLnBrk="0" hangingPunct="1">
                <a:lnSpc>
                  <a:spcPts val="14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rPr>
                <a:t>Remote UE’s </a:t>
              </a:r>
            </a:p>
            <a:p>
              <a:pPr marL="0" marR="0" lvl="0" indent="0" algn="ctr" defTabSz="457200" eaLnBrk="1" fontAlgn="auto" latinLnBrk="0" hangingPunct="1">
                <a:lnSpc>
                  <a:spcPts val="14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rPr>
                <a:t>UPF</a:t>
              </a:r>
            </a:p>
          </p:txBody>
        </p:sp>
        <p:sp>
          <p:nvSpPr>
            <p:cNvPr id="159" name="TextBox 158">
              <a:extLst>
                <a:ext uri="{FF2B5EF4-FFF2-40B4-BE49-F238E27FC236}">
                  <a16:creationId xmlns:a16="http://schemas.microsoft.com/office/drawing/2014/main" id="{BC31086E-B509-CE2C-20B7-2DE1DB0C78D6}"/>
                </a:ext>
              </a:extLst>
            </p:cNvPr>
            <p:cNvSpPr txBox="1"/>
            <p:nvPr/>
          </p:nvSpPr>
          <p:spPr>
            <a:xfrm>
              <a:off x="616152" y="6417119"/>
              <a:ext cx="703719" cy="179536"/>
            </a:xfrm>
            <a:prstGeom prst="rect">
              <a:avLst/>
            </a:prstGeom>
            <a:noFill/>
          </p:spPr>
          <p:txBody>
            <a:bodyPr wrap="none" lIns="0" tIns="0" rIns="0" bIns="0" rtlCol="0">
              <a:spAutoFit/>
            </a:bodyPr>
            <a:lstStyle/>
            <a:p>
              <a:pPr marL="0" marR="0" lvl="0" indent="0" defTabSz="457200" eaLnBrk="1" fontAlgn="auto" latinLnBrk="0" hangingPunct="1">
                <a:lnSpc>
                  <a:spcPts val="14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rPr>
                <a:t>Remote UE</a:t>
              </a:r>
            </a:p>
          </p:txBody>
        </p:sp>
        <p:sp>
          <p:nvSpPr>
            <p:cNvPr id="160" name="TextBox 159">
              <a:extLst>
                <a:ext uri="{FF2B5EF4-FFF2-40B4-BE49-F238E27FC236}">
                  <a16:creationId xmlns:a16="http://schemas.microsoft.com/office/drawing/2014/main" id="{3D567C88-F902-1C87-A37D-73A319F1281A}"/>
                </a:ext>
              </a:extLst>
            </p:cNvPr>
            <p:cNvSpPr txBox="1"/>
            <p:nvPr/>
          </p:nvSpPr>
          <p:spPr>
            <a:xfrm>
              <a:off x="2036442" y="6417119"/>
              <a:ext cx="860813" cy="179536"/>
            </a:xfrm>
            <a:prstGeom prst="rect">
              <a:avLst/>
            </a:prstGeom>
            <a:noFill/>
          </p:spPr>
          <p:txBody>
            <a:bodyPr wrap="none" lIns="0" tIns="0" rIns="0" bIns="0" rtlCol="0">
              <a:spAutoFit/>
            </a:bodyPr>
            <a:lstStyle/>
            <a:p>
              <a:pPr lvl="0" defTabSz="457200">
                <a:lnSpc>
                  <a:spcPts val="1400"/>
                </a:lnSpc>
                <a:defRPr/>
              </a:pPr>
              <a:r>
                <a:rPr lang="en-US" sz="1200" kern="0">
                  <a:solidFill>
                    <a:prstClr val="black"/>
                  </a:solidFill>
                </a:rPr>
                <a:t>U2N Relay UE</a:t>
              </a:r>
            </a:p>
          </p:txBody>
        </p:sp>
        <p:sp>
          <p:nvSpPr>
            <p:cNvPr id="161" name="TextBox 160">
              <a:extLst>
                <a:ext uri="{FF2B5EF4-FFF2-40B4-BE49-F238E27FC236}">
                  <a16:creationId xmlns:a16="http://schemas.microsoft.com/office/drawing/2014/main" id="{0D23BD3F-6686-EEF6-2A99-45E7D3A8825B}"/>
                </a:ext>
              </a:extLst>
            </p:cNvPr>
            <p:cNvSpPr txBox="1"/>
            <p:nvPr/>
          </p:nvSpPr>
          <p:spPr>
            <a:xfrm>
              <a:off x="4004271" y="6417119"/>
              <a:ext cx="516167" cy="179536"/>
            </a:xfrm>
            <a:prstGeom prst="rect">
              <a:avLst/>
            </a:prstGeom>
            <a:noFill/>
          </p:spPr>
          <p:txBody>
            <a:bodyPr wrap="none" lIns="0" tIns="0" rIns="0" bIns="0" rtlCol="0">
              <a:spAutoFit/>
            </a:bodyPr>
            <a:lstStyle/>
            <a:p>
              <a:pPr marL="0" marR="0" lvl="0" indent="0" defTabSz="457200" eaLnBrk="1" fontAlgn="auto" latinLnBrk="0" hangingPunct="1">
                <a:lnSpc>
                  <a:spcPts val="14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rPr>
                <a:t>NG-RAN</a:t>
              </a:r>
            </a:p>
          </p:txBody>
        </p:sp>
        <p:sp>
          <p:nvSpPr>
            <p:cNvPr id="162" name="TextBox 161">
              <a:extLst>
                <a:ext uri="{FF2B5EF4-FFF2-40B4-BE49-F238E27FC236}">
                  <a16:creationId xmlns:a16="http://schemas.microsoft.com/office/drawing/2014/main" id="{99F5DE25-641C-3A79-8BB6-8C4C3CA5C9D4}"/>
                </a:ext>
              </a:extLst>
            </p:cNvPr>
            <p:cNvSpPr txBox="1"/>
            <p:nvPr/>
          </p:nvSpPr>
          <p:spPr>
            <a:xfrm rot="16200000">
              <a:off x="-100682" y="5390930"/>
              <a:ext cx="795090" cy="359073"/>
            </a:xfrm>
            <a:prstGeom prst="rect">
              <a:avLst/>
            </a:prstGeom>
            <a:noFill/>
          </p:spPr>
          <p:txBody>
            <a:bodyPr wrap="none" lIns="0" tIns="0" rIns="0" bIns="0" rtlCol="0">
              <a:spAutoFit/>
            </a:bodyPr>
            <a:lstStyle/>
            <a:p>
              <a:pPr marL="0" marR="0" lvl="0" indent="0" algn="ctr" defTabSz="457200" eaLnBrk="1" fontAlgn="auto" latinLnBrk="0" hangingPunct="1">
                <a:lnSpc>
                  <a:spcPts val="1400"/>
                </a:lnSpc>
                <a:spcBef>
                  <a:spcPts val="0"/>
                </a:spcBef>
                <a:spcAft>
                  <a:spcPts val="0"/>
                </a:spcAft>
                <a:buClrTx/>
                <a:buSzTx/>
                <a:buFontTx/>
                <a:buNone/>
                <a:tabLst/>
                <a:defRPr/>
              </a:pPr>
              <a:r>
                <a:rPr kumimoji="0" lang="en-US" sz="1200" b="1" i="0" u="none" strike="noStrike" kern="0" cap="none" spc="0" normalizeH="0" baseline="0" noProof="0">
                  <a:ln>
                    <a:noFill/>
                  </a:ln>
                  <a:solidFill>
                    <a:schemeClr val="accent4"/>
                  </a:solidFill>
                  <a:effectLst/>
                  <a:uLnTx/>
                  <a:uFillTx/>
                </a:rPr>
                <a:t>Layer 2 </a:t>
              </a:r>
            </a:p>
            <a:p>
              <a:pPr marL="0" marR="0" lvl="0" indent="0" algn="ctr" defTabSz="457200" eaLnBrk="1" fontAlgn="auto" latinLnBrk="0" hangingPunct="1">
                <a:lnSpc>
                  <a:spcPts val="1400"/>
                </a:lnSpc>
                <a:spcBef>
                  <a:spcPts val="0"/>
                </a:spcBef>
                <a:spcAft>
                  <a:spcPts val="0"/>
                </a:spcAft>
                <a:buClrTx/>
                <a:buSzTx/>
                <a:buFontTx/>
                <a:buNone/>
                <a:tabLst/>
                <a:defRPr/>
              </a:pPr>
              <a:r>
                <a:rPr kumimoji="0" lang="en-US" sz="1200" b="1" i="0" u="none" strike="noStrike" kern="0" cap="none" spc="0" normalizeH="0" baseline="0" noProof="0">
                  <a:ln>
                    <a:noFill/>
                  </a:ln>
                  <a:solidFill>
                    <a:schemeClr val="accent4"/>
                  </a:solidFill>
                  <a:effectLst/>
                  <a:uLnTx/>
                  <a:uFillTx/>
                </a:rPr>
                <a:t>Architecture</a:t>
              </a:r>
            </a:p>
          </p:txBody>
        </p:sp>
        <p:sp>
          <p:nvSpPr>
            <p:cNvPr id="163" name="TextBox 162">
              <a:extLst>
                <a:ext uri="{FF2B5EF4-FFF2-40B4-BE49-F238E27FC236}">
                  <a16:creationId xmlns:a16="http://schemas.microsoft.com/office/drawing/2014/main" id="{3A3835A3-B7B2-B9D7-C0A1-C49DB08A0C9A}"/>
                </a:ext>
              </a:extLst>
            </p:cNvPr>
            <p:cNvSpPr txBox="1"/>
            <p:nvPr/>
          </p:nvSpPr>
          <p:spPr>
            <a:xfrm>
              <a:off x="1378041" y="6637306"/>
              <a:ext cx="309392" cy="179536"/>
            </a:xfrm>
            <a:prstGeom prst="rect">
              <a:avLst/>
            </a:prstGeom>
            <a:solidFill>
              <a:schemeClr val="bg1"/>
            </a:solidFill>
          </p:spPr>
          <p:txBody>
            <a:bodyPr wrap="square" lIns="0" tIns="0" rIns="0" bIns="0" rtlCol="0">
              <a:spAutoFit/>
            </a:bodyPr>
            <a:lstStyle/>
            <a:p>
              <a:pPr marL="0" marR="0" lvl="0" indent="0" defTabSz="457200" eaLnBrk="1" fontAlgn="auto" latinLnBrk="0" hangingPunct="1">
                <a:lnSpc>
                  <a:spcPts val="1400"/>
                </a:lnSpc>
                <a:spcBef>
                  <a:spcPts val="0"/>
                </a:spcBef>
                <a:spcAft>
                  <a:spcPts val="0"/>
                </a:spcAft>
                <a:buClrTx/>
                <a:buSzTx/>
                <a:buFontTx/>
                <a:buNone/>
                <a:tabLst/>
                <a:defRPr/>
              </a:pPr>
              <a:r>
                <a:rPr kumimoji="0" lang="en-US" sz="1200" b="1" i="0" u="none" strike="noStrike" kern="0" cap="none" spc="0" normalizeH="0" baseline="0" noProof="0">
                  <a:ln>
                    <a:noFill/>
                  </a:ln>
                  <a:solidFill>
                    <a:schemeClr val="accent6"/>
                  </a:solidFill>
                  <a:effectLst/>
                  <a:uLnTx/>
                  <a:uFillTx/>
                </a:rPr>
                <a:t>PC5</a:t>
              </a:r>
            </a:p>
          </p:txBody>
        </p:sp>
        <p:sp>
          <p:nvSpPr>
            <p:cNvPr id="164" name="TextBox 163">
              <a:extLst>
                <a:ext uri="{FF2B5EF4-FFF2-40B4-BE49-F238E27FC236}">
                  <a16:creationId xmlns:a16="http://schemas.microsoft.com/office/drawing/2014/main" id="{41B6E669-EBE3-992D-3438-3D79FA1DDA46}"/>
                </a:ext>
              </a:extLst>
            </p:cNvPr>
            <p:cNvSpPr txBox="1"/>
            <p:nvPr/>
          </p:nvSpPr>
          <p:spPr>
            <a:xfrm>
              <a:off x="3260391" y="6637306"/>
              <a:ext cx="228258" cy="179536"/>
            </a:xfrm>
            <a:prstGeom prst="rect">
              <a:avLst/>
            </a:prstGeom>
            <a:solidFill>
              <a:schemeClr val="bg1"/>
            </a:solidFill>
          </p:spPr>
          <p:txBody>
            <a:bodyPr wrap="square" lIns="0" tIns="0" rIns="0" bIns="0" rtlCol="0">
              <a:spAutoFit/>
            </a:bodyPr>
            <a:lstStyle/>
            <a:p>
              <a:pPr marL="0" marR="0" lvl="0" indent="0" defTabSz="457200" eaLnBrk="1" fontAlgn="auto" latinLnBrk="0" hangingPunct="1">
                <a:lnSpc>
                  <a:spcPts val="1400"/>
                </a:lnSpc>
                <a:spcBef>
                  <a:spcPts val="0"/>
                </a:spcBef>
                <a:spcAft>
                  <a:spcPts val="0"/>
                </a:spcAft>
                <a:buClrTx/>
                <a:buSzTx/>
                <a:buFontTx/>
                <a:buNone/>
                <a:tabLst/>
                <a:defRPr/>
              </a:pPr>
              <a:r>
                <a:rPr kumimoji="0" lang="en-US" sz="1200" b="1" i="0" u="none" strike="noStrike" kern="0" cap="none" spc="0" normalizeH="0" baseline="0" noProof="0" err="1">
                  <a:ln>
                    <a:noFill/>
                  </a:ln>
                  <a:solidFill>
                    <a:schemeClr val="accent1"/>
                  </a:solidFill>
                  <a:effectLst/>
                  <a:uLnTx/>
                  <a:uFillTx/>
                </a:rPr>
                <a:t>Uu</a:t>
              </a:r>
              <a:endParaRPr kumimoji="0" lang="en-US" sz="1200" b="1" i="0" u="none" strike="noStrike" kern="0" cap="none" spc="0" normalizeH="0" baseline="0" noProof="0">
                <a:ln>
                  <a:noFill/>
                </a:ln>
                <a:solidFill>
                  <a:schemeClr val="accent1"/>
                </a:solidFill>
                <a:effectLst/>
                <a:uLnTx/>
                <a:uFillTx/>
              </a:endParaRPr>
            </a:p>
          </p:txBody>
        </p:sp>
        <p:sp>
          <p:nvSpPr>
            <p:cNvPr id="165" name="TextBox 164">
              <a:extLst>
                <a:ext uri="{FF2B5EF4-FFF2-40B4-BE49-F238E27FC236}">
                  <a16:creationId xmlns:a16="http://schemas.microsoft.com/office/drawing/2014/main" id="{097364BC-96E1-4696-8D83-59106E4B5779}"/>
                </a:ext>
              </a:extLst>
            </p:cNvPr>
            <p:cNvSpPr txBox="1"/>
            <p:nvPr/>
          </p:nvSpPr>
          <p:spPr>
            <a:xfrm>
              <a:off x="4886637" y="6637306"/>
              <a:ext cx="228258" cy="179536"/>
            </a:xfrm>
            <a:prstGeom prst="rect">
              <a:avLst/>
            </a:prstGeom>
            <a:solidFill>
              <a:schemeClr val="bg1"/>
            </a:solidFill>
          </p:spPr>
          <p:txBody>
            <a:bodyPr wrap="square" lIns="0" tIns="0" rIns="0" bIns="0" rtlCol="0">
              <a:spAutoFit/>
            </a:bodyPr>
            <a:lstStyle/>
            <a:p>
              <a:pPr lvl="0" defTabSz="457200">
                <a:lnSpc>
                  <a:spcPts val="1400"/>
                </a:lnSpc>
                <a:defRPr/>
              </a:pPr>
              <a:r>
                <a:rPr lang="en-US" sz="1200" b="1" kern="0">
                  <a:solidFill>
                    <a:schemeClr val="bg2">
                      <a:lumMod val="50000"/>
                    </a:schemeClr>
                  </a:solidFill>
                </a:rPr>
                <a:t>N3</a:t>
              </a:r>
            </a:p>
          </p:txBody>
        </p:sp>
        <p:sp>
          <p:nvSpPr>
            <p:cNvPr id="166" name="TextBox 165">
              <a:extLst>
                <a:ext uri="{FF2B5EF4-FFF2-40B4-BE49-F238E27FC236}">
                  <a16:creationId xmlns:a16="http://schemas.microsoft.com/office/drawing/2014/main" id="{8FCFA57E-26EA-1C6F-20F9-A4A664A36462}"/>
                </a:ext>
              </a:extLst>
            </p:cNvPr>
            <p:cNvSpPr txBox="1"/>
            <p:nvPr/>
          </p:nvSpPr>
          <p:spPr>
            <a:xfrm>
              <a:off x="6054247" y="6637306"/>
              <a:ext cx="228258" cy="179536"/>
            </a:xfrm>
            <a:prstGeom prst="rect">
              <a:avLst/>
            </a:prstGeom>
            <a:solidFill>
              <a:schemeClr val="bg1"/>
            </a:solidFill>
          </p:spPr>
          <p:txBody>
            <a:bodyPr wrap="square" lIns="0" tIns="0" rIns="0" bIns="0" rtlCol="0">
              <a:spAutoFit/>
            </a:bodyPr>
            <a:lstStyle/>
            <a:p>
              <a:pPr lvl="0" defTabSz="457200">
                <a:lnSpc>
                  <a:spcPts val="1400"/>
                </a:lnSpc>
                <a:defRPr/>
              </a:pPr>
              <a:r>
                <a:rPr lang="en-US" sz="1200" b="1" kern="0">
                  <a:solidFill>
                    <a:schemeClr val="bg2">
                      <a:lumMod val="50000"/>
                    </a:schemeClr>
                  </a:solidFill>
                </a:rPr>
                <a:t>N6</a:t>
              </a:r>
            </a:p>
          </p:txBody>
        </p:sp>
        <p:graphicFrame>
          <p:nvGraphicFramePr>
            <p:cNvPr id="167" name="Table 57">
              <a:extLst>
                <a:ext uri="{FF2B5EF4-FFF2-40B4-BE49-F238E27FC236}">
                  <a16:creationId xmlns:a16="http://schemas.microsoft.com/office/drawing/2014/main" id="{5E1A297E-DE46-D33A-B765-A7D7E2B717FC}"/>
                </a:ext>
              </a:extLst>
            </p:cNvPr>
            <p:cNvGraphicFramePr>
              <a:graphicFrameLocks/>
            </p:cNvGraphicFramePr>
            <p:nvPr/>
          </p:nvGraphicFramePr>
          <p:xfrm>
            <a:off x="6311887" y="4847117"/>
            <a:ext cx="471302" cy="194865"/>
          </p:xfrm>
          <a:graphic>
            <a:graphicData uri="http://schemas.openxmlformats.org/drawingml/2006/table">
              <a:tbl>
                <a:tblPr firstRow="1" bandRow="1">
                  <a:tableStyleId>{5940675A-B579-460E-94D1-54222C63F5DA}</a:tableStyleId>
                </a:tblPr>
                <a:tblGrid>
                  <a:gridCol w="471302">
                    <a:extLst>
                      <a:ext uri="{9D8B030D-6E8A-4147-A177-3AD203B41FA5}">
                        <a16:colId xmlns:a16="http://schemas.microsoft.com/office/drawing/2014/main" val="338067388"/>
                      </a:ext>
                    </a:extLst>
                  </a:gridCol>
                </a:tblGrid>
                <a:tr h="194865">
                  <a:tc>
                    <a:txBody>
                      <a:bodyPr/>
                      <a:lstStyle/>
                      <a:p>
                        <a:pPr algn="ctr"/>
                        <a:r>
                          <a:rPr lang="en-US" sz="1000"/>
                          <a:t>APP</a:t>
                        </a:r>
                      </a:p>
                    </a:txBody>
                    <a:tcPr marL="0" marR="0" marT="0" marB="0" anchor="ctr">
                      <a:solidFill>
                        <a:schemeClr val="accent4">
                          <a:lumMod val="20000"/>
                          <a:lumOff val="80000"/>
                        </a:schemeClr>
                      </a:solidFill>
                    </a:tcPr>
                  </a:tc>
                  <a:extLst>
                    <a:ext uri="{0D108BD9-81ED-4DB2-BD59-A6C34878D82A}">
                      <a16:rowId xmlns:a16="http://schemas.microsoft.com/office/drawing/2014/main" val="2277911257"/>
                    </a:ext>
                  </a:extLst>
                </a:tr>
              </a:tbl>
            </a:graphicData>
          </a:graphic>
        </p:graphicFrame>
        <p:cxnSp>
          <p:nvCxnSpPr>
            <p:cNvPr id="168" name="Straight Arrow Connector 167">
              <a:extLst>
                <a:ext uri="{FF2B5EF4-FFF2-40B4-BE49-F238E27FC236}">
                  <a16:creationId xmlns:a16="http://schemas.microsoft.com/office/drawing/2014/main" id="{D8887889-17EB-991A-5236-7B1DE3A2C79E}"/>
                </a:ext>
              </a:extLst>
            </p:cNvPr>
            <p:cNvCxnSpPr/>
            <p:nvPr/>
          </p:nvCxnSpPr>
          <p:spPr>
            <a:xfrm>
              <a:off x="1282326" y="5936694"/>
              <a:ext cx="45435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9" name="Straight Arrow Connector 168">
              <a:extLst>
                <a:ext uri="{FF2B5EF4-FFF2-40B4-BE49-F238E27FC236}">
                  <a16:creationId xmlns:a16="http://schemas.microsoft.com/office/drawing/2014/main" id="{D35A1CA8-49C5-FDB5-0B38-03C05A4FD0ED}"/>
                </a:ext>
              </a:extLst>
            </p:cNvPr>
            <p:cNvCxnSpPr/>
            <p:nvPr/>
          </p:nvCxnSpPr>
          <p:spPr>
            <a:xfrm>
              <a:off x="1282326" y="6117482"/>
              <a:ext cx="45435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0" name="Straight Arrow Connector 169">
              <a:extLst>
                <a:ext uri="{FF2B5EF4-FFF2-40B4-BE49-F238E27FC236}">
                  <a16:creationId xmlns:a16="http://schemas.microsoft.com/office/drawing/2014/main" id="{5036D0F2-18B7-2742-8987-D77608F3F0DC}"/>
                </a:ext>
              </a:extLst>
            </p:cNvPr>
            <p:cNvCxnSpPr/>
            <p:nvPr/>
          </p:nvCxnSpPr>
          <p:spPr>
            <a:xfrm>
              <a:off x="1282326" y="6319838"/>
              <a:ext cx="45435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1" name="Straight Arrow Connector 170">
              <a:extLst>
                <a:ext uri="{FF2B5EF4-FFF2-40B4-BE49-F238E27FC236}">
                  <a16:creationId xmlns:a16="http://schemas.microsoft.com/office/drawing/2014/main" id="{128F3FA3-51EB-6946-A252-7F1B3EFB187C}"/>
                </a:ext>
              </a:extLst>
            </p:cNvPr>
            <p:cNvCxnSpPr>
              <a:cxnSpLocks/>
            </p:cNvCxnSpPr>
            <p:nvPr/>
          </p:nvCxnSpPr>
          <p:spPr>
            <a:xfrm>
              <a:off x="3047088" y="5742472"/>
              <a:ext cx="654921"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2" name="Straight Arrow Connector 171">
              <a:extLst>
                <a:ext uri="{FF2B5EF4-FFF2-40B4-BE49-F238E27FC236}">
                  <a16:creationId xmlns:a16="http://schemas.microsoft.com/office/drawing/2014/main" id="{F225F7AF-F666-752F-F217-6AE8C7F775A1}"/>
                </a:ext>
              </a:extLst>
            </p:cNvPr>
            <p:cNvCxnSpPr>
              <a:cxnSpLocks/>
            </p:cNvCxnSpPr>
            <p:nvPr/>
          </p:nvCxnSpPr>
          <p:spPr>
            <a:xfrm>
              <a:off x="3047088" y="5936694"/>
              <a:ext cx="654921"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3" name="Straight Arrow Connector 172">
              <a:extLst>
                <a:ext uri="{FF2B5EF4-FFF2-40B4-BE49-F238E27FC236}">
                  <a16:creationId xmlns:a16="http://schemas.microsoft.com/office/drawing/2014/main" id="{DF5018F7-E2C8-2F6D-6EB2-38C2978B9CEE}"/>
                </a:ext>
              </a:extLst>
            </p:cNvPr>
            <p:cNvCxnSpPr>
              <a:cxnSpLocks/>
            </p:cNvCxnSpPr>
            <p:nvPr/>
          </p:nvCxnSpPr>
          <p:spPr>
            <a:xfrm>
              <a:off x="3047088" y="6117482"/>
              <a:ext cx="654921"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4" name="Straight Arrow Connector 173">
              <a:extLst>
                <a:ext uri="{FF2B5EF4-FFF2-40B4-BE49-F238E27FC236}">
                  <a16:creationId xmlns:a16="http://schemas.microsoft.com/office/drawing/2014/main" id="{7437271A-0E95-A970-E64A-83F6711A3776}"/>
                </a:ext>
              </a:extLst>
            </p:cNvPr>
            <p:cNvCxnSpPr>
              <a:cxnSpLocks/>
            </p:cNvCxnSpPr>
            <p:nvPr/>
          </p:nvCxnSpPr>
          <p:spPr>
            <a:xfrm>
              <a:off x="3047088" y="6319838"/>
              <a:ext cx="654921"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5" name="Straight Arrow Connector 174">
              <a:extLst>
                <a:ext uri="{FF2B5EF4-FFF2-40B4-BE49-F238E27FC236}">
                  <a16:creationId xmlns:a16="http://schemas.microsoft.com/office/drawing/2014/main" id="{1737DB59-066B-4820-FC80-E16F0723798E}"/>
                </a:ext>
              </a:extLst>
            </p:cNvPr>
            <p:cNvCxnSpPr>
              <a:cxnSpLocks/>
            </p:cNvCxnSpPr>
            <p:nvPr/>
          </p:nvCxnSpPr>
          <p:spPr>
            <a:xfrm>
              <a:off x="1282326" y="5532787"/>
              <a:ext cx="2411962"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6" name="Straight Arrow Connector 175">
              <a:extLst>
                <a:ext uri="{FF2B5EF4-FFF2-40B4-BE49-F238E27FC236}">
                  <a16:creationId xmlns:a16="http://schemas.microsoft.com/office/drawing/2014/main" id="{5FB6F8F7-8F47-0862-DF9F-AA750FF925BF}"/>
                </a:ext>
              </a:extLst>
            </p:cNvPr>
            <p:cNvCxnSpPr>
              <a:cxnSpLocks/>
            </p:cNvCxnSpPr>
            <p:nvPr/>
          </p:nvCxnSpPr>
          <p:spPr>
            <a:xfrm>
              <a:off x="1282326" y="5324516"/>
              <a:ext cx="2411962"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7" name="Straight Arrow Connector 176">
              <a:extLst>
                <a:ext uri="{FF2B5EF4-FFF2-40B4-BE49-F238E27FC236}">
                  <a16:creationId xmlns:a16="http://schemas.microsoft.com/office/drawing/2014/main" id="{A27449D3-720B-D68E-0F06-99945DBB5643}"/>
                </a:ext>
              </a:extLst>
            </p:cNvPr>
            <p:cNvCxnSpPr>
              <a:cxnSpLocks/>
            </p:cNvCxnSpPr>
            <p:nvPr/>
          </p:nvCxnSpPr>
          <p:spPr>
            <a:xfrm>
              <a:off x="1274605" y="5130300"/>
              <a:ext cx="400169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8" name="Straight Arrow Connector 177">
              <a:extLst>
                <a:ext uri="{FF2B5EF4-FFF2-40B4-BE49-F238E27FC236}">
                  <a16:creationId xmlns:a16="http://schemas.microsoft.com/office/drawing/2014/main" id="{D868B33A-9757-0E90-AD95-CFBECFF39D48}"/>
                </a:ext>
              </a:extLst>
            </p:cNvPr>
            <p:cNvCxnSpPr>
              <a:cxnSpLocks/>
            </p:cNvCxnSpPr>
            <p:nvPr/>
          </p:nvCxnSpPr>
          <p:spPr>
            <a:xfrm>
              <a:off x="4757281" y="5324516"/>
              <a:ext cx="519014"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9" name="Straight Arrow Connector 178">
              <a:extLst>
                <a:ext uri="{FF2B5EF4-FFF2-40B4-BE49-F238E27FC236}">
                  <a16:creationId xmlns:a16="http://schemas.microsoft.com/office/drawing/2014/main" id="{471AE0E4-BDB6-A01B-5483-B32820720464}"/>
                </a:ext>
              </a:extLst>
            </p:cNvPr>
            <p:cNvCxnSpPr>
              <a:cxnSpLocks/>
            </p:cNvCxnSpPr>
            <p:nvPr/>
          </p:nvCxnSpPr>
          <p:spPr>
            <a:xfrm>
              <a:off x="4757281" y="5714577"/>
              <a:ext cx="519014"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0" name="Straight Arrow Connector 179">
              <a:extLst>
                <a:ext uri="{FF2B5EF4-FFF2-40B4-BE49-F238E27FC236}">
                  <a16:creationId xmlns:a16="http://schemas.microsoft.com/office/drawing/2014/main" id="{0F27E0FE-1D9E-588B-0DAC-D412315B8008}"/>
                </a:ext>
              </a:extLst>
            </p:cNvPr>
            <p:cNvCxnSpPr>
              <a:cxnSpLocks/>
            </p:cNvCxnSpPr>
            <p:nvPr/>
          </p:nvCxnSpPr>
          <p:spPr>
            <a:xfrm>
              <a:off x="4757281" y="6117482"/>
              <a:ext cx="519014"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1" name="Straight Arrow Connector 180">
              <a:extLst>
                <a:ext uri="{FF2B5EF4-FFF2-40B4-BE49-F238E27FC236}">
                  <a16:creationId xmlns:a16="http://schemas.microsoft.com/office/drawing/2014/main" id="{D1A56C4B-0480-16A3-698E-81D9A2EE563E}"/>
                </a:ext>
              </a:extLst>
            </p:cNvPr>
            <p:cNvCxnSpPr>
              <a:cxnSpLocks/>
            </p:cNvCxnSpPr>
            <p:nvPr/>
          </p:nvCxnSpPr>
          <p:spPr>
            <a:xfrm>
              <a:off x="4757281" y="6319838"/>
              <a:ext cx="519014"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2" name="Straight Arrow Connector 181">
              <a:extLst>
                <a:ext uri="{FF2B5EF4-FFF2-40B4-BE49-F238E27FC236}">
                  <a16:creationId xmlns:a16="http://schemas.microsoft.com/office/drawing/2014/main" id="{2077B2CE-F76B-DA87-2BAB-F853B6524E79}"/>
                </a:ext>
              </a:extLst>
            </p:cNvPr>
            <p:cNvCxnSpPr>
              <a:cxnSpLocks/>
            </p:cNvCxnSpPr>
            <p:nvPr/>
          </p:nvCxnSpPr>
          <p:spPr>
            <a:xfrm>
              <a:off x="1274605" y="4949357"/>
              <a:ext cx="5025984" cy="1"/>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183" name="TextBox 182">
            <a:extLst>
              <a:ext uri="{FF2B5EF4-FFF2-40B4-BE49-F238E27FC236}">
                <a16:creationId xmlns:a16="http://schemas.microsoft.com/office/drawing/2014/main" id="{9586D8A0-7E8B-FE11-F41A-AE4210F836B1}"/>
              </a:ext>
            </a:extLst>
          </p:cNvPr>
          <p:cNvSpPr txBox="1"/>
          <p:nvPr/>
        </p:nvSpPr>
        <p:spPr>
          <a:xfrm>
            <a:off x="10020086" y="5252228"/>
            <a:ext cx="2171914" cy="1540678"/>
          </a:xfrm>
          <a:prstGeom prst="rect">
            <a:avLst/>
          </a:prstGeom>
          <a:solidFill>
            <a:schemeClr val="bg1"/>
          </a:solidFill>
        </p:spPr>
        <p:txBody>
          <a:bodyPr wrap="square" lIns="0" tIns="0" rIns="0" bIns="0" numCol="1" rtlCol="0">
            <a:spAutoFit/>
          </a:bodyPr>
          <a:lstStyle/>
          <a:p>
            <a:pPr lvl="0" defTabSz="457200">
              <a:lnSpc>
                <a:spcPts val="1000"/>
              </a:lnSpc>
              <a:defRPr/>
            </a:pPr>
            <a:endParaRPr lang="en-US" sz="1000" kern="0" dirty="0">
              <a:solidFill>
                <a:prstClr val="black"/>
              </a:solidFill>
            </a:endParaRPr>
          </a:p>
          <a:p>
            <a:pPr defTabSz="457200">
              <a:lnSpc>
                <a:spcPts val="1000"/>
              </a:lnSpc>
              <a:defRPr/>
            </a:pPr>
            <a:r>
              <a:rPr lang="en-US" sz="1000" kern="0" dirty="0">
                <a:solidFill>
                  <a:prstClr val="black"/>
                </a:solidFill>
              </a:rPr>
              <a:t>GTP-U: GPRS Tunneling Protocol</a:t>
            </a:r>
          </a:p>
          <a:p>
            <a:pPr defTabSz="457200">
              <a:lnSpc>
                <a:spcPts val="1000"/>
              </a:lnSpc>
              <a:defRPr/>
            </a:pPr>
            <a:r>
              <a:rPr lang="en-US" sz="1000" kern="0" dirty="0">
                <a:solidFill>
                  <a:prstClr val="black"/>
                </a:solidFill>
              </a:rPr>
              <a:t>IP: Internet Protocol</a:t>
            </a:r>
          </a:p>
          <a:p>
            <a:pPr defTabSz="457200">
              <a:lnSpc>
                <a:spcPts val="1000"/>
              </a:lnSpc>
              <a:defRPr/>
            </a:pPr>
            <a:r>
              <a:rPr lang="en-US" sz="1000" kern="0" dirty="0">
                <a:solidFill>
                  <a:prstClr val="black"/>
                </a:solidFill>
              </a:rPr>
              <a:t>L1: Layer 1</a:t>
            </a:r>
          </a:p>
          <a:p>
            <a:pPr lvl="0" defTabSz="457200">
              <a:lnSpc>
                <a:spcPts val="1000"/>
              </a:lnSpc>
              <a:defRPr/>
            </a:pPr>
            <a:r>
              <a:rPr lang="en-US" sz="1000" kern="0" dirty="0">
                <a:solidFill>
                  <a:prstClr val="black"/>
                </a:solidFill>
              </a:rPr>
              <a:t>L2: Layer 2</a:t>
            </a:r>
          </a:p>
          <a:p>
            <a:pPr defTabSz="457200">
              <a:lnSpc>
                <a:spcPts val="1000"/>
              </a:lnSpc>
              <a:defRPr/>
            </a:pPr>
            <a:r>
              <a:rPr lang="en-US" sz="1000" kern="0" dirty="0">
                <a:solidFill>
                  <a:prstClr val="black"/>
                </a:solidFill>
              </a:rPr>
              <a:t>MAC: Media Access Control</a:t>
            </a:r>
          </a:p>
          <a:p>
            <a:pPr lvl="0" defTabSz="457200">
              <a:lnSpc>
                <a:spcPts val="1000"/>
              </a:lnSpc>
              <a:defRPr/>
            </a:pPr>
            <a:r>
              <a:rPr lang="en-US" sz="1000" kern="0" dirty="0">
                <a:solidFill>
                  <a:prstClr val="black"/>
                </a:solidFill>
              </a:rPr>
              <a:t>PDU: Protocol Data Unit</a:t>
            </a:r>
            <a:endParaRPr kumimoji="0" lang="en-US" sz="1000" b="0" i="0" u="none" strike="noStrike" kern="0" cap="none" spc="0" normalizeH="0" baseline="0" noProof="0" dirty="0">
              <a:ln>
                <a:noFill/>
              </a:ln>
              <a:solidFill>
                <a:prstClr val="black"/>
              </a:solidFill>
              <a:effectLst/>
              <a:uLnTx/>
              <a:uFillTx/>
            </a:endParaRPr>
          </a:p>
          <a:p>
            <a:pPr defTabSz="457200">
              <a:lnSpc>
                <a:spcPts val="1000"/>
              </a:lnSpc>
              <a:defRPr/>
            </a:pPr>
            <a:r>
              <a:rPr lang="en-US" sz="1000" kern="0" dirty="0">
                <a:solidFill>
                  <a:prstClr val="black"/>
                </a:solidFill>
              </a:rPr>
              <a:t>PDCP: Packet Data Convergence Protocol</a:t>
            </a:r>
          </a:p>
          <a:p>
            <a:pPr defTabSz="457200">
              <a:lnSpc>
                <a:spcPts val="1000"/>
              </a:lnSpc>
              <a:defRPr/>
            </a:pPr>
            <a:r>
              <a:rPr lang="en-US" sz="1000" kern="0" dirty="0">
                <a:solidFill>
                  <a:prstClr val="black"/>
                </a:solidFill>
              </a:rPr>
              <a:t>PHY: Physical Layer</a:t>
            </a:r>
          </a:p>
          <a:p>
            <a:pPr lvl="0" defTabSz="457200">
              <a:lnSpc>
                <a:spcPts val="1000"/>
              </a:lnSpc>
              <a:defRPr/>
            </a:pPr>
            <a:r>
              <a:rPr lang="en-US" sz="1000" kern="0" dirty="0">
                <a:solidFill>
                  <a:prstClr val="black"/>
                </a:solidFill>
              </a:rPr>
              <a:t>RLC: Radio Link Control</a:t>
            </a:r>
          </a:p>
          <a:p>
            <a:pPr lvl="0" defTabSz="457200">
              <a:lnSpc>
                <a:spcPts val="1000"/>
              </a:lnSpc>
              <a:defRPr/>
            </a:pPr>
            <a:r>
              <a:rPr lang="en-US" sz="1000" kern="0" dirty="0">
                <a:solidFill>
                  <a:prstClr val="black"/>
                </a:solidFill>
              </a:rPr>
              <a:t>SDAP:  Service Data Adaptation Protocol</a:t>
            </a:r>
          </a:p>
          <a:p>
            <a:pPr lvl="0" defTabSz="457200">
              <a:lnSpc>
                <a:spcPts val="1000"/>
              </a:lnSpc>
              <a:defRPr/>
            </a:pPr>
            <a:r>
              <a:rPr lang="en-US" sz="1000" kern="0" dirty="0">
                <a:solidFill>
                  <a:prstClr val="black"/>
                </a:solidFill>
              </a:rPr>
              <a:t>UDP: User Datagram Protocol</a:t>
            </a:r>
          </a:p>
        </p:txBody>
      </p:sp>
      <p:sp>
        <p:nvSpPr>
          <p:cNvPr id="97" name="Cloud 96">
            <a:extLst>
              <a:ext uri="{FF2B5EF4-FFF2-40B4-BE49-F238E27FC236}">
                <a16:creationId xmlns:a16="http://schemas.microsoft.com/office/drawing/2014/main" id="{2E1960BB-4AF0-7A66-6004-921F570D966D}"/>
              </a:ext>
            </a:extLst>
          </p:cNvPr>
          <p:cNvSpPr/>
          <p:nvPr/>
        </p:nvSpPr>
        <p:spPr>
          <a:xfrm>
            <a:off x="7183454" y="1772613"/>
            <a:ext cx="1567326" cy="555576"/>
          </a:xfrm>
          <a:prstGeom prst="cloud">
            <a:avLst/>
          </a:prstGeom>
          <a:solidFill>
            <a:schemeClr val="bg2">
              <a:lumMod val="90000"/>
            </a:schemeClr>
          </a:solidFill>
          <a:ln w="12700" cap="flat" cmpd="sng" algn="ctr">
            <a:solidFill>
              <a:schemeClr val="bg2">
                <a:lumMod val="75000"/>
              </a:schemeClr>
            </a:solidFill>
            <a:prstDash val="solid"/>
            <a:miter lim="800000"/>
          </a:ln>
          <a:effectLst/>
        </p:spPr>
        <p:txBody>
          <a:bodyPr rtlCol="0" anchor="ctr"/>
          <a:lstStyle/>
          <a:p>
            <a:pPr marL="0" marR="0" lvl="0" indent="0" algn="ctr" defTabSz="457200" eaLnBrk="1" fontAlgn="auto" latinLnBrk="0" hangingPunct="1">
              <a:lnSpc>
                <a:spcPts val="1400"/>
              </a:lnSpc>
              <a:spcBef>
                <a:spcPts val="0"/>
              </a:spcBef>
              <a:spcAft>
                <a:spcPts val="0"/>
              </a:spcAft>
              <a:buClrTx/>
              <a:buSzTx/>
              <a:buFontTx/>
              <a:buNone/>
              <a:tabLst/>
              <a:defRPr/>
            </a:pPr>
            <a:r>
              <a:rPr kumimoji="0" lang="en-US" sz="1400" b="1" i="0" u="none" strike="noStrike" kern="0" cap="none" spc="0" normalizeH="0" baseline="0" noProof="0" dirty="0">
                <a:ln>
                  <a:noFill/>
                </a:ln>
                <a:effectLst/>
                <a:uLnTx/>
                <a:uFillTx/>
                <a:latin typeface="Calibri" panose="020F0502020204030204"/>
                <a:ea typeface="+mn-ea"/>
                <a:cs typeface="+mn-cs"/>
              </a:rPr>
              <a:t>   Core Network</a:t>
            </a:r>
          </a:p>
        </p:txBody>
      </p:sp>
      <p:grpSp>
        <p:nvGrpSpPr>
          <p:cNvPr id="184" name="Group 183">
            <a:extLst>
              <a:ext uri="{FF2B5EF4-FFF2-40B4-BE49-F238E27FC236}">
                <a16:creationId xmlns:a16="http://schemas.microsoft.com/office/drawing/2014/main" id="{73B4E97B-37F6-6DBC-F8FE-2D43761F9B4F}"/>
              </a:ext>
            </a:extLst>
          </p:cNvPr>
          <p:cNvGrpSpPr/>
          <p:nvPr/>
        </p:nvGrpSpPr>
        <p:grpSpPr>
          <a:xfrm>
            <a:off x="6414832" y="1110582"/>
            <a:ext cx="1004184" cy="1511380"/>
            <a:chOff x="2220658" y="1781117"/>
            <a:chExt cx="1004184" cy="1511380"/>
          </a:xfrm>
        </p:grpSpPr>
        <p:pic>
          <p:nvPicPr>
            <p:cNvPr id="185" name="Picture 184">
              <a:extLst>
                <a:ext uri="{FF2B5EF4-FFF2-40B4-BE49-F238E27FC236}">
                  <a16:creationId xmlns:a16="http://schemas.microsoft.com/office/drawing/2014/main" id="{B7A930B7-612F-AC8E-C578-11F548B2710B}"/>
                </a:ext>
              </a:extLst>
            </p:cNvPr>
            <p:cNvPicPr>
              <a:picLocks noChangeAspect="1"/>
            </p:cNvPicPr>
            <p:nvPr/>
          </p:nvPicPr>
          <p:blipFill>
            <a:blip r:embed="rId5">
              <a:grayscl/>
            </a:blip>
            <a:stretch>
              <a:fillRect/>
            </a:stretch>
          </p:blipFill>
          <p:spPr>
            <a:xfrm>
              <a:off x="2434078" y="2001710"/>
              <a:ext cx="603121" cy="1072109"/>
            </a:xfrm>
            <a:prstGeom prst="rect">
              <a:avLst/>
            </a:prstGeom>
          </p:spPr>
        </p:pic>
        <p:grpSp>
          <p:nvGrpSpPr>
            <p:cNvPr id="186" name="Group 185">
              <a:extLst>
                <a:ext uri="{FF2B5EF4-FFF2-40B4-BE49-F238E27FC236}">
                  <a16:creationId xmlns:a16="http://schemas.microsoft.com/office/drawing/2014/main" id="{71082EE2-2FC2-43F3-5403-BC5E15326244}"/>
                </a:ext>
              </a:extLst>
            </p:cNvPr>
            <p:cNvGrpSpPr/>
            <p:nvPr/>
          </p:nvGrpSpPr>
          <p:grpSpPr>
            <a:xfrm>
              <a:off x="2220658" y="1792042"/>
              <a:ext cx="837068" cy="750606"/>
              <a:chOff x="357766" y="1115891"/>
              <a:chExt cx="901022" cy="901023"/>
            </a:xfrm>
          </p:grpSpPr>
          <p:sp>
            <p:nvSpPr>
              <p:cNvPr id="192" name="Arc 191">
                <a:extLst>
                  <a:ext uri="{FF2B5EF4-FFF2-40B4-BE49-F238E27FC236}">
                    <a16:creationId xmlns:a16="http://schemas.microsoft.com/office/drawing/2014/main" id="{29950463-DCC6-9BEE-FD0F-F7383833FED2}"/>
                  </a:ext>
                </a:extLst>
              </p:cNvPr>
              <p:cNvSpPr/>
              <p:nvPr/>
            </p:nvSpPr>
            <p:spPr>
              <a:xfrm rot="2823098">
                <a:off x="577166" y="1267518"/>
                <a:ext cx="582099" cy="621959"/>
              </a:xfrm>
              <a:prstGeom prst="arc">
                <a:avLst/>
              </a:prstGeom>
              <a:no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457200" eaLnBrk="1" fontAlgn="auto" latinLnBrk="0" hangingPunct="1">
                  <a:lnSpc>
                    <a:spcPts val="14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93" name="Arc 192">
                <a:extLst>
                  <a:ext uri="{FF2B5EF4-FFF2-40B4-BE49-F238E27FC236}">
                    <a16:creationId xmlns:a16="http://schemas.microsoft.com/office/drawing/2014/main" id="{4C86F8E4-E2E6-86EE-2372-F1A076728477}"/>
                  </a:ext>
                </a:extLst>
              </p:cNvPr>
              <p:cNvSpPr>
                <a:spLocks noChangeAspect="1"/>
              </p:cNvSpPr>
              <p:nvPr/>
            </p:nvSpPr>
            <p:spPr>
              <a:xfrm rot="2823098">
                <a:off x="357765" y="1115892"/>
                <a:ext cx="901023" cy="901022"/>
              </a:xfrm>
              <a:prstGeom prst="arc">
                <a:avLst/>
              </a:prstGeom>
              <a:no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457200" eaLnBrk="1" fontAlgn="auto" latinLnBrk="0" hangingPunct="1">
                  <a:lnSpc>
                    <a:spcPts val="14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94" name="Arc 193">
                <a:extLst>
                  <a:ext uri="{FF2B5EF4-FFF2-40B4-BE49-F238E27FC236}">
                    <a16:creationId xmlns:a16="http://schemas.microsoft.com/office/drawing/2014/main" id="{0264385B-2E2C-9CBF-D479-BA63570B09CD}"/>
                  </a:ext>
                </a:extLst>
              </p:cNvPr>
              <p:cNvSpPr/>
              <p:nvPr/>
            </p:nvSpPr>
            <p:spPr>
              <a:xfrm rot="2823098">
                <a:off x="718935" y="1375408"/>
                <a:ext cx="369279" cy="359475"/>
              </a:xfrm>
              <a:prstGeom prst="arc">
                <a:avLst/>
              </a:prstGeom>
              <a:no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457200" eaLnBrk="1" fontAlgn="auto" latinLnBrk="0" hangingPunct="1">
                  <a:lnSpc>
                    <a:spcPts val="14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sp>
          <p:nvSpPr>
            <p:cNvPr id="187" name="TextBox 186">
              <a:extLst>
                <a:ext uri="{FF2B5EF4-FFF2-40B4-BE49-F238E27FC236}">
                  <a16:creationId xmlns:a16="http://schemas.microsoft.com/office/drawing/2014/main" id="{E0EBFC59-2DE4-079E-7331-B0B20D0F5477}"/>
                </a:ext>
              </a:extLst>
            </p:cNvPr>
            <p:cNvSpPr txBox="1"/>
            <p:nvPr/>
          </p:nvSpPr>
          <p:spPr>
            <a:xfrm>
              <a:off x="2513937" y="3103727"/>
              <a:ext cx="341440" cy="188770"/>
            </a:xfrm>
            <a:prstGeom prst="rect">
              <a:avLst/>
            </a:prstGeom>
            <a:noFill/>
          </p:spPr>
          <p:txBody>
            <a:bodyPr wrap="none" lIns="0" tIns="0" rIns="0" bIns="0" rtlCol="0">
              <a:spAutoFit/>
            </a:bodyPr>
            <a:lstStyle/>
            <a:p>
              <a:pPr marL="0" marR="0" lvl="0" indent="0" defTabSz="457200" eaLnBrk="1" fontAlgn="auto" latinLnBrk="0" hangingPunct="1">
                <a:lnSpc>
                  <a:spcPts val="1400"/>
                </a:lnSpc>
                <a:spcBef>
                  <a:spcPts val="0"/>
                </a:spcBef>
                <a:spcAft>
                  <a:spcPts val="0"/>
                </a:spcAft>
                <a:buClrTx/>
                <a:buSzTx/>
                <a:buFontTx/>
                <a:buNone/>
                <a:tabLst/>
                <a:defRPr/>
              </a:pPr>
              <a:r>
                <a:rPr kumimoji="0" lang="en-US" sz="1600" b="0" i="0" u="none" strike="noStrike" kern="0" cap="none" spc="0" normalizeH="0" baseline="0" noProof="0" err="1">
                  <a:ln>
                    <a:noFill/>
                  </a:ln>
                  <a:solidFill>
                    <a:prstClr val="black"/>
                  </a:solidFill>
                  <a:effectLst/>
                  <a:uLnTx/>
                  <a:uFillTx/>
                </a:rPr>
                <a:t>gNB</a:t>
              </a:r>
              <a:endParaRPr kumimoji="0" lang="en-US" sz="1600" b="0" i="0" u="none" strike="noStrike" kern="0" cap="none" spc="0" normalizeH="0" baseline="0" noProof="0">
                <a:ln>
                  <a:noFill/>
                </a:ln>
                <a:solidFill>
                  <a:prstClr val="black"/>
                </a:solidFill>
                <a:effectLst/>
                <a:uLnTx/>
                <a:uFillTx/>
              </a:endParaRPr>
            </a:p>
          </p:txBody>
        </p:sp>
        <p:grpSp>
          <p:nvGrpSpPr>
            <p:cNvPr id="188" name="Group 187">
              <a:extLst>
                <a:ext uri="{FF2B5EF4-FFF2-40B4-BE49-F238E27FC236}">
                  <a16:creationId xmlns:a16="http://schemas.microsoft.com/office/drawing/2014/main" id="{113AA883-A86A-9029-C555-C3BB0D3C1129}"/>
                </a:ext>
              </a:extLst>
            </p:cNvPr>
            <p:cNvGrpSpPr/>
            <p:nvPr/>
          </p:nvGrpSpPr>
          <p:grpSpPr>
            <a:xfrm flipH="1">
              <a:off x="2387774" y="1781117"/>
              <a:ext cx="837068" cy="750605"/>
              <a:chOff x="3905070" y="3294725"/>
              <a:chExt cx="837068" cy="750605"/>
            </a:xfrm>
          </p:grpSpPr>
          <p:sp>
            <p:nvSpPr>
              <p:cNvPr id="189" name="Arc 188">
                <a:extLst>
                  <a:ext uri="{FF2B5EF4-FFF2-40B4-BE49-F238E27FC236}">
                    <a16:creationId xmlns:a16="http://schemas.microsoft.com/office/drawing/2014/main" id="{A85050BA-516E-660D-2D15-4FFF6A466634}"/>
                  </a:ext>
                </a:extLst>
              </p:cNvPr>
              <p:cNvSpPr/>
              <p:nvPr/>
            </p:nvSpPr>
            <p:spPr>
              <a:xfrm rot="2823098">
                <a:off x="4136827" y="3391197"/>
                <a:ext cx="484923" cy="577813"/>
              </a:xfrm>
              <a:prstGeom prst="arc">
                <a:avLst/>
              </a:prstGeom>
              <a:no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457200" eaLnBrk="1" fontAlgn="auto" latinLnBrk="0" hangingPunct="1">
                  <a:lnSpc>
                    <a:spcPts val="14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90" name="Arc 189">
                <a:extLst>
                  <a:ext uri="{FF2B5EF4-FFF2-40B4-BE49-F238E27FC236}">
                    <a16:creationId xmlns:a16="http://schemas.microsoft.com/office/drawing/2014/main" id="{973A8E92-CA9B-C8AD-DE6F-193987570777}"/>
                  </a:ext>
                </a:extLst>
              </p:cNvPr>
              <p:cNvSpPr>
                <a:spLocks noChangeAspect="1"/>
              </p:cNvSpPr>
              <p:nvPr/>
            </p:nvSpPr>
            <p:spPr>
              <a:xfrm rot="2823098">
                <a:off x="3948301" y="3251494"/>
                <a:ext cx="750605" cy="837068"/>
              </a:xfrm>
              <a:prstGeom prst="arc">
                <a:avLst/>
              </a:prstGeom>
              <a:no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457200" eaLnBrk="1" fontAlgn="auto" latinLnBrk="0" hangingPunct="1">
                  <a:lnSpc>
                    <a:spcPts val="14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91" name="Arc 190">
                <a:extLst>
                  <a:ext uri="{FF2B5EF4-FFF2-40B4-BE49-F238E27FC236}">
                    <a16:creationId xmlns:a16="http://schemas.microsoft.com/office/drawing/2014/main" id="{AD0221A5-F477-AF63-E4C7-63A1E8577EC1}"/>
                  </a:ext>
                </a:extLst>
              </p:cNvPr>
              <p:cNvSpPr/>
              <p:nvPr/>
            </p:nvSpPr>
            <p:spPr>
              <a:xfrm rot="2823098">
                <a:off x="4258322" y="3493670"/>
                <a:ext cx="307631" cy="333960"/>
              </a:xfrm>
              <a:prstGeom prst="arc">
                <a:avLst/>
              </a:prstGeom>
              <a:no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457200" eaLnBrk="1" fontAlgn="auto" latinLnBrk="0" hangingPunct="1">
                  <a:lnSpc>
                    <a:spcPts val="14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sp>
        <p:nvSpPr>
          <p:cNvPr id="94" name="TextBox 93">
            <a:extLst>
              <a:ext uri="{FF2B5EF4-FFF2-40B4-BE49-F238E27FC236}">
                <a16:creationId xmlns:a16="http://schemas.microsoft.com/office/drawing/2014/main" id="{728CE1CA-CC63-FDC9-1C92-4736D811CB7E}"/>
              </a:ext>
            </a:extLst>
          </p:cNvPr>
          <p:cNvSpPr txBox="1"/>
          <p:nvPr/>
        </p:nvSpPr>
        <p:spPr>
          <a:xfrm>
            <a:off x="4181067" y="1151083"/>
            <a:ext cx="309392" cy="179536"/>
          </a:xfrm>
          <a:prstGeom prst="rect">
            <a:avLst/>
          </a:prstGeom>
          <a:solidFill>
            <a:schemeClr val="bg1"/>
          </a:solidFill>
        </p:spPr>
        <p:txBody>
          <a:bodyPr wrap="square" lIns="0" tIns="0" rIns="0" bIns="0" rtlCol="0">
            <a:spAutoFit/>
          </a:bodyPr>
          <a:lstStyle/>
          <a:p>
            <a:pPr marL="0" marR="0" lvl="0" indent="0" defTabSz="457200" eaLnBrk="1" fontAlgn="auto" latinLnBrk="0" hangingPunct="1">
              <a:lnSpc>
                <a:spcPts val="14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accent6"/>
                </a:solidFill>
                <a:effectLst/>
                <a:uLnTx/>
                <a:uFillTx/>
              </a:rPr>
              <a:t>PC5</a:t>
            </a:r>
          </a:p>
        </p:txBody>
      </p:sp>
      <p:sp>
        <p:nvSpPr>
          <p:cNvPr id="114" name="TextBox 113">
            <a:extLst>
              <a:ext uri="{FF2B5EF4-FFF2-40B4-BE49-F238E27FC236}">
                <a16:creationId xmlns:a16="http://schemas.microsoft.com/office/drawing/2014/main" id="{C81693B9-6709-C91F-FF2C-919B0B2D56E9}"/>
              </a:ext>
            </a:extLst>
          </p:cNvPr>
          <p:cNvSpPr txBox="1"/>
          <p:nvPr/>
        </p:nvSpPr>
        <p:spPr>
          <a:xfrm>
            <a:off x="6061247" y="1274301"/>
            <a:ext cx="228258" cy="179536"/>
          </a:xfrm>
          <a:prstGeom prst="rect">
            <a:avLst/>
          </a:prstGeom>
          <a:solidFill>
            <a:schemeClr val="bg1"/>
          </a:solidFill>
        </p:spPr>
        <p:txBody>
          <a:bodyPr wrap="square" lIns="0" tIns="0" rIns="0" bIns="0" rtlCol="0">
            <a:spAutoFit/>
          </a:bodyPr>
          <a:lstStyle/>
          <a:p>
            <a:pPr marL="0" marR="0" lvl="0" indent="0" defTabSz="457200" eaLnBrk="1" fontAlgn="auto" latinLnBrk="0" hangingPunct="1">
              <a:lnSpc>
                <a:spcPts val="1400"/>
              </a:lnSpc>
              <a:spcBef>
                <a:spcPts val="0"/>
              </a:spcBef>
              <a:spcAft>
                <a:spcPts val="0"/>
              </a:spcAft>
              <a:buClrTx/>
              <a:buSzTx/>
              <a:buFontTx/>
              <a:buNone/>
              <a:tabLst/>
              <a:defRPr/>
            </a:pPr>
            <a:r>
              <a:rPr kumimoji="0" lang="en-US" sz="1200" b="1" i="0" u="none" strike="noStrike" kern="0" cap="none" spc="0" normalizeH="0" baseline="0" noProof="0" dirty="0" err="1">
                <a:ln>
                  <a:noFill/>
                </a:ln>
                <a:solidFill>
                  <a:schemeClr val="accent1"/>
                </a:solidFill>
                <a:effectLst/>
                <a:uLnTx/>
                <a:uFillTx/>
              </a:rPr>
              <a:t>Uu</a:t>
            </a:r>
            <a:endParaRPr kumimoji="0" lang="en-US" sz="1200" b="1" i="0" u="none" strike="noStrike" kern="0" cap="none" spc="0" normalizeH="0" baseline="0" noProof="0" dirty="0">
              <a:ln>
                <a:noFill/>
              </a:ln>
              <a:solidFill>
                <a:schemeClr val="accent1"/>
              </a:solidFill>
              <a:effectLst/>
              <a:uLnTx/>
              <a:uFillTx/>
            </a:endParaRPr>
          </a:p>
        </p:txBody>
      </p:sp>
      <p:sp>
        <p:nvSpPr>
          <p:cNvPr id="195" name="Left Brace 194">
            <a:extLst>
              <a:ext uri="{FF2B5EF4-FFF2-40B4-BE49-F238E27FC236}">
                <a16:creationId xmlns:a16="http://schemas.microsoft.com/office/drawing/2014/main" id="{35EB3405-37B8-CDCC-4AEC-5BDCBDF227CA}"/>
              </a:ext>
            </a:extLst>
          </p:cNvPr>
          <p:cNvSpPr/>
          <p:nvPr/>
        </p:nvSpPr>
        <p:spPr>
          <a:xfrm>
            <a:off x="2363806" y="2751405"/>
            <a:ext cx="208331" cy="1430875"/>
          </a:xfrm>
          <a:prstGeom prst="leftBrac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6" name="TextBox 195">
            <a:extLst>
              <a:ext uri="{FF2B5EF4-FFF2-40B4-BE49-F238E27FC236}">
                <a16:creationId xmlns:a16="http://schemas.microsoft.com/office/drawing/2014/main" id="{58268E1A-89B7-62E5-ADB0-452DBA11CE3C}"/>
              </a:ext>
            </a:extLst>
          </p:cNvPr>
          <p:cNvSpPr txBox="1"/>
          <p:nvPr/>
        </p:nvSpPr>
        <p:spPr>
          <a:xfrm>
            <a:off x="771740" y="3045061"/>
            <a:ext cx="1640548" cy="830997"/>
          </a:xfrm>
          <a:prstGeom prst="rect">
            <a:avLst/>
          </a:prstGeom>
          <a:noFill/>
        </p:spPr>
        <p:txBody>
          <a:bodyPr wrap="square" rtlCol="0">
            <a:spAutoFit/>
          </a:bodyPr>
          <a:lstStyle/>
          <a:p>
            <a:pPr algn="ctr"/>
            <a:r>
              <a:rPr lang="en-US" sz="1600" dirty="0">
                <a:solidFill>
                  <a:srgbClr val="FF0000"/>
                </a:solidFill>
              </a:rPr>
              <a:t>Ns-3 implementation </a:t>
            </a:r>
          </a:p>
          <a:p>
            <a:pPr algn="ctr"/>
            <a:r>
              <a:rPr lang="en-US" sz="1600" dirty="0">
                <a:solidFill>
                  <a:srgbClr val="FF0000"/>
                </a:solidFill>
              </a:rPr>
              <a:t>focus</a:t>
            </a:r>
          </a:p>
        </p:txBody>
      </p:sp>
      <p:sp>
        <p:nvSpPr>
          <p:cNvPr id="2" name="Slide Number Placeholder 1">
            <a:extLst>
              <a:ext uri="{FF2B5EF4-FFF2-40B4-BE49-F238E27FC236}">
                <a16:creationId xmlns:a16="http://schemas.microsoft.com/office/drawing/2014/main" id="{54CD8892-EC73-0A56-A79B-FC256AB26D3E}"/>
              </a:ext>
            </a:extLst>
          </p:cNvPr>
          <p:cNvSpPr>
            <a:spLocks noGrp="1"/>
          </p:cNvSpPr>
          <p:nvPr>
            <p:ph type="sldNum" sz="quarter" idx="10"/>
          </p:nvPr>
        </p:nvSpPr>
        <p:spPr/>
        <p:txBody>
          <a:bodyPr/>
          <a:lstStyle/>
          <a:p>
            <a:fld id="{0DE4BD5F-8B14-4699-8612-1D3882A88C40}" type="slidenum">
              <a:rPr lang="en-CA"/>
              <a:pPr>
                <a:defRPr/>
              </a:pPr>
              <a:t>35</a:t>
            </a:fld>
            <a:endParaRPr lang="en-US"/>
          </a:p>
        </p:txBody>
      </p:sp>
    </p:spTree>
    <p:extLst>
      <p:ext uri="{BB962C8B-B14F-4D97-AF65-F5344CB8AC3E}">
        <p14:creationId xmlns:p14="http://schemas.microsoft.com/office/powerpoint/2010/main" val="3874981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fade">
                                      <p:cBhvr>
                                        <p:cTn id="7" dur="500"/>
                                        <p:tgtEl>
                                          <p:spTgt spid="115"/>
                                        </p:tgtEl>
                                      </p:cBhvr>
                                    </p:animEffect>
                                  </p:childTnLst>
                                </p:cTn>
                              </p:par>
                              <p:par>
                                <p:cTn id="8" presetID="10" presetClass="entr" presetSubtype="0" fill="hold" nodeType="withEffect">
                                  <p:stCondLst>
                                    <p:cond delay="0"/>
                                  </p:stCondLst>
                                  <p:childTnLst>
                                    <p:set>
                                      <p:cBhvr>
                                        <p:cTn id="9" dur="1" fill="hold">
                                          <p:stCondLst>
                                            <p:cond delay="0"/>
                                          </p:stCondLst>
                                        </p:cTn>
                                        <p:tgtEl>
                                          <p:spTgt spid="124"/>
                                        </p:tgtEl>
                                        <p:attrNameLst>
                                          <p:attrName>style.visibility</p:attrName>
                                        </p:attrNameLst>
                                      </p:cBhvr>
                                      <p:to>
                                        <p:strVal val="visible"/>
                                      </p:to>
                                    </p:set>
                                    <p:animEffect transition="in" filter="fade">
                                      <p:cBhvr>
                                        <p:cTn id="10" dur="500"/>
                                        <p:tgtEl>
                                          <p:spTgt spid="1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3"/>
                                        </p:tgtEl>
                                        <p:attrNameLst>
                                          <p:attrName>style.visibility</p:attrName>
                                        </p:attrNameLst>
                                      </p:cBhvr>
                                      <p:to>
                                        <p:strVal val="visible"/>
                                      </p:to>
                                    </p:set>
                                    <p:animEffect transition="in" filter="fade">
                                      <p:cBhvr>
                                        <p:cTn id="13" dur="500"/>
                                        <p:tgtEl>
                                          <p:spTgt spid="18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52"/>
                                        </p:tgtEl>
                                        <p:attrNameLst>
                                          <p:attrName>style.visibility</p:attrName>
                                        </p:attrNameLst>
                                      </p:cBhvr>
                                      <p:to>
                                        <p:strVal val="visible"/>
                                      </p:to>
                                    </p:set>
                                    <p:animEffect transition="in" filter="fade">
                                      <p:cBhvr>
                                        <p:cTn id="18" dur="500"/>
                                        <p:tgtEl>
                                          <p:spTgt spid="152"/>
                                        </p:tgtEl>
                                      </p:cBhvr>
                                    </p:animEffect>
                                  </p:childTnLst>
                                </p:cTn>
                              </p:par>
                              <p:par>
                                <p:cTn id="19" presetID="1" presetClass="exit" presetSubtype="0" fill="hold" grpId="1" nodeType="withEffect">
                                  <p:stCondLst>
                                    <p:cond delay="0"/>
                                  </p:stCondLst>
                                  <p:childTnLst>
                                    <p:set>
                                      <p:cBhvr>
                                        <p:cTn id="20" dur="1" fill="hold">
                                          <p:stCondLst>
                                            <p:cond delay="0"/>
                                          </p:stCondLst>
                                        </p:cTn>
                                        <p:tgtEl>
                                          <p:spTgt spid="18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 grpId="0" animBg="1"/>
      <p:bldP spid="183" grpId="1" animBg="1"/>
      <p:bldP spid="195" grpId="0" animBg="1"/>
      <p:bldP spid="19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a:extLst>
              <a:ext uri="{FF2B5EF4-FFF2-40B4-BE49-F238E27FC236}">
                <a16:creationId xmlns:a16="http://schemas.microsoft.com/office/drawing/2014/main" id="{A728E927-0362-2A94-24C9-08AD9F0BF1AF}"/>
              </a:ext>
            </a:extLst>
          </p:cNvPr>
          <p:cNvSpPr/>
          <p:nvPr/>
        </p:nvSpPr>
        <p:spPr>
          <a:xfrm>
            <a:off x="6585542" y="1556085"/>
            <a:ext cx="2845849" cy="555576"/>
          </a:xfrm>
          <a:prstGeom prst="cloud">
            <a:avLst/>
          </a:prstGeom>
          <a:solidFill>
            <a:schemeClr val="bg2">
              <a:lumMod val="90000"/>
            </a:schemeClr>
          </a:solidFill>
          <a:ln w="12700" cap="flat" cmpd="sng" algn="ctr">
            <a:solidFill>
              <a:schemeClr val="bg2">
                <a:lumMod val="75000"/>
              </a:schemeClr>
            </a:solidFill>
            <a:prstDash val="solid"/>
            <a:miter lim="800000"/>
          </a:ln>
          <a:effectLst/>
        </p:spPr>
        <p:txBody>
          <a:bodyPr rtlCol="0" anchor="ctr"/>
          <a:lstStyle/>
          <a:p>
            <a:pPr marL="0" marR="0" lvl="0" indent="0" algn="ctr" defTabSz="457200" eaLnBrk="1" fontAlgn="auto" latinLnBrk="0" hangingPunct="1">
              <a:lnSpc>
                <a:spcPts val="1400"/>
              </a:lnSpc>
              <a:spcBef>
                <a:spcPts val="0"/>
              </a:spcBef>
              <a:spcAft>
                <a:spcPts val="0"/>
              </a:spcAft>
              <a:buClrTx/>
              <a:buSzTx/>
              <a:buFontTx/>
              <a:buNone/>
              <a:tabLst/>
              <a:defRPr/>
            </a:pPr>
            <a:r>
              <a:rPr kumimoji="0" lang="en-US" sz="1400" b="1" i="0" u="none" strike="noStrike" kern="0" cap="none" spc="0" normalizeH="0" baseline="0" noProof="0" dirty="0">
                <a:ln>
                  <a:noFill/>
                </a:ln>
                <a:effectLst/>
                <a:uLnTx/>
                <a:uFillTx/>
                <a:latin typeface="Calibri" panose="020F0502020204030204"/>
                <a:ea typeface="+mn-ea"/>
                <a:cs typeface="+mn-cs"/>
              </a:rPr>
              <a:t>   Core Network</a:t>
            </a:r>
          </a:p>
        </p:txBody>
      </p:sp>
      <p:sp>
        <p:nvSpPr>
          <p:cNvPr id="2" name="Title 1">
            <a:extLst>
              <a:ext uri="{FF2B5EF4-FFF2-40B4-BE49-F238E27FC236}">
                <a16:creationId xmlns:a16="http://schemas.microsoft.com/office/drawing/2014/main" id="{63DFD806-851F-4956-8B90-05C63592D884}"/>
              </a:ext>
            </a:extLst>
          </p:cNvPr>
          <p:cNvSpPr>
            <a:spLocks noGrp="1"/>
          </p:cNvSpPr>
          <p:nvPr>
            <p:ph type="title"/>
          </p:nvPr>
        </p:nvSpPr>
        <p:spPr/>
        <p:txBody>
          <a:bodyPr/>
          <a:lstStyle/>
          <a:p>
            <a:r>
              <a:rPr lang="en-US" dirty="0"/>
              <a:t>NR ProSe L3 UE-to-Network relay - Overview</a:t>
            </a:r>
          </a:p>
        </p:txBody>
      </p:sp>
      <p:sp>
        <p:nvSpPr>
          <p:cNvPr id="8" name="TextBox 7">
            <a:extLst>
              <a:ext uri="{FF2B5EF4-FFF2-40B4-BE49-F238E27FC236}">
                <a16:creationId xmlns:a16="http://schemas.microsoft.com/office/drawing/2014/main" id="{7E8DEE81-0D90-48BE-8AD0-ED4D5D0D0C32}"/>
              </a:ext>
            </a:extLst>
          </p:cNvPr>
          <p:cNvSpPr txBox="1"/>
          <p:nvPr/>
        </p:nvSpPr>
        <p:spPr>
          <a:xfrm>
            <a:off x="2260880" y="6581001"/>
            <a:ext cx="876886" cy="276999"/>
          </a:xfrm>
          <a:prstGeom prst="rect">
            <a:avLst/>
          </a:prstGeom>
          <a:noFill/>
        </p:spPr>
        <p:txBody>
          <a:bodyPr wrap="square">
            <a:spAutoFit/>
          </a:bodyPr>
          <a:lstStyle/>
          <a:p>
            <a:r>
              <a:rPr lang="en-US" sz="1200" dirty="0">
                <a:hlinkClick r:id="rId2"/>
              </a:rPr>
              <a:t>TS 23.304</a:t>
            </a:r>
            <a:endParaRPr lang="en-US" sz="1200" dirty="0"/>
          </a:p>
        </p:txBody>
      </p:sp>
      <p:pic>
        <p:nvPicPr>
          <p:cNvPr id="28" name="Picture 27">
            <a:extLst>
              <a:ext uri="{FF2B5EF4-FFF2-40B4-BE49-F238E27FC236}">
                <a16:creationId xmlns:a16="http://schemas.microsoft.com/office/drawing/2014/main" id="{72941380-C3C6-4E66-AB0A-7E8283DB2AAD}"/>
              </a:ext>
            </a:extLst>
          </p:cNvPr>
          <p:cNvPicPr>
            <a:picLocks noChangeAspect="1"/>
          </p:cNvPicPr>
          <p:nvPr/>
        </p:nvPicPr>
        <p:blipFill>
          <a:blip r:embed="rId3"/>
          <a:stretch>
            <a:fillRect/>
          </a:stretch>
        </p:blipFill>
        <p:spPr>
          <a:xfrm>
            <a:off x="3011981" y="2529646"/>
            <a:ext cx="6656442" cy="4290134"/>
          </a:xfrm>
          <a:prstGeom prst="rect">
            <a:avLst/>
          </a:prstGeom>
        </p:spPr>
      </p:pic>
      <p:sp>
        <p:nvSpPr>
          <p:cNvPr id="29" name="Oval 28">
            <a:extLst>
              <a:ext uri="{FF2B5EF4-FFF2-40B4-BE49-F238E27FC236}">
                <a16:creationId xmlns:a16="http://schemas.microsoft.com/office/drawing/2014/main" id="{0CAFDD18-C693-4A0C-9E5A-6D209A3CEBDF}"/>
              </a:ext>
            </a:extLst>
          </p:cNvPr>
          <p:cNvSpPr/>
          <p:nvPr/>
        </p:nvSpPr>
        <p:spPr>
          <a:xfrm>
            <a:off x="3373995" y="1528978"/>
            <a:ext cx="1343021" cy="498826"/>
          </a:xfrm>
          <a:prstGeom prst="ellipse">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6E72904D-03B1-4C3A-AC9C-181431CCF764}"/>
              </a:ext>
            </a:extLst>
          </p:cNvPr>
          <p:cNvSpPr/>
          <p:nvPr/>
        </p:nvSpPr>
        <p:spPr>
          <a:xfrm>
            <a:off x="4683429" y="1406749"/>
            <a:ext cx="1513822" cy="793210"/>
          </a:xfrm>
          <a:prstGeom prst="ellipse">
            <a:avLst/>
          </a:prstGeom>
          <a:solidFill>
            <a:schemeClr val="accent1">
              <a:lumMod val="40000"/>
              <a:lumOff val="60000"/>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Arrow Connector 33">
            <a:extLst>
              <a:ext uri="{FF2B5EF4-FFF2-40B4-BE49-F238E27FC236}">
                <a16:creationId xmlns:a16="http://schemas.microsoft.com/office/drawing/2014/main" id="{2717D1CC-26E1-4BC5-BB72-C133891F29E5}"/>
              </a:ext>
            </a:extLst>
          </p:cNvPr>
          <p:cNvCxnSpPr>
            <a:cxnSpLocks/>
          </p:cNvCxnSpPr>
          <p:nvPr/>
        </p:nvCxnSpPr>
        <p:spPr>
          <a:xfrm>
            <a:off x="6299932" y="1847265"/>
            <a:ext cx="401190" cy="0"/>
          </a:xfrm>
          <a:prstGeom prst="straightConnector1">
            <a:avLst/>
          </a:prstGeom>
          <a:noFill/>
          <a:ln w="12700" cap="flat" cmpd="sng" algn="ctr">
            <a:solidFill>
              <a:schemeClr val="tx1"/>
            </a:solidFill>
            <a:prstDash val="solid"/>
            <a:miter lim="800000"/>
            <a:headEnd type="triangle"/>
            <a:tailEnd type="triangle"/>
          </a:ln>
          <a:effectLst/>
        </p:spPr>
      </p:cxnSp>
      <p:pic>
        <p:nvPicPr>
          <p:cNvPr id="35" name="Picture 34">
            <a:extLst>
              <a:ext uri="{FF2B5EF4-FFF2-40B4-BE49-F238E27FC236}">
                <a16:creationId xmlns:a16="http://schemas.microsoft.com/office/drawing/2014/main" id="{CE97582A-FEFD-444D-8CBB-61EE0CB6E8D2}"/>
              </a:ext>
            </a:extLst>
          </p:cNvPr>
          <p:cNvPicPr>
            <a:picLocks noChangeAspect="1"/>
          </p:cNvPicPr>
          <p:nvPr/>
        </p:nvPicPr>
        <p:blipFill>
          <a:blip r:embed="rId4">
            <a:duotone>
              <a:srgbClr val="ED7D31">
                <a:shade val="45000"/>
                <a:satMod val="135000"/>
              </a:srgbClr>
              <a:prstClr val="white"/>
            </a:duotone>
          </a:blip>
          <a:stretch>
            <a:fillRect/>
          </a:stretch>
        </p:blipFill>
        <p:spPr>
          <a:xfrm>
            <a:off x="4557357" y="1464774"/>
            <a:ext cx="480737" cy="498827"/>
          </a:xfrm>
          <a:prstGeom prst="rect">
            <a:avLst/>
          </a:prstGeom>
        </p:spPr>
      </p:pic>
      <p:sp>
        <p:nvSpPr>
          <p:cNvPr id="36" name="TextBox 35">
            <a:extLst>
              <a:ext uri="{FF2B5EF4-FFF2-40B4-BE49-F238E27FC236}">
                <a16:creationId xmlns:a16="http://schemas.microsoft.com/office/drawing/2014/main" id="{C2B3443B-8645-4C1D-9AFB-1F0BE6EDEA2F}"/>
              </a:ext>
            </a:extLst>
          </p:cNvPr>
          <p:cNvSpPr txBox="1"/>
          <p:nvPr/>
        </p:nvSpPr>
        <p:spPr>
          <a:xfrm>
            <a:off x="4559829" y="1963601"/>
            <a:ext cx="437620" cy="541110"/>
          </a:xfrm>
          <a:prstGeom prst="rect">
            <a:avLst/>
          </a:prstGeom>
          <a:noFill/>
        </p:spPr>
        <p:txBody>
          <a:bodyPr wrap="none" lIns="0" tIns="0" rIns="0" bIns="0" rtlCol="0" anchor="ctr" anchorCtr="0">
            <a:spAutoFit/>
          </a:bodyPr>
          <a:lstStyle/>
          <a:p>
            <a:pPr marL="0" marR="0" lvl="0" indent="0" algn="ctr" defTabSz="457200" eaLnBrk="1" fontAlgn="auto" latinLnBrk="0" hangingPunct="1">
              <a:lnSpc>
                <a:spcPts val="14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ED7D31"/>
                </a:solidFill>
                <a:effectLst/>
                <a:uLnTx/>
                <a:uFillTx/>
              </a:rPr>
              <a:t>U2N </a:t>
            </a:r>
          </a:p>
          <a:p>
            <a:pPr marL="0" marR="0" lvl="0" indent="0" algn="ctr" defTabSz="457200" eaLnBrk="1" fontAlgn="auto" latinLnBrk="0" hangingPunct="1">
              <a:lnSpc>
                <a:spcPts val="14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ED7D31"/>
                </a:solidFill>
                <a:effectLst/>
                <a:uLnTx/>
                <a:uFillTx/>
              </a:rPr>
              <a:t>Relay </a:t>
            </a:r>
          </a:p>
          <a:p>
            <a:pPr marL="0" marR="0" lvl="0" indent="0" algn="ctr" defTabSz="457200" eaLnBrk="1" fontAlgn="auto" latinLnBrk="0" hangingPunct="1">
              <a:lnSpc>
                <a:spcPts val="14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ED7D31"/>
                </a:solidFill>
                <a:effectLst/>
                <a:uLnTx/>
                <a:uFillTx/>
              </a:rPr>
              <a:t>UE</a:t>
            </a:r>
          </a:p>
        </p:txBody>
      </p:sp>
      <p:sp>
        <p:nvSpPr>
          <p:cNvPr id="37" name="TextBox 36">
            <a:extLst>
              <a:ext uri="{FF2B5EF4-FFF2-40B4-BE49-F238E27FC236}">
                <a16:creationId xmlns:a16="http://schemas.microsoft.com/office/drawing/2014/main" id="{2E4F6857-AD5E-4D5A-B61A-1C27CBA0E389}"/>
              </a:ext>
            </a:extLst>
          </p:cNvPr>
          <p:cNvSpPr txBox="1"/>
          <p:nvPr/>
        </p:nvSpPr>
        <p:spPr>
          <a:xfrm>
            <a:off x="5380932" y="1516220"/>
            <a:ext cx="163506" cy="179536"/>
          </a:xfrm>
          <a:prstGeom prst="rect">
            <a:avLst/>
          </a:prstGeom>
          <a:noFill/>
        </p:spPr>
        <p:txBody>
          <a:bodyPr wrap="none" lIns="0" tIns="0" rIns="0" bIns="0" rtlCol="0">
            <a:spAutoFit/>
          </a:bodyPr>
          <a:lstStyle/>
          <a:p>
            <a:pPr marL="0" marR="0" lvl="0" indent="0" defTabSz="457200" eaLnBrk="1" fontAlgn="auto" latinLnBrk="0" hangingPunct="1">
              <a:lnSpc>
                <a:spcPts val="14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UL</a:t>
            </a:r>
          </a:p>
        </p:txBody>
      </p:sp>
      <p:sp>
        <p:nvSpPr>
          <p:cNvPr id="38" name="TextBox 37">
            <a:extLst>
              <a:ext uri="{FF2B5EF4-FFF2-40B4-BE49-F238E27FC236}">
                <a16:creationId xmlns:a16="http://schemas.microsoft.com/office/drawing/2014/main" id="{7655F83A-567E-4B79-8DE7-715509FC6E94}"/>
              </a:ext>
            </a:extLst>
          </p:cNvPr>
          <p:cNvSpPr txBox="1"/>
          <p:nvPr/>
        </p:nvSpPr>
        <p:spPr>
          <a:xfrm>
            <a:off x="5385740" y="1899208"/>
            <a:ext cx="158698" cy="179536"/>
          </a:xfrm>
          <a:prstGeom prst="rect">
            <a:avLst/>
          </a:prstGeom>
          <a:noFill/>
        </p:spPr>
        <p:txBody>
          <a:bodyPr wrap="none" lIns="0" tIns="0" rIns="0" bIns="0" rtlCol="0">
            <a:spAutoFit/>
          </a:bodyPr>
          <a:lstStyle/>
          <a:p>
            <a:pPr marL="0" marR="0" lvl="0" indent="0" defTabSz="457200" eaLnBrk="1" fontAlgn="auto" latinLnBrk="0" hangingPunct="1">
              <a:lnSpc>
                <a:spcPts val="14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DL</a:t>
            </a:r>
          </a:p>
        </p:txBody>
      </p:sp>
      <p:cxnSp>
        <p:nvCxnSpPr>
          <p:cNvPr id="39" name="Straight Arrow Connector 38">
            <a:extLst>
              <a:ext uri="{FF2B5EF4-FFF2-40B4-BE49-F238E27FC236}">
                <a16:creationId xmlns:a16="http://schemas.microsoft.com/office/drawing/2014/main" id="{9E61F4EF-1B4E-465B-90D1-98810A2017BE}"/>
              </a:ext>
            </a:extLst>
          </p:cNvPr>
          <p:cNvCxnSpPr>
            <a:cxnSpLocks/>
          </p:cNvCxnSpPr>
          <p:nvPr/>
        </p:nvCxnSpPr>
        <p:spPr>
          <a:xfrm>
            <a:off x="4959191" y="1716239"/>
            <a:ext cx="1021563" cy="0"/>
          </a:xfrm>
          <a:prstGeom prst="straightConnector1">
            <a:avLst/>
          </a:prstGeom>
          <a:noFill/>
          <a:ln w="38100" cap="flat" cmpd="sng" algn="ctr">
            <a:solidFill>
              <a:schemeClr val="accent1"/>
            </a:solidFill>
            <a:prstDash val="solid"/>
            <a:miter lim="800000"/>
            <a:headEnd type="none"/>
            <a:tailEnd type="triangle"/>
          </a:ln>
          <a:effectLst/>
        </p:spPr>
      </p:cxnSp>
      <p:cxnSp>
        <p:nvCxnSpPr>
          <p:cNvPr id="40" name="Straight Arrow Connector 39">
            <a:extLst>
              <a:ext uri="{FF2B5EF4-FFF2-40B4-BE49-F238E27FC236}">
                <a16:creationId xmlns:a16="http://schemas.microsoft.com/office/drawing/2014/main" id="{081E3153-1124-4F38-AF23-39061F6C7BEC}"/>
              </a:ext>
            </a:extLst>
          </p:cNvPr>
          <p:cNvCxnSpPr>
            <a:cxnSpLocks/>
          </p:cNvCxnSpPr>
          <p:nvPr/>
        </p:nvCxnSpPr>
        <p:spPr>
          <a:xfrm flipH="1">
            <a:off x="4959191" y="1872475"/>
            <a:ext cx="960603" cy="0"/>
          </a:xfrm>
          <a:prstGeom prst="straightConnector1">
            <a:avLst/>
          </a:prstGeom>
          <a:noFill/>
          <a:ln w="38100" cap="flat" cmpd="sng" algn="ctr">
            <a:solidFill>
              <a:srgbClr val="4472C4"/>
            </a:solidFill>
            <a:prstDash val="solid"/>
            <a:miter lim="800000"/>
            <a:headEnd type="none"/>
            <a:tailEnd type="triangle"/>
          </a:ln>
          <a:effectLst/>
        </p:spPr>
      </p:cxnSp>
      <p:pic>
        <p:nvPicPr>
          <p:cNvPr id="41" name="Picture 40">
            <a:extLst>
              <a:ext uri="{FF2B5EF4-FFF2-40B4-BE49-F238E27FC236}">
                <a16:creationId xmlns:a16="http://schemas.microsoft.com/office/drawing/2014/main" id="{13351A4E-5A76-4BAA-8F9A-8D7B067DCAAE}"/>
              </a:ext>
            </a:extLst>
          </p:cNvPr>
          <p:cNvPicPr>
            <a:picLocks noChangeAspect="1"/>
          </p:cNvPicPr>
          <p:nvPr/>
        </p:nvPicPr>
        <p:blipFill>
          <a:blip r:embed="rId4">
            <a:duotone>
              <a:schemeClr val="accent3">
                <a:shade val="45000"/>
                <a:satMod val="135000"/>
              </a:schemeClr>
              <a:prstClr val="white"/>
            </a:duotone>
          </a:blip>
          <a:stretch>
            <a:fillRect/>
          </a:stretch>
        </p:blipFill>
        <p:spPr>
          <a:xfrm>
            <a:off x="3229578" y="1473819"/>
            <a:ext cx="480737" cy="480737"/>
          </a:xfrm>
          <a:prstGeom prst="rect">
            <a:avLst/>
          </a:prstGeom>
        </p:spPr>
      </p:pic>
      <p:sp>
        <p:nvSpPr>
          <p:cNvPr id="42" name="TextBox 41">
            <a:extLst>
              <a:ext uri="{FF2B5EF4-FFF2-40B4-BE49-F238E27FC236}">
                <a16:creationId xmlns:a16="http://schemas.microsoft.com/office/drawing/2014/main" id="{CD7547C4-7A3D-4B58-BB69-30832AA04667}"/>
              </a:ext>
            </a:extLst>
          </p:cNvPr>
          <p:cNvSpPr txBox="1"/>
          <p:nvPr/>
        </p:nvSpPr>
        <p:spPr>
          <a:xfrm>
            <a:off x="3137766" y="1915516"/>
            <a:ext cx="615553" cy="361574"/>
          </a:xfrm>
          <a:prstGeom prst="rect">
            <a:avLst/>
          </a:prstGeom>
          <a:noFill/>
        </p:spPr>
        <p:txBody>
          <a:bodyPr wrap="none" lIns="0" tIns="0" rIns="0" bIns="0" rtlCol="0" anchor="ctr" anchorCtr="0">
            <a:spAutoFit/>
          </a:bodyPr>
          <a:lstStyle/>
          <a:p>
            <a:pPr marL="0" marR="0" lvl="0" indent="0" algn="ctr" defTabSz="457200" eaLnBrk="1" fontAlgn="auto" latinLnBrk="0" hangingPunct="1">
              <a:lnSpc>
                <a:spcPts val="14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bg1">
                    <a:lumMod val="65000"/>
                  </a:schemeClr>
                </a:solidFill>
                <a:effectLst/>
                <a:uLnTx/>
                <a:uFillTx/>
              </a:rPr>
              <a:t>Remote </a:t>
            </a:r>
          </a:p>
          <a:p>
            <a:pPr marL="0" marR="0" lvl="0" indent="0" algn="ctr" defTabSz="457200" eaLnBrk="1" fontAlgn="auto" latinLnBrk="0" hangingPunct="1">
              <a:lnSpc>
                <a:spcPts val="14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bg1">
                    <a:lumMod val="65000"/>
                  </a:schemeClr>
                </a:solidFill>
                <a:effectLst/>
                <a:uLnTx/>
                <a:uFillTx/>
              </a:rPr>
              <a:t>UE </a:t>
            </a:r>
          </a:p>
        </p:txBody>
      </p:sp>
      <p:cxnSp>
        <p:nvCxnSpPr>
          <p:cNvPr id="43" name="Straight Arrow Connector 42">
            <a:extLst>
              <a:ext uri="{FF2B5EF4-FFF2-40B4-BE49-F238E27FC236}">
                <a16:creationId xmlns:a16="http://schemas.microsoft.com/office/drawing/2014/main" id="{836C2ECF-4278-42E6-A086-922BB6D6890A}"/>
              </a:ext>
            </a:extLst>
          </p:cNvPr>
          <p:cNvCxnSpPr>
            <a:cxnSpLocks/>
          </p:cNvCxnSpPr>
          <p:nvPr/>
        </p:nvCxnSpPr>
        <p:spPr>
          <a:xfrm flipH="1">
            <a:off x="3540734" y="1762901"/>
            <a:ext cx="1073950" cy="0"/>
          </a:xfrm>
          <a:prstGeom prst="straightConnector1">
            <a:avLst/>
          </a:prstGeom>
          <a:noFill/>
          <a:ln w="38100" cap="flat" cmpd="sng" algn="ctr">
            <a:solidFill>
              <a:schemeClr val="accent6"/>
            </a:solidFill>
            <a:prstDash val="solid"/>
            <a:miter lim="800000"/>
            <a:headEnd type="triangle"/>
            <a:tailEnd type="triangle"/>
          </a:ln>
          <a:effectLst/>
        </p:spPr>
      </p:cxnSp>
      <p:sp>
        <p:nvSpPr>
          <p:cNvPr id="44" name="TextBox 43">
            <a:extLst>
              <a:ext uri="{FF2B5EF4-FFF2-40B4-BE49-F238E27FC236}">
                <a16:creationId xmlns:a16="http://schemas.microsoft.com/office/drawing/2014/main" id="{796F0F41-0388-499D-8852-7DC2B9C50C75}"/>
              </a:ext>
            </a:extLst>
          </p:cNvPr>
          <p:cNvSpPr txBox="1"/>
          <p:nvPr/>
        </p:nvSpPr>
        <p:spPr>
          <a:xfrm>
            <a:off x="3995710" y="1562882"/>
            <a:ext cx="134652" cy="179536"/>
          </a:xfrm>
          <a:prstGeom prst="rect">
            <a:avLst/>
          </a:prstGeom>
          <a:noFill/>
        </p:spPr>
        <p:txBody>
          <a:bodyPr wrap="none" lIns="0" tIns="0" rIns="0" bIns="0" rtlCol="0">
            <a:spAutoFit/>
          </a:bodyPr>
          <a:lstStyle>
            <a:defPPr>
              <a:defRPr lang="en-US"/>
            </a:defPPr>
            <a:lvl1pPr marR="0" lvl="0" indent="0" defTabSz="457200" fontAlgn="auto">
              <a:lnSpc>
                <a:spcPts val="1400"/>
              </a:lnSpc>
              <a:spcBef>
                <a:spcPts val="0"/>
              </a:spcBef>
              <a:spcAft>
                <a:spcPts val="0"/>
              </a:spcAft>
              <a:buClrTx/>
              <a:buSzTx/>
              <a:buFontTx/>
              <a:buNone/>
              <a:tabLst/>
              <a:defRPr kumimoji="0" sz="1200" b="0" i="0" u="none" strike="noStrike" kern="0" cap="none" spc="0" normalizeH="0" baseline="0">
                <a:ln>
                  <a:noFill/>
                </a:ln>
                <a:solidFill>
                  <a:prstClr val="black"/>
                </a:solidFill>
                <a:effectLst/>
                <a:uLnTx/>
                <a:uFillTx/>
              </a:defRPr>
            </a:lvl1pPr>
          </a:lstStyle>
          <a:p>
            <a:r>
              <a:rPr lang="en-US" dirty="0"/>
              <a:t>SL</a:t>
            </a:r>
          </a:p>
        </p:txBody>
      </p:sp>
      <p:grpSp>
        <p:nvGrpSpPr>
          <p:cNvPr id="6" name="Group 5">
            <a:extLst>
              <a:ext uri="{FF2B5EF4-FFF2-40B4-BE49-F238E27FC236}">
                <a16:creationId xmlns:a16="http://schemas.microsoft.com/office/drawing/2014/main" id="{8D86CB8D-FFEB-68F3-BDDF-0964FA76D4D4}"/>
              </a:ext>
            </a:extLst>
          </p:cNvPr>
          <p:cNvGrpSpPr/>
          <p:nvPr/>
        </p:nvGrpSpPr>
        <p:grpSpPr>
          <a:xfrm>
            <a:off x="5603695" y="1005799"/>
            <a:ext cx="1004184" cy="1511380"/>
            <a:chOff x="2220658" y="1781117"/>
            <a:chExt cx="1004184" cy="1511380"/>
          </a:xfrm>
        </p:grpSpPr>
        <p:pic>
          <p:nvPicPr>
            <p:cNvPr id="7" name="Picture 6">
              <a:extLst>
                <a:ext uri="{FF2B5EF4-FFF2-40B4-BE49-F238E27FC236}">
                  <a16:creationId xmlns:a16="http://schemas.microsoft.com/office/drawing/2014/main" id="{41BC4099-54B6-8467-FA05-C5329A9FA5FF}"/>
                </a:ext>
              </a:extLst>
            </p:cNvPr>
            <p:cNvPicPr>
              <a:picLocks noChangeAspect="1"/>
            </p:cNvPicPr>
            <p:nvPr/>
          </p:nvPicPr>
          <p:blipFill>
            <a:blip r:embed="rId5">
              <a:grayscl/>
            </a:blip>
            <a:stretch>
              <a:fillRect/>
            </a:stretch>
          </p:blipFill>
          <p:spPr>
            <a:xfrm>
              <a:off x="2434078" y="2001710"/>
              <a:ext cx="603121" cy="1072109"/>
            </a:xfrm>
            <a:prstGeom prst="rect">
              <a:avLst/>
            </a:prstGeom>
          </p:spPr>
        </p:pic>
        <p:grpSp>
          <p:nvGrpSpPr>
            <p:cNvPr id="9" name="Group 8">
              <a:extLst>
                <a:ext uri="{FF2B5EF4-FFF2-40B4-BE49-F238E27FC236}">
                  <a16:creationId xmlns:a16="http://schemas.microsoft.com/office/drawing/2014/main" id="{29C074E6-C47E-A8E3-4914-7C8DF71F16BB}"/>
                </a:ext>
              </a:extLst>
            </p:cNvPr>
            <p:cNvGrpSpPr/>
            <p:nvPr/>
          </p:nvGrpSpPr>
          <p:grpSpPr>
            <a:xfrm>
              <a:off x="2220658" y="1792042"/>
              <a:ext cx="837068" cy="750606"/>
              <a:chOff x="357766" y="1115891"/>
              <a:chExt cx="901022" cy="901023"/>
            </a:xfrm>
          </p:grpSpPr>
          <p:sp>
            <p:nvSpPr>
              <p:cNvPr id="15" name="Arc 14">
                <a:extLst>
                  <a:ext uri="{FF2B5EF4-FFF2-40B4-BE49-F238E27FC236}">
                    <a16:creationId xmlns:a16="http://schemas.microsoft.com/office/drawing/2014/main" id="{BC02EAB8-1E3F-B089-5A72-C6B18C1FE62B}"/>
                  </a:ext>
                </a:extLst>
              </p:cNvPr>
              <p:cNvSpPr/>
              <p:nvPr/>
            </p:nvSpPr>
            <p:spPr>
              <a:xfrm rot="2823098">
                <a:off x="577166" y="1267518"/>
                <a:ext cx="582099" cy="621959"/>
              </a:xfrm>
              <a:prstGeom prst="arc">
                <a:avLst/>
              </a:prstGeom>
              <a:no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457200" eaLnBrk="1" fontAlgn="auto" latinLnBrk="0" hangingPunct="1">
                  <a:lnSpc>
                    <a:spcPts val="14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6" name="Arc 15">
                <a:extLst>
                  <a:ext uri="{FF2B5EF4-FFF2-40B4-BE49-F238E27FC236}">
                    <a16:creationId xmlns:a16="http://schemas.microsoft.com/office/drawing/2014/main" id="{CD2EFD49-15D1-1013-DBFF-B5412BCE3414}"/>
                  </a:ext>
                </a:extLst>
              </p:cNvPr>
              <p:cNvSpPr>
                <a:spLocks noChangeAspect="1"/>
              </p:cNvSpPr>
              <p:nvPr/>
            </p:nvSpPr>
            <p:spPr>
              <a:xfrm rot="2823098">
                <a:off x="357765" y="1115892"/>
                <a:ext cx="901023" cy="901022"/>
              </a:xfrm>
              <a:prstGeom prst="arc">
                <a:avLst/>
              </a:prstGeom>
              <a:no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457200" eaLnBrk="1" fontAlgn="auto" latinLnBrk="0" hangingPunct="1">
                  <a:lnSpc>
                    <a:spcPts val="14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7" name="Arc 16">
                <a:extLst>
                  <a:ext uri="{FF2B5EF4-FFF2-40B4-BE49-F238E27FC236}">
                    <a16:creationId xmlns:a16="http://schemas.microsoft.com/office/drawing/2014/main" id="{83EB0356-8242-02A8-7A10-BFD3429134F9}"/>
                  </a:ext>
                </a:extLst>
              </p:cNvPr>
              <p:cNvSpPr/>
              <p:nvPr/>
            </p:nvSpPr>
            <p:spPr>
              <a:xfrm rot="2823098">
                <a:off x="718935" y="1375408"/>
                <a:ext cx="369279" cy="359475"/>
              </a:xfrm>
              <a:prstGeom prst="arc">
                <a:avLst/>
              </a:prstGeom>
              <a:no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457200" eaLnBrk="1" fontAlgn="auto" latinLnBrk="0" hangingPunct="1">
                  <a:lnSpc>
                    <a:spcPts val="14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8F476212-7DB5-52EA-925D-3ADD5A3DF65A}"/>
                </a:ext>
              </a:extLst>
            </p:cNvPr>
            <p:cNvSpPr txBox="1"/>
            <p:nvPr/>
          </p:nvSpPr>
          <p:spPr>
            <a:xfrm>
              <a:off x="2513937" y="3103727"/>
              <a:ext cx="341440" cy="188770"/>
            </a:xfrm>
            <a:prstGeom prst="rect">
              <a:avLst/>
            </a:prstGeom>
            <a:noFill/>
          </p:spPr>
          <p:txBody>
            <a:bodyPr wrap="none" lIns="0" tIns="0" rIns="0" bIns="0" rtlCol="0">
              <a:spAutoFit/>
            </a:bodyPr>
            <a:lstStyle/>
            <a:p>
              <a:pPr marL="0" marR="0" lvl="0" indent="0" defTabSz="457200" eaLnBrk="1" fontAlgn="auto" latinLnBrk="0" hangingPunct="1">
                <a:lnSpc>
                  <a:spcPts val="1400"/>
                </a:lnSpc>
                <a:spcBef>
                  <a:spcPts val="0"/>
                </a:spcBef>
                <a:spcAft>
                  <a:spcPts val="0"/>
                </a:spcAft>
                <a:buClrTx/>
                <a:buSzTx/>
                <a:buFontTx/>
                <a:buNone/>
                <a:tabLst/>
                <a:defRPr/>
              </a:pPr>
              <a:r>
                <a:rPr kumimoji="0" lang="en-US" sz="1600" b="0" i="0" u="none" strike="noStrike" kern="0" cap="none" spc="0" normalizeH="0" baseline="0" noProof="0" dirty="0" err="1">
                  <a:ln>
                    <a:noFill/>
                  </a:ln>
                  <a:solidFill>
                    <a:prstClr val="black"/>
                  </a:solidFill>
                  <a:effectLst/>
                  <a:uLnTx/>
                  <a:uFillTx/>
                </a:rPr>
                <a:t>gNB</a:t>
              </a:r>
              <a:endParaRPr kumimoji="0" lang="en-US" sz="1600" b="0" i="0" u="none" strike="noStrike" kern="0" cap="none" spc="0" normalizeH="0" baseline="0" noProof="0" dirty="0">
                <a:ln>
                  <a:noFill/>
                </a:ln>
                <a:solidFill>
                  <a:prstClr val="black"/>
                </a:solidFill>
                <a:effectLst/>
                <a:uLnTx/>
                <a:uFillTx/>
              </a:endParaRPr>
            </a:p>
          </p:txBody>
        </p:sp>
        <p:grpSp>
          <p:nvGrpSpPr>
            <p:cNvPr id="11" name="Group 10">
              <a:extLst>
                <a:ext uri="{FF2B5EF4-FFF2-40B4-BE49-F238E27FC236}">
                  <a16:creationId xmlns:a16="http://schemas.microsoft.com/office/drawing/2014/main" id="{EEE9280E-8629-7305-E8DC-11BD19ACA455}"/>
                </a:ext>
              </a:extLst>
            </p:cNvPr>
            <p:cNvGrpSpPr/>
            <p:nvPr/>
          </p:nvGrpSpPr>
          <p:grpSpPr>
            <a:xfrm flipH="1">
              <a:off x="2387774" y="1781117"/>
              <a:ext cx="837068" cy="750605"/>
              <a:chOff x="3905070" y="3294725"/>
              <a:chExt cx="837068" cy="750605"/>
            </a:xfrm>
          </p:grpSpPr>
          <p:sp>
            <p:nvSpPr>
              <p:cNvPr id="12" name="Arc 11">
                <a:extLst>
                  <a:ext uri="{FF2B5EF4-FFF2-40B4-BE49-F238E27FC236}">
                    <a16:creationId xmlns:a16="http://schemas.microsoft.com/office/drawing/2014/main" id="{C32F13A5-F284-AC22-BDBD-AEF171022C0C}"/>
                  </a:ext>
                </a:extLst>
              </p:cNvPr>
              <p:cNvSpPr/>
              <p:nvPr/>
            </p:nvSpPr>
            <p:spPr>
              <a:xfrm rot="2823098">
                <a:off x="4136827" y="3391197"/>
                <a:ext cx="484923" cy="577813"/>
              </a:xfrm>
              <a:prstGeom prst="arc">
                <a:avLst/>
              </a:prstGeom>
              <a:no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457200" eaLnBrk="1" fontAlgn="auto" latinLnBrk="0" hangingPunct="1">
                  <a:lnSpc>
                    <a:spcPts val="14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3" name="Arc 12">
                <a:extLst>
                  <a:ext uri="{FF2B5EF4-FFF2-40B4-BE49-F238E27FC236}">
                    <a16:creationId xmlns:a16="http://schemas.microsoft.com/office/drawing/2014/main" id="{17102F61-0ED9-9187-20A1-3F5CC48ADD4B}"/>
                  </a:ext>
                </a:extLst>
              </p:cNvPr>
              <p:cNvSpPr>
                <a:spLocks noChangeAspect="1"/>
              </p:cNvSpPr>
              <p:nvPr/>
            </p:nvSpPr>
            <p:spPr>
              <a:xfrm rot="2823098">
                <a:off x="3948301" y="3251494"/>
                <a:ext cx="750605" cy="837068"/>
              </a:xfrm>
              <a:prstGeom prst="arc">
                <a:avLst/>
              </a:prstGeom>
              <a:no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457200" eaLnBrk="1" fontAlgn="auto" latinLnBrk="0" hangingPunct="1">
                  <a:lnSpc>
                    <a:spcPts val="14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4" name="Arc 13">
                <a:extLst>
                  <a:ext uri="{FF2B5EF4-FFF2-40B4-BE49-F238E27FC236}">
                    <a16:creationId xmlns:a16="http://schemas.microsoft.com/office/drawing/2014/main" id="{1B684963-9A2C-908D-44FF-DA41A8BEFB79}"/>
                  </a:ext>
                </a:extLst>
              </p:cNvPr>
              <p:cNvSpPr/>
              <p:nvPr/>
            </p:nvSpPr>
            <p:spPr>
              <a:xfrm rot="2823098">
                <a:off x="4258322" y="3493670"/>
                <a:ext cx="307631" cy="333960"/>
              </a:xfrm>
              <a:prstGeom prst="arc">
                <a:avLst/>
              </a:prstGeom>
              <a:no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457200" eaLnBrk="1" fontAlgn="auto" latinLnBrk="0" hangingPunct="1">
                  <a:lnSpc>
                    <a:spcPts val="14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sp>
        <p:nvSpPr>
          <p:cNvPr id="4" name="Slide Number Placeholder 3">
            <a:extLst>
              <a:ext uri="{FF2B5EF4-FFF2-40B4-BE49-F238E27FC236}">
                <a16:creationId xmlns:a16="http://schemas.microsoft.com/office/drawing/2014/main" id="{07D51A52-C0A1-9523-159F-564C41DCB043}"/>
              </a:ext>
            </a:extLst>
          </p:cNvPr>
          <p:cNvSpPr>
            <a:spLocks noGrp="1"/>
          </p:cNvSpPr>
          <p:nvPr>
            <p:ph type="sldNum" sz="quarter" idx="10"/>
          </p:nvPr>
        </p:nvSpPr>
        <p:spPr/>
        <p:txBody>
          <a:bodyPr/>
          <a:lstStyle/>
          <a:p>
            <a:fld id="{0DE4BD5F-8B14-4699-8612-1D3882A88C40}" type="slidenum">
              <a:rPr lang="en-CA"/>
              <a:pPr>
                <a:defRPr/>
              </a:pPr>
              <a:t>36</a:t>
            </a:fld>
            <a:endParaRPr lang="en-US"/>
          </a:p>
        </p:txBody>
      </p:sp>
    </p:spTree>
    <p:extLst>
      <p:ext uri="{BB962C8B-B14F-4D97-AF65-F5344CB8AC3E}">
        <p14:creationId xmlns:p14="http://schemas.microsoft.com/office/powerpoint/2010/main" val="24756514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873BB6C3-CF1A-67BA-6209-2FB3F333E2DA}"/>
              </a:ext>
            </a:extLst>
          </p:cNvPr>
          <p:cNvSpPr/>
          <p:nvPr/>
        </p:nvSpPr>
        <p:spPr>
          <a:xfrm>
            <a:off x="6585542" y="1556085"/>
            <a:ext cx="2845849" cy="555576"/>
          </a:xfrm>
          <a:prstGeom prst="cloud">
            <a:avLst/>
          </a:prstGeom>
          <a:solidFill>
            <a:schemeClr val="bg2">
              <a:lumMod val="90000"/>
            </a:schemeClr>
          </a:solidFill>
          <a:ln w="12700" cap="flat" cmpd="sng" algn="ctr">
            <a:solidFill>
              <a:schemeClr val="bg2">
                <a:lumMod val="75000"/>
              </a:schemeClr>
            </a:solidFill>
            <a:prstDash val="solid"/>
            <a:miter lim="800000"/>
          </a:ln>
          <a:effectLst/>
        </p:spPr>
        <p:txBody>
          <a:bodyPr rtlCol="0" anchor="ctr"/>
          <a:lstStyle/>
          <a:p>
            <a:pPr marL="0" marR="0" lvl="0" indent="0" algn="ctr" defTabSz="457200" eaLnBrk="1" fontAlgn="auto" latinLnBrk="0" hangingPunct="1">
              <a:lnSpc>
                <a:spcPts val="1400"/>
              </a:lnSpc>
              <a:spcBef>
                <a:spcPts val="0"/>
              </a:spcBef>
              <a:spcAft>
                <a:spcPts val="0"/>
              </a:spcAft>
              <a:buClrTx/>
              <a:buSzTx/>
              <a:buFontTx/>
              <a:buNone/>
              <a:tabLst/>
              <a:defRPr/>
            </a:pPr>
            <a:r>
              <a:rPr kumimoji="0" lang="en-US" sz="1400" b="1" i="0" u="none" strike="noStrike" kern="0" cap="none" spc="0" normalizeH="0" baseline="0" noProof="0" dirty="0">
                <a:ln>
                  <a:noFill/>
                </a:ln>
                <a:effectLst/>
                <a:uLnTx/>
                <a:uFillTx/>
                <a:latin typeface="Calibri" panose="020F0502020204030204"/>
                <a:ea typeface="+mn-ea"/>
                <a:cs typeface="+mn-cs"/>
              </a:rPr>
              <a:t>   Core Network</a:t>
            </a:r>
          </a:p>
        </p:txBody>
      </p:sp>
      <p:sp>
        <p:nvSpPr>
          <p:cNvPr id="2" name="Title 1">
            <a:extLst>
              <a:ext uri="{FF2B5EF4-FFF2-40B4-BE49-F238E27FC236}">
                <a16:creationId xmlns:a16="http://schemas.microsoft.com/office/drawing/2014/main" id="{63DFD806-851F-4956-8B90-05C63592D884}"/>
              </a:ext>
            </a:extLst>
          </p:cNvPr>
          <p:cNvSpPr>
            <a:spLocks noGrp="1"/>
          </p:cNvSpPr>
          <p:nvPr>
            <p:ph type="title"/>
          </p:nvPr>
        </p:nvSpPr>
        <p:spPr/>
        <p:txBody>
          <a:bodyPr/>
          <a:lstStyle/>
          <a:p>
            <a:r>
              <a:rPr lang="en-US" dirty="0"/>
              <a:t>NR ProSe L3 UE-to-Network relay - Overview</a:t>
            </a:r>
          </a:p>
        </p:txBody>
      </p:sp>
      <p:pic>
        <p:nvPicPr>
          <p:cNvPr id="6" name="Picture 5">
            <a:extLst>
              <a:ext uri="{FF2B5EF4-FFF2-40B4-BE49-F238E27FC236}">
                <a16:creationId xmlns:a16="http://schemas.microsoft.com/office/drawing/2014/main" id="{D347C4BB-AFD0-4ABA-BC30-2A0459C77A89}"/>
              </a:ext>
            </a:extLst>
          </p:cNvPr>
          <p:cNvPicPr>
            <a:picLocks noChangeAspect="1"/>
          </p:cNvPicPr>
          <p:nvPr/>
        </p:nvPicPr>
        <p:blipFill>
          <a:blip r:embed="rId2"/>
          <a:stretch>
            <a:fillRect/>
          </a:stretch>
        </p:blipFill>
        <p:spPr>
          <a:xfrm>
            <a:off x="3011981" y="2529646"/>
            <a:ext cx="6656442" cy="4290134"/>
          </a:xfrm>
          <a:prstGeom prst="rect">
            <a:avLst/>
          </a:prstGeom>
        </p:spPr>
      </p:pic>
      <p:sp>
        <p:nvSpPr>
          <p:cNvPr id="8" name="TextBox 7">
            <a:extLst>
              <a:ext uri="{FF2B5EF4-FFF2-40B4-BE49-F238E27FC236}">
                <a16:creationId xmlns:a16="http://schemas.microsoft.com/office/drawing/2014/main" id="{7E8DEE81-0D90-48BE-8AD0-ED4D5D0D0C32}"/>
              </a:ext>
            </a:extLst>
          </p:cNvPr>
          <p:cNvSpPr txBox="1"/>
          <p:nvPr/>
        </p:nvSpPr>
        <p:spPr>
          <a:xfrm>
            <a:off x="2260880" y="6567716"/>
            <a:ext cx="876886" cy="276999"/>
          </a:xfrm>
          <a:prstGeom prst="rect">
            <a:avLst/>
          </a:prstGeom>
          <a:noFill/>
        </p:spPr>
        <p:txBody>
          <a:bodyPr wrap="square">
            <a:spAutoFit/>
          </a:bodyPr>
          <a:lstStyle/>
          <a:p>
            <a:r>
              <a:rPr lang="en-US" sz="1200" dirty="0">
                <a:hlinkClick r:id="rId3"/>
              </a:rPr>
              <a:t>TS 23.304</a:t>
            </a:r>
            <a:endParaRPr lang="en-US" sz="1200" dirty="0"/>
          </a:p>
        </p:txBody>
      </p:sp>
      <p:sp>
        <p:nvSpPr>
          <p:cNvPr id="9" name="Oval 8">
            <a:extLst>
              <a:ext uri="{FF2B5EF4-FFF2-40B4-BE49-F238E27FC236}">
                <a16:creationId xmlns:a16="http://schemas.microsoft.com/office/drawing/2014/main" id="{51E40652-6BB5-4659-89E2-232B527E6576}"/>
              </a:ext>
            </a:extLst>
          </p:cNvPr>
          <p:cNvSpPr/>
          <p:nvPr/>
        </p:nvSpPr>
        <p:spPr>
          <a:xfrm>
            <a:off x="3373995" y="1528978"/>
            <a:ext cx="1343021" cy="498826"/>
          </a:xfrm>
          <a:prstGeom prst="ellipse">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AA158A8-564A-4988-811A-D69FE8AECB61}"/>
              </a:ext>
            </a:extLst>
          </p:cNvPr>
          <p:cNvSpPr/>
          <p:nvPr/>
        </p:nvSpPr>
        <p:spPr>
          <a:xfrm>
            <a:off x="4683429" y="1406749"/>
            <a:ext cx="1513822" cy="793210"/>
          </a:xfrm>
          <a:prstGeom prst="ellipse">
            <a:avLst/>
          </a:prstGeom>
          <a:solidFill>
            <a:schemeClr val="accent1">
              <a:lumMod val="40000"/>
              <a:lumOff val="60000"/>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1D84B0F7-A56A-47AD-BD69-49B306DAA043}"/>
              </a:ext>
            </a:extLst>
          </p:cNvPr>
          <p:cNvCxnSpPr>
            <a:cxnSpLocks/>
          </p:cNvCxnSpPr>
          <p:nvPr/>
        </p:nvCxnSpPr>
        <p:spPr>
          <a:xfrm>
            <a:off x="6299932" y="1847265"/>
            <a:ext cx="401190" cy="0"/>
          </a:xfrm>
          <a:prstGeom prst="straightConnector1">
            <a:avLst/>
          </a:prstGeom>
          <a:noFill/>
          <a:ln w="12700" cap="flat" cmpd="sng" algn="ctr">
            <a:solidFill>
              <a:schemeClr val="tx1"/>
            </a:solidFill>
            <a:prstDash val="solid"/>
            <a:miter lim="800000"/>
            <a:headEnd type="triangle"/>
            <a:tailEnd type="triangle"/>
          </a:ln>
          <a:effectLst/>
        </p:spPr>
      </p:cxnSp>
      <p:pic>
        <p:nvPicPr>
          <p:cNvPr id="17" name="Picture 16">
            <a:extLst>
              <a:ext uri="{FF2B5EF4-FFF2-40B4-BE49-F238E27FC236}">
                <a16:creationId xmlns:a16="http://schemas.microsoft.com/office/drawing/2014/main" id="{831095A2-12E0-4117-B88E-02B20C020483}"/>
              </a:ext>
            </a:extLst>
          </p:cNvPr>
          <p:cNvPicPr>
            <a:picLocks noChangeAspect="1"/>
          </p:cNvPicPr>
          <p:nvPr/>
        </p:nvPicPr>
        <p:blipFill>
          <a:blip r:embed="rId4">
            <a:duotone>
              <a:srgbClr val="ED7D31">
                <a:shade val="45000"/>
                <a:satMod val="135000"/>
              </a:srgbClr>
              <a:prstClr val="white"/>
            </a:duotone>
          </a:blip>
          <a:stretch>
            <a:fillRect/>
          </a:stretch>
        </p:blipFill>
        <p:spPr>
          <a:xfrm>
            <a:off x="4557357" y="1464774"/>
            <a:ext cx="480737" cy="498827"/>
          </a:xfrm>
          <a:prstGeom prst="rect">
            <a:avLst/>
          </a:prstGeom>
        </p:spPr>
      </p:pic>
      <p:sp>
        <p:nvSpPr>
          <p:cNvPr id="18" name="TextBox 17">
            <a:extLst>
              <a:ext uri="{FF2B5EF4-FFF2-40B4-BE49-F238E27FC236}">
                <a16:creationId xmlns:a16="http://schemas.microsoft.com/office/drawing/2014/main" id="{1D228708-374E-40F9-9683-E0ABAAB77E31}"/>
              </a:ext>
            </a:extLst>
          </p:cNvPr>
          <p:cNvSpPr txBox="1"/>
          <p:nvPr/>
        </p:nvSpPr>
        <p:spPr>
          <a:xfrm>
            <a:off x="4559829" y="1963601"/>
            <a:ext cx="437620" cy="541110"/>
          </a:xfrm>
          <a:prstGeom prst="rect">
            <a:avLst/>
          </a:prstGeom>
          <a:noFill/>
        </p:spPr>
        <p:txBody>
          <a:bodyPr wrap="none" lIns="0" tIns="0" rIns="0" bIns="0" rtlCol="0" anchor="ctr" anchorCtr="0">
            <a:spAutoFit/>
          </a:bodyPr>
          <a:lstStyle/>
          <a:p>
            <a:pPr marL="0" marR="0" lvl="0" indent="0" algn="ctr" defTabSz="457200" eaLnBrk="1" fontAlgn="auto" latinLnBrk="0" hangingPunct="1">
              <a:lnSpc>
                <a:spcPts val="14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ED7D31"/>
                </a:solidFill>
                <a:effectLst/>
                <a:uLnTx/>
                <a:uFillTx/>
              </a:rPr>
              <a:t>U2N </a:t>
            </a:r>
          </a:p>
          <a:p>
            <a:pPr marL="0" marR="0" lvl="0" indent="0" algn="ctr" defTabSz="457200" eaLnBrk="1" fontAlgn="auto" latinLnBrk="0" hangingPunct="1">
              <a:lnSpc>
                <a:spcPts val="14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ED7D31"/>
                </a:solidFill>
                <a:effectLst/>
                <a:uLnTx/>
                <a:uFillTx/>
              </a:rPr>
              <a:t>Relay </a:t>
            </a:r>
          </a:p>
          <a:p>
            <a:pPr marL="0" marR="0" lvl="0" indent="0" algn="ctr" defTabSz="457200" eaLnBrk="1" fontAlgn="auto" latinLnBrk="0" hangingPunct="1">
              <a:lnSpc>
                <a:spcPts val="14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ED7D31"/>
                </a:solidFill>
                <a:effectLst/>
                <a:uLnTx/>
                <a:uFillTx/>
              </a:rPr>
              <a:t>UE</a:t>
            </a:r>
          </a:p>
        </p:txBody>
      </p:sp>
      <p:sp>
        <p:nvSpPr>
          <p:cNvPr id="19" name="TextBox 18">
            <a:extLst>
              <a:ext uri="{FF2B5EF4-FFF2-40B4-BE49-F238E27FC236}">
                <a16:creationId xmlns:a16="http://schemas.microsoft.com/office/drawing/2014/main" id="{71D85A8F-A99E-4EDC-85BA-0B3052F36DE4}"/>
              </a:ext>
            </a:extLst>
          </p:cNvPr>
          <p:cNvSpPr txBox="1"/>
          <p:nvPr/>
        </p:nvSpPr>
        <p:spPr>
          <a:xfrm>
            <a:off x="5380932" y="1516220"/>
            <a:ext cx="163506" cy="179536"/>
          </a:xfrm>
          <a:prstGeom prst="rect">
            <a:avLst/>
          </a:prstGeom>
          <a:noFill/>
        </p:spPr>
        <p:txBody>
          <a:bodyPr wrap="none" lIns="0" tIns="0" rIns="0" bIns="0" rtlCol="0">
            <a:spAutoFit/>
          </a:bodyPr>
          <a:lstStyle/>
          <a:p>
            <a:pPr marL="0" marR="0" lvl="0" indent="0" defTabSz="457200" eaLnBrk="1" fontAlgn="auto" latinLnBrk="0" hangingPunct="1">
              <a:lnSpc>
                <a:spcPts val="14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UL</a:t>
            </a:r>
          </a:p>
        </p:txBody>
      </p:sp>
      <p:sp>
        <p:nvSpPr>
          <p:cNvPr id="20" name="TextBox 19">
            <a:extLst>
              <a:ext uri="{FF2B5EF4-FFF2-40B4-BE49-F238E27FC236}">
                <a16:creationId xmlns:a16="http://schemas.microsoft.com/office/drawing/2014/main" id="{8ADE4B31-C263-41FA-9857-41A94326B631}"/>
              </a:ext>
            </a:extLst>
          </p:cNvPr>
          <p:cNvSpPr txBox="1"/>
          <p:nvPr/>
        </p:nvSpPr>
        <p:spPr>
          <a:xfrm>
            <a:off x="5385740" y="1899208"/>
            <a:ext cx="158698" cy="179536"/>
          </a:xfrm>
          <a:prstGeom prst="rect">
            <a:avLst/>
          </a:prstGeom>
          <a:noFill/>
        </p:spPr>
        <p:txBody>
          <a:bodyPr wrap="none" lIns="0" tIns="0" rIns="0" bIns="0" rtlCol="0">
            <a:spAutoFit/>
          </a:bodyPr>
          <a:lstStyle/>
          <a:p>
            <a:pPr marL="0" marR="0" lvl="0" indent="0" defTabSz="457200" eaLnBrk="1" fontAlgn="auto" latinLnBrk="0" hangingPunct="1">
              <a:lnSpc>
                <a:spcPts val="14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DL</a:t>
            </a:r>
          </a:p>
        </p:txBody>
      </p:sp>
      <p:cxnSp>
        <p:nvCxnSpPr>
          <p:cNvPr id="21" name="Straight Arrow Connector 20">
            <a:extLst>
              <a:ext uri="{FF2B5EF4-FFF2-40B4-BE49-F238E27FC236}">
                <a16:creationId xmlns:a16="http://schemas.microsoft.com/office/drawing/2014/main" id="{07293A8C-43A2-462F-B6D1-0EF65F241EDE}"/>
              </a:ext>
            </a:extLst>
          </p:cNvPr>
          <p:cNvCxnSpPr>
            <a:cxnSpLocks/>
          </p:cNvCxnSpPr>
          <p:nvPr/>
        </p:nvCxnSpPr>
        <p:spPr>
          <a:xfrm>
            <a:off x="4959191" y="1716239"/>
            <a:ext cx="1021563" cy="0"/>
          </a:xfrm>
          <a:prstGeom prst="straightConnector1">
            <a:avLst/>
          </a:prstGeom>
          <a:noFill/>
          <a:ln w="38100" cap="flat" cmpd="sng" algn="ctr">
            <a:solidFill>
              <a:schemeClr val="accent1"/>
            </a:solidFill>
            <a:prstDash val="solid"/>
            <a:miter lim="800000"/>
            <a:headEnd type="none"/>
            <a:tailEnd type="triangle"/>
          </a:ln>
          <a:effectLst/>
        </p:spPr>
      </p:cxnSp>
      <p:cxnSp>
        <p:nvCxnSpPr>
          <p:cNvPr id="22" name="Straight Arrow Connector 21">
            <a:extLst>
              <a:ext uri="{FF2B5EF4-FFF2-40B4-BE49-F238E27FC236}">
                <a16:creationId xmlns:a16="http://schemas.microsoft.com/office/drawing/2014/main" id="{6F9CA136-F895-4D34-84CF-CA0A50F5F642}"/>
              </a:ext>
            </a:extLst>
          </p:cNvPr>
          <p:cNvCxnSpPr>
            <a:cxnSpLocks/>
          </p:cNvCxnSpPr>
          <p:nvPr/>
        </p:nvCxnSpPr>
        <p:spPr>
          <a:xfrm flipH="1">
            <a:off x="4959191" y="1872475"/>
            <a:ext cx="960603" cy="0"/>
          </a:xfrm>
          <a:prstGeom prst="straightConnector1">
            <a:avLst/>
          </a:prstGeom>
          <a:noFill/>
          <a:ln w="38100" cap="flat" cmpd="sng" algn="ctr">
            <a:solidFill>
              <a:srgbClr val="4472C4"/>
            </a:solidFill>
            <a:prstDash val="solid"/>
            <a:miter lim="800000"/>
            <a:headEnd type="none"/>
            <a:tailEnd type="triangle"/>
          </a:ln>
          <a:effectLst/>
        </p:spPr>
      </p:cxnSp>
      <p:pic>
        <p:nvPicPr>
          <p:cNvPr id="23" name="Picture 22">
            <a:extLst>
              <a:ext uri="{FF2B5EF4-FFF2-40B4-BE49-F238E27FC236}">
                <a16:creationId xmlns:a16="http://schemas.microsoft.com/office/drawing/2014/main" id="{A2BEE339-A612-4A72-8258-D8ABF6EBC154}"/>
              </a:ext>
            </a:extLst>
          </p:cNvPr>
          <p:cNvPicPr>
            <a:picLocks noChangeAspect="1"/>
          </p:cNvPicPr>
          <p:nvPr/>
        </p:nvPicPr>
        <p:blipFill>
          <a:blip r:embed="rId4">
            <a:duotone>
              <a:schemeClr val="accent3">
                <a:shade val="45000"/>
                <a:satMod val="135000"/>
              </a:schemeClr>
              <a:prstClr val="white"/>
            </a:duotone>
          </a:blip>
          <a:stretch>
            <a:fillRect/>
          </a:stretch>
        </p:blipFill>
        <p:spPr>
          <a:xfrm>
            <a:off x="3229578" y="1473819"/>
            <a:ext cx="480737" cy="480737"/>
          </a:xfrm>
          <a:prstGeom prst="rect">
            <a:avLst/>
          </a:prstGeom>
        </p:spPr>
      </p:pic>
      <p:sp>
        <p:nvSpPr>
          <p:cNvPr id="24" name="TextBox 23">
            <a:extLst>
              <a:ext uri="{FF2B5EF4-FFF2-40B4-BE49-F238E27FC236}">
                <a16:creationId xmlns:a16="http://schemas.microsoft.com/office/drawing/2014/main" id="{6A9FA8FE-D03A-4207-90FE-18B9FF4F8336}"/>
              </a:ext>
            </a:extLst>
          </p:cNvPr>
          <p:cNvSpPr txBox="1"/>
          <p:nvPr/>
        </p:nvSpPr>
        <p:spPr>
          <a:xfrm>
            <a:off x="3137766" y="1915516"/>
            <a:ext cx="615553" cy="361574"/>
          </a:xfrm>
          <a:prstGeom prst="rect">
            <a:avLst/>
          </a:prstGeom>
          <a:noFill/>
        </p:spPr>
        <p:txBody>
          <a:bodyPr wrap="none" lIns="0" tIns="0" rIns="0" bIns="0" rtlCol="0" anchor="ctr" anchorCtr="0">
            <a:spAutoFit/>
          </a:bodyPr>
          <a:lstStyle/>
          <a:p>
            <a:pPr marL="0" marR="0" lvl="0" indent="0" algn="ctr" defTabSz="457200" eaLnBrk="1" fontAlgn="auto" latinLnBrk="0" hangingPunct="1">
              <a:lnSpc>
                <a:spcPts val="14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bg1">
                    <a:lumMod val="65000"/>
                  </a:schemeClr>
                </a:solidFill>
                <a:effectLst/>
                <a:uLnTx/>
                <a:uFillTx/>
              </a:rPr>
              <a:t>Remote </a:t>
            </a:r>
          </a:p>
          <a:p>
            <a:pPr marL="0" marR="0" lvl="0" indent="0" algn="ctr" defTabSz="457200" eaLnBrk="1" fontAlgn="auto" latinLnBrk="0" hangingPunct="1">
              <a:lnSpc>
                <a:spcPts val="14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bg1">
                    <a:lumMod val="65000"/>
                  </a:schemeClr>
                </a:solidFill>
                <a:effectLst/>
                <a:uLnTx/>
                <a:uFillTx/>
              </a:rPr>
              <a:t>UE </a:t>
            </a:r>
          </a:p>
        </p:txBody>
      </p:sp>
      <p:cxnSp>
        <p:nvCxnSpPr>
          <p:cNvPr id="25" name="Straight Arrow Connector 24">
            <a:extLst>
              <a:ext uri="{FF2B5EF4-FFF2-40B4-BE49-F238E27FC236}">
                <a16:creationId xmlns:a16="http://schemas.microsoft.com/office/drawing/2014/main" id="{7427D587-256A-487A-90D2-829C418C5423}"/>
              </a:ext>
            </a:extLst>
          </p:cNvPr>
          <p:cNvCxnSpPr>
            <a:cxnSpLocks/>
          </p:cNvCxnSpPr>
          <p:nvPr/>
        </p:nvCxnSpPr>
        <p:spPr>
          <a:xfrm flipH="1">
            <a:off x="3540734" y="1762901"/>
            <a:ext cx="1073950" cy="0"/>
          </a:xfrm>
          <a:prstGeom prst="straightConnector1">
            <a:avLst/>
          </a:prstGeom>
          <a:noFill/>
          <a:ln w="38100" cap="flat" cmpd="sng" algn="ctr">
            <a:solidFill>
              <a:schemeClr val="accent6"/>
            </a:solidFill>
            <a:prstDash val="solid"/>
            <a:miter lim="800000"/>
            <a:headEnd type="triangle"/>
            <a:tailEnd type="triangle"/>
          </a:ln>
          <a:effectLst/>
        </p:spPr>
      </p:cxnSp>
      <p:sp>
        <p:nvSpPr>
          <p:cNvPr id="26" name="TextBox 25">
            <a:extLst>
              <a:ext uri="{FF2B5EF4-FFF2-40B4-BE49-F238E27FC236}">
                <a16:creationId xmlns:a16="http://schemas.microsoft.com/office/drawing/2014/main" id="{D98A82CE-864C-4354-A299-0D0DA258A197}"/>
              </a:ext>
            </a:extLst>
          </p:cNvPr>
          <p:cNvSpPr txBox="1"/>
          <p:nvPr/>
        </p:nvSpPr>
        <p:spPr>
          <a:xfrm>
            <a:off x="3995710" y="1562882"/>
            <a:ext cx="134652" cy="179536"/>
          </a:xfrm>
          <a:prstGeom prst="rect">
            <a:avLst/>
          </a:prstGeom>
          <a:noFill/>
        </p:spPr>
        <p:txBody>
          <a:bodyPr wrap="none" lIns="0" tIns="0" rIns="0" bIns="0" rtlCol="0">
            <a:spAutoFit/>
          </a:bodyPr>
          <a:lstStyle>
            <a:defPPr>
              <a:defRPr lang="en-US"/>
            </a:defPPr>
            <a:lvl1pPr marR="0" lvl="0" indent="0" defTabSz="457200" fontAlgn="auto">
              <a:lnSpc>
                <a:spcPts val="1400"/>
              </a:lnSpc>
              <a:spcBef>
                <a:spcPts val="0"/>
              </a:spcBef>
              <a:spcAft>
                <a:spcPts val="0"/>
              </a:spcAft>
              <a:buClrTx/>
              <a:buSzTx/>
              <a:buFontTx/>
              <a:buNone/>
              <a:tabLst/>
              <a:defRPr kumimoji="0" sz="1200" b="0" i="0" u="none" strike="noStrike" kern="0" cap="none" spc="0" normalizeH="0" baseline="0">
                <a:ln>
                  <a:noFill/>
                </a:ln>
                <a:solidFill>
                  <a:prstClr val="black"/>
                </a:solidFill>
                <a:effectLst/>
                <a:uLnTx/>
                <a:uFillTx/>
              </a:defRPr>
            </a:lvl1pPr>
          </a:lstStyle>
          <a:p>
            <a:r>
              <a:rPr lang="en-US" dirty="0"/>
              <a:t>SL</a:t>
            </a:r>
          </a:p>
        </p:txBody>
      </p:sp>
      <p:sp>
        <p:nvSpPr>
          <p:cNvPr id="3" name="Rectangle 2">
            <a:extLst>
              <a:ext uri="{FF2B5EF4-FFF2-40B4-BE49-F238E27FC236}">
                <a16:creationId xmlns:a16="http://schemas.microsoft.com/office/drawing/2014/main" id="{03554144-E70A-4D9C-8B0D-4AC8929E9777}"/>
              </a:ext>
            </a:extLst>
          </p:cNvPr>
          <p:cNvSpPr/>
          <p:nvPr/>
        </p:nvSpPr>
        <p:spPr>
          <a:xfrm>
            <a:off x="75876" y="4524627"/>
            <a:ext cx="9855243" cy="187617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2C4BDB61-D7C4-449D-BDBE-63D90893B413}"/>
              </a:ext>
            </a:extLst>
          </p:cNvPr>
          <p:cNvSpPr txBox="1"/>
          <p:nvPr/>
        </p:nvSpPr>
        <p:spPr>
          <a:xfrm>
            <a:off x="1105397" y="4645736"/>
            <a:ext cx="2124181" cy="338554"/>
          </a:xfrm>
          <a:prstGeom prst="rect">
            <a:avLst/>
          </a:prstGeom>
          <a:noFill/>
          <a:ln>
            <a:noFill/>
          </a:ln>
        </p:spPr>
        <p:txBody>
          <a:bodyPr wrap="square" lIns="45720" tIns="0" rIns="18288" bIns="0" rtlCol="0">
            <a:spAutoFit/>
          </a:bodyPr>
          <a:lstStyle/>
          <a:p>
            <a:pPr algn="r"/>
            <a:r>
              <a:rPr lang="en-US" sz="1100" dirty="0">
                <a:solidFill>
                  <a:srgbClr val="FF0000"/>
                </a:solidFill>
              </a:rPr>
              <a:t>4a. Standard procedure</a:t>
            </a:r>
          </a:p>
          <a:p>
            <a:pPr algn="r"/>
            <a:r>
              <a:rPr lang="en-US" sz="1100" dirty="0">
                <a:solidFill>
                  <a:srgbClr val="FF0000"/>
                </a:solidFill>
              </a:rPr>
              <a:t>4b. Configured from the scenario</a:t>
            </a:r>
          </a:p>
        </p:txBody>
      </p:sp>
      <p:sp>
        <p:nvSpPr>
          <p:cNvPr id="28" name="TextBox 27">
            <a:extLst>
              <a:ext uri="{FF2B5EF4-FFF2-40B4-BE49-F238E27FC236}">
                <a16:creationId xmlns:a16="http://schemas.microsoft.com/office/drawing/2014/main" id="{DA431C6C-CB48-44D8-863D-9A3112DA9802}"/>
              </a:ext>
            </a:extLst>
          </p:cNvPr>
          <p:cNvSpPr txBox="1"/>
          <p:nvPr/>
        </p:nvSpPr>
        <p:spPr>
          <a:xfrm>
            <a:off x="75877" y="5121453"/>
            <a:ext cx="3230030" cy="169277"/>
          </a:xfrm>
          <a:prstGeom prst="rect">
            <a:avLst/>
          </a:prstGeom>
          <a:noFill/>
          <a:ln>
            <a:noFill/>
          </a:ln>
        </p:spPr>
        <p:txBody>
          <a:bodyPr wrap="square" lIns="45720" tIns="0" rIns="18288" bIns="0" rtlCol="0">
            <a:spAutoFit/>
          </a:bodyPr>
          <a:lstStyle/>
          <a:p>
            <a:pPr algn="r"/>
            <a:r>
              <a:rPr lang="en-US" sz="1100" dirty="0">
                <a:solidFill>
                  <a:srgbClr val="FF0000"/>
                </a:solidFill>
              </a:rPr>
              <a:t>5. Simplified: IP addresses are exchanged during step 4</a:t>
            </a:r>
          </a:p>
        </p:txBody>
      </p:sp>
      <p:sp>
        <p:nvSpPr>
          <p:cNvPr id="29" name="TextBox 28">
            <a:extLst>
              <a:ext uri="{FF2B5EF4-FFF2-40B4-BE49-F238E27FC236}">
                <a16:creationId xmlns:a16="http://schemas.microsoft.com/office/drawing/2014/main" id="{ECE1EEEF-B986-460F-BF45-0117759005B4}"/>
              </a:ext>
            </a:extLst>
          </p:cNvPr>
          <p:cNvSpPr txBox="1"/>
          <p:nvPr/>
        </p:nvSpPr>
        <p:spPr>
          <a:xfrm>
            <a:off x="104737" y="5400949"/>
            <a:ext cx="3201169" cy="338554"/>
          </a:xfrm>
          <a:prstGeom prst="rect">
            <a:avLst/>
          </a:prstGeom>
          <a:noFill/>
          <a:ln>
            <a:noFill/>
          </a:ln>
        </p:spPr>
        <p:txBody>
          <a:bodyPr wrap="square" lIns="45720" tIns="0" rIns="18288" bIns="0" rtlCol="0">
            <a:spAutoFit/>
          </a:bodyPr>
          <a:lstStyle/>
          <a:p>
            <a:pPr algn="r"/>
            <a:r>
              <a:rPr lang="en-US" sz="1100" dirty="0">
                <a:solidFill>
                  <a:srgbClr val="FF0000"/>
                </a:solidFill>
              </a:rPr>
              <a:t>6. Simple model: Remote UE switches from NW bearer to SL bearer with Relay UE – No QoS management</a:t>
            </a:r>
          </a:p>
        </p:txBody>
      </p:sp>
      <p:sp>
        <p:nvSpPr>
          <p:cNvPr id="30" name="TextBox 29">
            <a:extLst>
              <a:ext uri="{FF2B5EF4-FFF2-40B4-BE49-F238E27FC236}">
                <a16:creationId xmlns:a16="http://schemas.microsoft.com/office/drawing/2014/main" id="{2415AD23-BC32-4518-9DC7-79778B863DED}"/>
              </a:ext>
            </a:extLst>
          </p:cNvPr>
          <p:cNvSpPr txBox="1"/>
          <p:nvPr/>
        </p:nvSpPr>
        <p:spPr>
          <a:xfrm>
            <a:off x="10542" y="5845101"/>
            <a:ext cx="3605577" cy="169277"/>
          </a:xfrm>
          <a:prstGeom prst="rect">
            <a:avLst/>
          </a:prstGeom>
          <a:noFill/>
          <a:ln>
            <a:noFill/>
          </a:ln>
        </p:spPr>
        <p:txBody>
          <a:bodyPr wrap="square" lIns="45720" tIns="0" rIns="18288" bIns="0" rtlCol="0">
            <a:spAutoFit/>
          </a:bodyPr>
          <a:lstStyle/>
          <a:p>
            <a:pPr algn="r"/>
            <a:r>
              <a:rPr lang="en-US" sz="1100" dirty="0">
                <a:solidFill>
                  <a:srgbClr val="FF0000"/>
                </a:solidFill>
              </a:rPr>
              <a:t>7. Ideal: Function call to the LTE PGW  corresponding function</a:t>
            </a:r>
          </a:p>
        </p:txBody>
      </p:sp>
      <p:sp>
        <p:nvSpPr>
          <p:cNvPr id="31" name="TextBox 30">
            <a:extLst>
              <a:ext uri="{FF2B5EF4-FFF2-40B4-BE49-F238E27FC236}">
                <a16:creationId xmlns:a16="http://schemas.microsoft.com/office/drawing/2014/main" id="{8FC0234D-64BB-481A-A23C-927BC62DD562}"/>
              </a:ext>
            </a:extLst>
          </p:cNvPr>
          <p:cNvSpPr txBox="1"/>
          <p:nvPr/>
        </p:nvSpPr>
        <p:spPr>
          <a:xfrm>
            <a:off x="95203" y="4309183"/>
            <a:ext cx="1010194" cy="215444"/>
          </a:xfrm>
          <a:prstGeom prst="rect">
            <a:avLst/>
          </a:prstGeom>
          <a:noFill/>
          <a:ln>
            <a:noFill/>
          </a:ln>
        </p:spPr>
        <p:txBody>
          <a:bodyPr wrap="square" lIns="45720" tIns="0" rIns="18288" bIns="0" rtlCol="0">
            <a:spAutoFit/>
          </a:bodyPr>
          <a:lstStyle/>
          <a:p>
            <a:pPr algn="r"/>
            <a:r>
              <a:rPr lang="en-US" sz="1400" b="1" dirty="0">
                <a:solidFill>
                  <a:srgbClr val="FF0000"/>
                </a:solidFill>
              </a:rPr>
              <a:t>ns-3 model</a:t>
            </a:r>
          </a:p>
        </p:txBody>
      </p:sp>
      <p:grpSp>
        <p:nvGrpSpPr>
          <p:cNvPr id="5" name="Group 4">
            <a:extLst>
              <a:ext uri="{FF2B5EF4-FFF2-40B4-BE49-F238E27FC236}">
                <a16:creationId xmlns:a16="http://schemas.microsoft.com/office/drawing/2014/main" id="{A890594F-663A-78EB-A998-138644629678}"/>
              </a:ext>
            </a:extLst>
          </p:cNvPr>
          <p:cNvGrpSpPr/>
          <p:nvPr/>
        </p:nvGrpSpPr>
        <p:grpSpPr>
          <a:xfrm>
            <a:off x="5603695" y="1005799"/>
            <a:ext cx="1004184" cy="1511380"/>
            <a:chOff x="2220658" y="1781117"/>
            <a:chExt cx="1004184" cy="1511380"/>
          </a:xfrm>
        </p:grpSpPr>
        <p:pic>
          <p:nvPicPr>
            <p:cNvPr id="7" name="Picture 6">
              <a:extLst>
                <a:ext uri="{FF2B5EF4-FFF2-40B4-BE49-F238E27FC236}">
                  <a16:creationId xmlns:a16="http://schemas.microsoft.com/office/drawing/2014/main" id="{4774FBFA-C3C9-E70E-EF92-5BC756AC31B6}"/>
                </a:ext>
              </a:extLst>
            </p:cNvPr>
            <p:cNvPicPr>
              <a:picLocks noChangeAspect="1"/>
            </p:cNvPicPr>
            <p:nvPr/>
          </p:nvPicPr>
          <p:blipFill>
            <a:blip r:embed="rId5">
              <a:grayscl/>
            </a:blip>
            <a:stretch>
              <a:fillRect/>
            </a:stretch>
          </p:blipFill>
          <p:spPr>
            <a:xfrm>
              <a:off x="2434078" y="2001710"/>
              <a:ext cx="603121" cy="1072109"/>
            </a:xfrm>
            <a:prstGeom prst="rect">
              <a:avLst/>
            </a:prstGeom>
          </p:spPr>
        </p:pic>
        <p:grpSp>
          <p:nvGrpSpPr>
            <p:cNvPr id="15" name="Group 14">
              <a:extLst>
                <a:ext uri="{FF2B5EF4-FFF2-40B4-BE49-F238E27FC236}">
                  <a16:creationId xmlns:a16="http://schemas.microsoft.com/office/drawing/2014/main" id="{CF01499B-652B-E1C4-234D-1E19D36693D3}"/>
                </a:ext>
              </a:extLst>
            </p:cNvPr>
            <p:cNvGrpSpPr/>
            <p:nvPr/>
          </p:nvGrpSpPr>
          <p:grpSpPr>
            <a:xfrm>
              <a:off x="2220658" y="1792042"/>
              <a:ext cx="837068" cy="750606"/>
              <a:chOff x="357766" y="1115891"/>
              <a:chExt cx="901022" cy="901023"/>
            </a:xfrm>
          </p:grpSpPr>
          <p:sp>
            <p:nvSpPr>
              <p:cNvPr id="36" name="Arc 35">
                <a:extLst>
                  <a:ext uri="{FF2B5EF4-FFF2-40B4-BE49-F238E27FC236}">
                    <a16:creationId xmlns:a16="http://schemas.microsoft.com/office/drawing/2014/main" id="{FA71AA0A-8654-F99F-1F82-EF5A9D33C2DB}"/>
                  </a:ext>
                </a:extLst>
              </p:cNvPr>
              <p:cNvSpPr/>
              <p:nvPr/>
            </p:nvSpPr>
            <p:spPr>
              <a:xfrm rot="2823098">
                <a:off x="577166" y="1267518"/>
                <a:ext cx="582099" cy="621959"/>
              </a:xfrm>
              <a:prstGeom prst="arc">
                <a:avLst/>
              </a:prstGeom>
              <a:no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457200" eaLnBrk="1" fontAlgn="auto" latinLnBrk="0" hangingPunct="1">
                  <a:lnSpc>
                    <a:spcPts val="14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37" name="Arc 36">
                <a:extLst>
                  <a:ext uri="{FF2B5EF4-FFF2-40B4-BE49-F238E27FC236}">
                    <a16:creationId xmlns:a16="http://schemas.microsoft.com/office/drawing/2014/main" id="{6F059442-02B8-95ED-5608-0B4881286AB9}"/>
                  </a:ext>
                </a:extLst>
              </p:cNvPr>
              <p:cNvSpPr>
                <a:spLocks noChangeAspect="1"/>
              </p:cNvSpPr>
              <p:nvPr/>
            </p:nvSpPr>
            <p:spPr>
              <a:xfrm rot="2823098">
                <a:off x="357765" y="1115892"/>
                <a:ext cx="901023" cy="901022"/>
              </a:xfrm>
              <a:prstGeom prst="arc">
                <a:avLst/>
              </a:prstGeom>
              <a:no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457200" eaLnBrk="1" fontAlgn="auto" latinLnBrk="0" hangingPunct="1">
                  <a:lnSpc>
                    <a:spcPts val="14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8" name="Arc 37">
                <a:extLst>
                  <a:ext uri="{FF2B5EF4-FFF2-40B4-BE49-F238E27FC236}">
                    <a16:creationId xmlns:a16="http://schemas.microsoft.com/office/drawing/2014/main" id="{7A575792-86CC-07B7-C01C-A47729649BC9}"/>
                  </a:ext>
                </a:extLst>
              </p:cNvPr>
              <p:cNvSpPr/>
              <p:nvPr/>
            </p:nvSpPr>
            <p:spPr>
              <a:xfrm rot="2823098">
                <a:off x="718935" y="1375408"/>
                <a:ext cx="369279" cy="359475"/>
              </a:xfrm>
              <a:prstGeom prst="arc">
                <a:avLst/>
              </a:prstGeom>
              <a:no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457200" eaLnBrk="1" fontAlgn="auto" latinLnBrk="0" hangingPunct="1">
                  <a:lnSpc>
                    <a:spcPts val="14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sp>
          <p:nvSpPr>
            <p:cNvPr id="16" name="TextBox 15">
              <a:extLst>
                <a:ext uri="{FF2B5EF4-FFF2-40B4-BE49-F238E27FC236}">
                  <a16:creationId xmlns:a16="http://schemas.microsoft.com/office/drawing/2014/main" id="{A3740730-E826-A5B8-BEFC-6CB4959A1DED}"/>
                </a:ext>
              </a:extLst>
            </p:cNvPr>
            <p:cNvSpPr txBox="1"/>
            <p:nvPr/>
          </p:nvSpPr>
          <p:spPr>
            <a:xfrm>
              <a:off x="2513937" y="3103727"/>
              <a:ext cx="341440" cy="188770"/>
            </a:xfrm>
            <a:prstGeom prst="rect">
              <a:avLst/>
            </a:prstGeom>
            <a:noFill/>
          </p:spPr>
          <p:txBody>
            <a:bodyPr wrap="none" lIns="0" tIns="0" rIns="0" bIns="0" rtlCol="0">
              <a:spAutoFit/>
            </a:bodyPr>
            <a:lstStyle/>
            <a:p>
              <a:pPr marL="0" marR="0" lvl="0" indent="0" defTabSz="457200" eaLnBrk="1" fontAlgn="auto" latinLnBrk="0" hangingPunct="1">
                <a:lnSpc>
                  <a:spcPts val="1400"/>
                </a:lnSpc>
                <a:spcBef>
                  <a:spcPts val="0"/>
                </a:spcBef>
                <a:spcAft>
                  <a:spcPts val="0"/>
                </a:spcAft>
                <a:buClrTx/>
                <a:buSzTx/>
                <a:buFontTx/>
                <a:buNone/>
                <a:tabLst/>
                <a:defRPr/>
              </a:pPr>
              <a:r>
                <a:rPr kumimoji="0" lang="en-US" sz="1600" b="0" i="0" u="none" strike="noStrike" kern="0" cap="none" spc="0" normalizeH="0" baseline="0" noProof="0" dirty="0" err="1">
                  <a:ln>
                    <a:noFill/>
                  </a:ln>
                  <a:solidFill>
                    <a:prstClr val="black"/>
                  </a:solidFill>
                  <a:effectLst/>
                  <a:uLnTx/>
                  <a:uFillTx/>
                </a:rPr>
                <a:t>gNB</a:t>
              </a:r>
              <a:endParaRPr kumimoji="0" lang="en-US" sz="1600" b="0" i="0" u="none" strike="noStrike" kern="0" cap="none" spc="0" normalizeH="0" baseline="0" noProof="0" dirty="0">
                <a:ln>
                  <a:noFill/>
                </a:ln>
                <a:solidFill>
                  <a:prstClr val="black"/>
                </a:solidFill>
                <a:effectLst/>
                <a:uLnTx/>
                <a:uFillTx/>
              </a:endParaRPr>
            </a:p>
          </p:txBody>
        </p:sp>
        <p:grpSp>
          <p:nvGrpSpPr>
            <p:cNvPr id="32" name="Group 31">
              <a:extLst>
                <a:ext uri="{FF2B5EF4-FFF2-40B4-BE49-F238E27FC236}">
                  <a16:creationId xmlns:a16="http://schemas.microsoft.com/office/drawing/2014/main" id="{0FC06E7E-9354-D795-CF68-80EDFD45E3E3}"/>
                </a:ext>
              </a:extLst>
            </p:cNvPr>
            <p:cNvGrpSpPr/>
            <p:nvPr/>
          </p:nvGrpSpPr>
          <p:grpSpPr>
            <a:xfrm flipH="1">
              <a:off x="2387774" y="1781117"/>
              <a:ext cx="837068" cy="750605"/>
              <a:chOff x="3905070" y="3294725"/>
              <a:chExt cx="837068" cy="750605"/>
            </a:xfrm>
          </p:grpSpPr>
          <p:sp>
            <p:nvSpPr>
              <p:cNvPr id="33" name="Arc 32">
                <a:extLst>
                  <a:ext uri="{FF2B5EF4-FFF2-40B4-BE49-F238E27FC236}">
                    <a16:creationId xmlns:a16="http://schemas.microsoft.com/office/drawing/2014/main" id="{04D74433-6AAA-386B-9277-63E8E704B73D}"/>
                  </a:ext>
                </a:extLst>
              </p:cNvPr>
              <p:cNvSpPr/>
              <p:nvPr/>
            </p:nvSpPr>
            <p:spPr>
              <a:xfrm rot="2823098">
                <a:off x="4136827" y="3391197"/>
                <a:ext cx="484923" cy="577813"/>
              </a:xfrm>
              <a:prstGeom prst="arc">
                <a:avLst/>
              </a:prstGeom>
              <a:no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457200" eaLnBrk="1" fontAlgn="auto" latinLnBrk="0" hangingPunct="1">
                  <a:lnSpc>
                    <a:spcPts val="14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4" name="Arc 33">
                <a:extLst>
                  <a:ext uri="{FF2B5EF4-FFF2-40B4-BE49-F238E27FC236}">
                    <a16:creationId xmlns:a16="http://schemas.microsoft.com/office/drawing/2014/main" id="{5244C1F9-FC28-5617-6323-9CC66F50BFBF}"/>
                  </a:ext>
                </a:extLst>
              </p:cNvPr>
              <p:cNvSpPr>
                <a:spLocks noChangeAspect="1"/>
              </p:cNvSpPr>
              <p:nvPr/>
            </p:nvSpPr>
            <p:spPr>
              <a:xfrm rot="2823098">
                <a:off x="3948301" y="3251494"/>
                <a:ext cx="750605" cy="837068"/>
              </a:xfrm>
              <a:prstGeom prst="arc">
                <a:avLst/>
              </a:prstGeom>
              <a:no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457200" eaLnBrk="1" fontAlgn="auto" latinLnBrk="0" hangingPunct="1">
                  <a:lnSpc>
                    <a:spcPts val="14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5" name="Arc 34">
                <a:extLst>
                  <a:ext uri="{FF2B5EF4-FFF2-40B4-BE49-F238E27FC236}">
                    <a16:creationId xmlns:a16="http://schemas.microsoft.com/office/drawing/2014/main" id="{9E361AD8-45EA-763D-A0BB-EDC2678F30D7}"/>
                  </a:ext>
                </a:extLst>
              </p:cNvPr>
              <p:cNvSpPr/>
              <p:nvPr/>
            </p:nvSpPr>
            <p:spPr>
              <a:xfrm rot="2823098">
                <a:off x="4258322" y="3493670"/>
                <a:ext cx="307631" cy="333960"/>
              </a:xfrm>
              <a:prstGeom prst="arc">
                <a:avLst/>
              </a:prstGeom>
              <a:no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457200" eaLnBrk="1" fontAlgn="auto" latinLnBrk="0" hangingPunct="1">
                  <a:lnSpc>
                    <a:spcPts val="14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sp>
        <p:nvSpPr>
          <p:cNvPr id="11" name="Slide Number Placeholder 10">
            <a:extLst>
              <a:ext uri="{FF2B5EF4-FFF2-40B4-BE49-F238E27FC236}">
                <a16:creationId xmlns:a16="http://schemas.microsoft.com/office/drawing/2014/main" id="{AEB1B9B2-CCB0-A9CE-080A-0D52CE9D5DFC}"/>
              </a:ext>
            </a:extLst>
          </p:cNvPr>
          <p:cNvSpPr>
            <a:spLocks noGrp="1"/>
          </p:cNvSpPr>
          <p:nvPr>
            <p:ph type="sldNum" sz="quarter" idx="10"/>
          </p:nvPr>
        </p:nvSpPr>
        <p:spPr/>
        <p:txBody>
          <a:bodyPr/>
          <a:lstStyle/>
          <a:p>
            <a:fld id="{0DE4BD5F-8B14-4699-8612-1D3882A88C40}" type="slidenum">
              <a:rPr lang="en-CA"/>
              <a:pPr>
                <a:defRPr/>
              </a:pPr>
              <a:t>37</a:t>
            </a:fld>
            <a:endParaRPr lang="en-US"/>
          </a:p>
        </p:txBody>
      </p:sp>
    </p:spTree>
    <p:extLst>
      <p:ext uri="{BB962C8B-B14F-4D97-AF65-F5344CB8AC3E}">
        <p14:creationId xmlns:p14="http://schemas.microsoft.com/office/powerpoint/2010/main" val="30841702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D29FC-C920-6C73-9E7B-C7560144B7AE}"/>
              </a:ext>
            </a:extLst>
          </p:cNvPr>
          <p:cNvSpPr>
            <a:spLocks noGrp="1"/>
          </p:cNvSpPr>
          <p:nvPr>
            <p:ph type="title"/>
          </p:nvPr>
        </p:nvSpPr>
        <p:spPr/>
        <p:txBody>
          <a:bodyPr/>
          <a:lstStyle/>
          <a:p>
            <a:r>
              <a:rPr lang="en-US" dirty="0"/>
              <a:t>NR ProSe L3 UE-to-Network relay - Example</a:t>
            </a:r>
          </a:p>
        </p:txBody>
      </p:sp>
      <p:sp>
        <p:nvSpPr>
          <p:cNvPr id="3" name="Slide Number Placeholder 2">
            <a:extLst>
              <a:ext uri="{FF2B5EF4-FFF2-40B4-BE49-F238E27FC236}">
                <a16:creationId xmlns:a16="http://schemas.microsoft.com/office/drawing/2014/main" id="{7C7673B7-21B6-67C3-966F-FA6353D7B75B}"/>
              </a:ext>
            </a:extLst>
          </p:cNvPr>
          <p:cNvSpPr>
            <a:spLocks noGrp="1"/>
          </p:cNvSpPr>
          <p:nvPr>
            <p:ph type="sldNum" sz="quarter" idx="10"/>
          </p:nvPr>
        </p:nvSpPr>
        <p:spPr/>
        <p:txBody>
          <a:bodyPr/>
          <a:lstStyle/>
          <a:p>
            <a:pPr>
              <a:defRPr/>
            </a:pPr>
            <a:fld id="{0DE4BD5F-8B14-4699-8612-1D3882A88C40}" type="slidenum">
              <a:rPr lang="en-CA" smtClean="0"/>
              <a:pPr>
                <a:defRPr/>
              </a:pPr>
              <a:t>38</a:t>
            </a:fld>
            <a:endParaRPr lang="en-CA" dirty="0"/>
          </a:p>
        </p:txBody>
      </p:sp>
      <p:sp>
        <p:nvSpPr>
          <p:cNvPr id="61" name="TextBox 60">
            <a:extLst>
              <a:ext uri="{FF2B5EF4-FFF2-40B4-BE49-F238E27FC236}">
                <a16:creationId xmlns:a16="http://schemas.microsoft.com/office/drawing/2014/main" id="{AE81D1A3-7028-C0E9-B240-8A57BE8F8DAC}"/>
              </a:ext>
            </a:extLst>
          </p:cNvPr>
          <p:cNvSpPr txBox="1"/>
          <p:nvPr/>
        </p:nvSpPr>
        <p:spPr>
          <a:xfrm>
            <a:off x="4648200" y="783293"/>
            <a:ext cx="2743200" cy="369332"/>
          </a:xfrm>
          <a:prstGeom prst="rect">
            <a:avLst/>
          </a:prstGeom>
          <a:noFill/>
        </p:spPr>
        <p:txBody>
          <a:bodyPr wrap="square">
            <a:spAutoFit/>
          </a:bodyPr>
          <a:lstStyle/>
          <a:p>
            <a:r>
              <a:rPr lang="en-US" b="0" dirty="0">
                <a:solidFill>
                  <a:schemeClr val="accent1"/>
                </a:solidFill>
                <a:effectLst/>
                <a:latin typeface="Consolas" panose="020B0609020204030204" pitchFamily="49" charset="0"/>
              </a:rPr>
              <a:t>nr-prose-l3-relay.cc</a:t>
            </a:r>
          </a:p>
        </p:txBody>
      </p:sp>
      <p:sp>
        <p:nvSpPr>
          <p:cNvPr id="99" name="TextBox 98">
            <a:extLst>
              <a:ext uri="{FF2B5EF4-FFF2-40B4-BE49-F238E27FC236}">
                <a16:creationId xmlns:a16="http://schemas.microsoft.com/office/drawing/2014/main" id="{C768FDE6-9DEC-C11C-65EC-A450B45B743D}"/>
              </a:ext>
            </a:extLst>
          </p:cNvPr>
          <p:cNvSpPr txBox="1"/>
          <p:nvPr/>
        </p:nvSpPr>
        <p:spPr>
          <a:xfrm>
            <a:off x="3121087" y="1159974"/>
            <a:ext cx="5949825" cy="338554"/>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n-US" sz="1600" b="1" dirty="0"/>
              <a:t>Source code: </a:t>
            </a:r>
            <a:r>
              <a:rPr lang="en-US" sz="1600" dirty="0"/>
              <a:t>src/nr/examples/nr-prose-examples/nr-prose-l3-relay.cc</a:t>
            </a:r>
          </a:p>
        </p:txBody>
      </p:sp>
      <p:cxnSp>
        <p:nvCxnSpPr>
          <p:cNvPr id="6" name="Straight Arrow Connector 5">
            <a:extLst>
              <a:ext uri="{FF2B5EF4-FFF2-40B4-BE49-F238E27FC236}">
                <a16:creationId xmlns:a16="http://schemas.microsoft.com/office/drawing/2014/main" id="{7D9EC5C6-67A8-231C-8BE4-8A68624055C9}"/>
              </a:ext>
            </a:extLst>
          </p:cNvPr>
          <p:cNvCxnSpPr>
            <a:cxnSpLocks/>
          </p:cNvCxnSpPr>
          <p:nvPr/>
        </p:nvCxnSpPr>
        <p:spPr>
          <a:xfrm flipV="1">
            <a:off x="914400" y="2335219"/>
            <a:ext cx="465978" cy="5038"/>
          </a:xfrm>
          <a:prstGeom prst="straightConnector1">
            <a:avLst/>
          </a:prstGeom>
          <a:noFill/>
          <a:ln w="12700" cap="flat" cmpd="sng" algn="ctr">
            <a:solidFill>
              <a:schemeClr val="tx1"/>
            </a:solidFill>
            <a:prstDash val="solid"/>
            <a:miter lim="800000"/>
            <a:headEnd type="triangle"/>
            <a:tailEnd type="triangle"/>
          </a:ln>
          <a:effectLst/>
        </p:spPr>
      </p:cxnSp>
      <p:sp>
        <p:nvSpPr>
          <p:cNvPr id="7" name="Can 12">
            <a:extLst>
              <a:ext uri="{FF2B5EF4-FFF2-40B4-BE49-F238E27FC236}">
                <a16:creationId xmlns:a16="http://schemas.microsoft.com/office/drawing/2014/main" id="{20DA4A2A-B86F-A798-E22A-432970B7315C}"/>
              </a:ext>
            </a:extLst>
          </p:cNvPr>
          <p:cNvSpPr/>
          <p:nvPr/>
        </p:nvSpPr>
        <p:spPr>
          <a:xfrm>
            <a:off x="446184" y="2022392"/>
            <a:ext cx="382389" cy="458834"/>
          </a:xfrm>
          <a:prstGeom prst="can">
            <a:avLst/>
          </a:prstGeom>
        </p:spPr>
        <p:style>
          <a:lnRef idx="2">
            <a:schemeClr val="accent3">
              <a:shade val="50000"/>
            </a:schemeClr>
          </a:lnRef>
          <a:fillRef idx="1">
            <a:schemeClr val="accent3"/>
          </a:fillRef>
          <a:effectRef idx="0">
            <a:schemeClr val="accent3"/>
          </a:effectRef>
          <a:fontRef idx="minor">
            <a:schemeClr val="lt1"/>
          </a:fontRef>
        </p:style>
        <p:txBody>
          <a:bodyPr lIns="0" rIns="0" bIns="0" rtlCol="0" anchor="ctr"/>
          <a:lstStyle/>
          <a:p>
            <a:pPr algn="ctr"/>
            <a:endParaRPr lang="en-US" sz="1050" dirty="0">
              <a:solidFill>
                <a:schemeClr val="tx1"/>
              </a:solidFill>
            </a:endParaRPr>
          </a:p>
        </p:txBody>
      </p:sp>
      <p:pic>
        <p:nvPicPr>
          <p:cNvPr id="8" name="Picture 7">
            <a:extLst>
              <a:ext uri="{FF2B5EF4-FFF2-40B4-BE49-F238E27FC236}">
                <a16:creationId xmlns:a16="http://schemas.microsoft.com/office/drawing/2014/main" id="{59A48693-ACE0-9E3F-9B1F-B66424E26013}"/>
              </a:ext>
            </a:extLst>
          </p:cNvPr>
          <p:cNvPicPr>
            <a:picLocks noChangeAspect="1"/>
          </p:cNvPicPr>
          <p:nvPr/>
        </p:nvPicPr>
        <p:blipFill>
          <a:blip r:embed="rId3"/>
          <a:stretch>
            <a:fillRect/>
          </a:stretch>
        </p:blipFill>
        <p:spPr>
          <a:xfrm>
            <a:off x="1063991" y="3493276"/>
            <a:ext cx="480737" cy="498827"/>
          </a:xfrm>
          <a:prstGeom prst="rect">
            <a:avLst/>
          </a:prstGeom>
        </p:spPr>
      </p:pic>
      <p:sp>
        <p:nvSpPr>
          <p:cNvPr id="9" name="TextBox 8">
            <a:extLst>
              <a:ext uri="{FF2B5EF4-FFF2-40B4-BE49-F238E27FC236}">
                <a16:creationId xmlns:a16="http://schemas.microsoft.com/office/drawing/2014/main" id="{D4C83876-A4AE-757C-0AEE-F9DE7594E996}"/>
              </a:ext>
            </a:extLst>
          </p:cNvPr>
          <p:cNvSpPr txBox="1"/>
          <p:nvPr/>
        </p:nvSpPr>
        <p:spPr>
          <a:xfrm>
            <a:off x="1133147" y="3087936"/>
            <a:ext cx="163506" cy="179536"/>
          </a:xfrm>
          <a:prstGeom prst="rect">
            <a:avLst/>
          </a:prstGeom>
          <a:noFill/>
        </p:spPr>
        <p:txBody>
          <a:bodyPr wrap="none" lIns="0" tIns="0" rIns="0" bIns="0" rtlCol="0">
            <a:spAutoFit/>
          </a:bodyPr>
          <a:lstStyle/>
          <a:p>
            <a:pPr marL="0" marR="0" lvl="0" indent="0" defTabSz="457200" eaLnBrk="1" fontAlgn="auto" latinLnBrk="0" hangingPunct="1">
              <a:lnSpc>
                <a:spcPts val="14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UL</a:t>
            </a:r>
          </a:p>
        </p:txBody>
      </p:sp>
      <p:sp>
        <p:nvSpPr>
          <p:cNvPr id="10" name="TextBox 9">
            <a:extLst>
              <a:ext uri="{FF2B5EF4-FFF2-40B4-BE49-F238E27FC236}">
                <a16:creationId xmlns:a16="http://schemas.microsoft.com/office/drawing/2014/main" id="{156DF557-86D8-77A3-C03C-BF9ED6A70332}"/>
              </a:ext>
            </a:extLst>
          </p:cNvPr>
          <p:cNvSpPr txBox="1"/>
          <p:nvPr/>
        </p:nvSpPr>
        <p:spPr>
          <a:xfrm>
            <a:off x="1451817" y="3172054"/>
            <a:ext cx="158698" cy="179536"/>
          </a:xfrm>
          <a:prstGeom prst="rect">
            <a:avLst/>
          </a:prstGeom>
          <a:noFill/>
        </p:spPr>
        <p:txBody>
          <a:bodyPr wrap="none" lIns="0" tIns="0" rIns="0" bIns="0" rtlCol="0">
            <a:spAutoFit/>
          </a:bodyPr>
          <a:lstStyle/>
          <a:p>
            <a:pPr marL="0" marR="0" lvl="0" indent="0" defTabSz="457200" eaLnBrk="1" fontAlgn="auto" latinLnBrk="0" hangingPunct="1">
              <a:lnSpc>
                <a:spcPts val="14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DL</a:t>
            </a:r>
          </a:p>
        </p:txBody>
      </p:sp>
      <p:grpSp>
        <p:nvGrpSpPr>
          <p:cNvPr id="11" name="Group 10">
            <a:extLst>
              <a:ext uri="{FF2B5EF4-FFF2-40B4-BE49-F238E27FC236}">
                <a16:creationId xmlns:a16="http://schemas.microsoft.com/office/drawing/2014/main" id="{EE71B020-3832-EC6B-D6AA-1975C587D44A}"/>
              </a:ext>
            </a:extLst>
          </p:cNvPr>
          <p:cNvGrpSpPr/>
          <p:nvPr/>
        </p:nvGrpSpPr>
        <p:grpSpPr>
          <a:xfrm rot="17724234">
            <a:off x="1054777" y="3168665"/>
            <a:ext cx="640080" cy="89124"/>
            <a:chOff x="8269871" y="4928141"/>
            <a:chExt cx="1021563" cy="89124"/>
          </a:xfrm>
        </p:grpSpPr>
        <p:cxnSp>
          <p:nvCxnSpPr>
            <p:cNvPr id="12" name="Straight Arrow Connector 11">
              <a:extLst>
                <a:ext uri="{FF2B5EF4-FFF2-40B4-BE49-F238E27FC236}">
                  <a16:creationId xmlns:a16="http://schemas.microsoft.com/office/drawing/2014/main" id="{E2978E29-46DB-06A1-DB07-E0E445F6A89B}"/>
                </a:ext>
              </a:extLst>
            </p:cNvPr>
            <p:cNvCxnSpPr>
              <a:cxnSpLocks/>
            </p:cNvCxnSpPr>
            <p:nvPr/>
          </p:nvCxnSpPr>
          <p:spPr>
            <a:xfrm>
              <a:off x="8269871" y="4928141"/>
              <a:ext cx="1021563" cy="0"/>
            </a:xfrm>
            <a:prstGeom prst="straightConnector1">
              <a:avLst/>
            </a:prstGeom>
            <a:noFill/>
            <a:ln w="38100" cap="flat" cmpd="sng" algn="ctr">
              <a:solidFill>
                <a:schemeClr val="accent2"/>
              </a:solidFill>
              <a:prstDash val="solid"/>
              <a:miter lim="800000"/>
              <a:headEnd type="none"/>
              <a:tailEnd type="triangle"/>
            </a:ln>
            <a:effectLst/>
          </p:spPr>
        </p:cxnSp>
        <p:cxnSp>
          <p:nvCxnSpPr>
            <p:cNvPr id="13" name="Straight Arrow Connector 12">
              <a:extLst>
                <a:ext uri="{FF2B5EF4-FFF2-40B4-BE49-F238E27FC236}">
                  <a16:creationId xmlns:a16="http://schemas.microsoft.com/office/drawing/2014/main" id="{85661A79-C897-3131-0AF6-8560C4447A5E}"/>
                </a:ext>
              </a:extLst>
            </p:cNvPr>
            <p:cNvCxnSpPr>
              <a:cxnSpLocks/>
            </p:cNvCxnSpPr>
            <p:nvPr/>
          </p:nvCxnSpPr>
          <p:spPr>
            <a:xfrm flipH="1">
              <a:off x="8269871" y="5017265"/>
              <a:ext cx="960603" cy="0"/>
            </a:xfrm>
            <a:prstGeom prst="straightConnector1">
              <a:avLst/>
            </a:prstGeom>
            <a:noFill/>
            <a:ln w="38100" cap="flat" cmpd="sng" algn="ctr">
              <a:solidFill>
                <a:schemeClr val="accent2"/>
              </a:solidFill>
              <a:prstDash val="solid"/>
              <a:miter lim="800000"/>
              <a:headEnd type="none"/>
              <a:tailEnd type="triangle"/>
            </a:ln>
            <a:effectLst/>
          </p:spPr>
        </p:cxnSp>
      </p:grpSp>
      <p:pic>
        <p:nvPicPr>
          <p:cNvPr id="14" name="Picture 13">
            <a:extLst>
              <a:ext uri="{FF2B5EF4-FFF2-40B4-BE49-F238E27FC236}">
                <a16:creationId xmlns:a16="http://schemas.microsoft.com/office/drawing/2014/main" id="{ECCB7FAE-9CAD-4E75-3D08-15F7EA361F77}"/>
              </a:ext>
            </a:extLst>
          </p:cNvPr>
          <p:cNvPicPr>
            <a:picLocks noChangeAspect="1"/>
          </p:cNvPicPr>
          <p:nvPr/>
        </p:nvPicPr>
        <p:blipFill>
          <a:blip r:embed="rId3">
            <a:duotone>
              <a:prstClr val="black"/>
              <a:srgbClr val="D499EF">
                <a:tint val="45000"/>
                <a:satMod val="400000"/>
              </a:srgbClr>
            </a:duotone>
          </a:blip>
          <a:stretch>
            <a:fillRect/>
          </a:stretch>
        </p:blipFill>
        <p:spPr>
          <a:xfrm>
            <a:off x="344909" y="4983562"/>
            <a:ext cx="480737" cy="480737"/>
          </a:xfrm>
          <a:prstGeom prst="rect">
            <a:avLst/>
          </a:prstGeom>
        </p:spPr>
      </p:pic>
      <p:cxnSp>
        <p:nvCxnSpPr>
          <p:cNvPr id="15" name="Straight Arrow Connector 14">
            <a:extLst>
              <a:ext uri="{FF2B5EF4-FFF2-40B4-BE49-F238E27FC236}">
                <a16:creationId xmlns:a16="http://schemas.microsoft.com/office/drawing/2014/main" id="{59345019-6C11-86AD-7B63-11E14B4C132F}"/>
              </a:ext>
            </a:extLst>
          </p:cNvPr>
          <p:cNvCxnSpPr>
            <a:cxnSpLocks/>
          </p:cNvCxnSpPr>
          <p:nvPr/>
        </p:nvCxnSpPr>
        <p:spPr>
          <a:xfrm flipH="1">
            <a:off x="774586" y="4501084"/>
            <a:ext cx="291320" cy="530730"/>
          </a:xfrm>
          <a:prstGeom prst="straightConnector1">
            <a:avLst/>
          </a:prstGeom>
          <a:noFill/>
          <a:ln w="38100" cap="flat" cmpd="sng" algn="ctr">
            <a:solidFill>
              <a:schemeClr val="accent4"/>
            </a:solidFill>
            <a:prstDash val="solid"/>
            <a:miter lim="800000"/>
            <a:headEnd type="triangle"/>
            <a:tailEnd type="triangle"/>
          </a:ln>
          <a:effectLst/>
        </p:spPr>
      </p:cxnSp>
      <p:sp>
        <p:nvSpPr>
          <p:cNvPr id="16" name="TextBox 15">
            <a:extLst>
              <a:ext uri="{FF2B5EF4-FFF2-40B4-BE49-F238E27FC236}">
                <a16:creationId xmlns:a16="http://schemas.microsoft.com/office/drawing/2014/main" id="{EEE3FFAF-9C84-846F-1498-15988AAB6AB2}"/>
              </a:ext>
            </a:extLst>
          </p:cNvPr>
          <p:cNvSpPr txBox="1"/>
          <p:nvPr/>
        </p:nvSpPr>
        <p:spPr>
          <a:xfrm>
            <a:off x="733860" y="4620781"/>
            <a:ext cx="134652" cy="179536"/>
          </a:xfrm>
          <a:prstGeom prst="rect">
            <a:avLst/>
          </a:prstGeom>
          <a:noFill/>
        </p:spPr>
        <p:txBody>
          <a:bodyPr wrap="none" lIns="0" tIns="0" rIns="0" bIns="0" rtlCol="0">
            <a:spAutoFit/>
          </a:bodyPr>
          <a:lstStyle>
            <a:defPPr>
              <a:defRPr lang="en-US"/>
            </a:defPPr>
            <a:lvl1pPr marR="0" lvl="0" indent="0" defTabSz="457200" fontAlgn="auto">
              <a:lnSpc>
                <a:spcPts val="1400"/>
              </a:lnSpc>
              <a:spcBef>
                <a:spcPts val="0"/>
              </a:spcBef>
              <a:spcAft>
                <a:spcPts val="0"/>
              </a:spcAft>
              <a:buClrTx/>
              <a:buSzTx/>
              <a:buFontTx/>
              <a:buNone/>
              <a:tabLst/>
              <a:defRPr kumimoji="0" sz="1200" b="0" i="0" u="none" strike="noStrike" kern="0" cap="none" spc="0" normalizeH="0" baseline="0">
                <a:ln>
                  <a:noFill/>
                </a:ln>
                <a:solidFill>
                  <a:prstClr val="black"/>
                </a:solidFill>
                <a:effectLst/>
                <a:uLnTx/>
                <a:uFillTx/>
              </a:defRPr>
            </a:lvl1pPr>
          </a:lstStyle>
          <a:p>
            <a:r>
              <a:rPr lang="en-US" dirty="0"/>
              <a:t>SL</a:t>
            </a:r>
          </a:p>
        </p:txBody>
      </p:sp>
      <p:pic>
        <p:nvPicPr>
          <p:cNvPr id="17" name="Picture 16">
            <a:extLst>
              <a:ext uri="{FF2B5EF4-FFF2-40B4-BE49-F238E27FC236}">
                <a16:creationId xmlns:a16="http://schemas.microsoft.com/office/drawing/2014/main" id="{2725EE5A-11E1-BCAA-B268-C51EAB4AAF15}"/>
              </a:ext>
            </a:extLst>
          </p:cNvPr>
          <p:cNvPicPr>
            <a:picLocks noChangeAspect="1"/>
          </p:cNvPicPr>
          <p:nvPr/>
        </p:nvPicPr>
        <p:blipFill>
          <a:blip r:embed="rId3">
            <a:duotone>
              <a:schemeClr val="accent6">
                <a:shade val="45000"/>
                <a:satMod val="135000"/>
              </a:schemeClr>
              <a:prstClr val="white"/>
            </a:duotone>
          </a:blip>
          <a:stretch>
            <a:fillRect/>
          </a:stretch>
        </p:blipFill>
        <p:spPr>
          <a:xfrm>
            <a:off x="2273528" y="3482337"/>
            <a:ext cx="480737" cy="498827"/>
          </a:xfrm>
          <a:prstGeom prst="rect">
            <a:avLst/>
          </a:prstGeom>
        </p:spPr>
      </p:pic>
      <p:pic>
        <p:nvPicPr>
          <p:cNvPr id="18" name="Picture 17">
            <a:extLst>
              <a:ext uri="{FF2B5EF4-FFF2-40B4-BE49-F238E27FC236}">
                <a16:creationId xmlns:a16="http://schemas.microsoft.com/office/drawing/2014/main" id="{5F5361F2-4B96-4837-FCFF-E8F448C3AD8B}"/>
              </a:ext>
            </a:extLst>
          </p:cNvPr>
          <p:cNvPicPr>
            <a:picLocks noChangeAspect="1"/>
          </p:cNvPicPr>
          <p:nvPr/>
        </p:nvPicPr>
        <p:blipFill>
          <a:blip r:embed="rId3">
            <a:duotone>
              <a:prstClr val="black"/>
              <a:srgbClr val="D499EF">
                <a:tint val="45000"/>
                <a:satMod val="400000"/>
              </a:srgbClr>
            </a:duotone>
          </a:blip>
          <a:stretch>
            <a:fillRect/>
          </a:stretch>
        </p:blipFill>
        <p:spPr>
          <a:xfrm>
            <a:off x="1562116" y="4983562"/>
            <a:ext cx="480737" cy="480737"/>
          </a:xfrm>
          <a:prstGeom prst="rect">
            <a:avLst/>
          </a:prstGeom>
        </p:spPr>
      </p:pic>
      <p:cxnSp>
        <p:nvCxnSpPr>
          <p:cNvPr id="19" name="Straight Arrow Connector 18">
            <a:extLst>
              <a:ext uri="{FF2B5EF4-FFF2-40B4-BE49-F238E27FC236}">
                <a16:creationId xmlns:a16="http://schemas.microsoft.com/office/drawing/2014/main" id="{D6C93DDD-41C9-2ECA-2E8F-32FE66B4FA75}"/>
              </a:ext>
            </a:extLst>
          </p:cNvPr>
          <p:cNvCxnSpPr>
            <a:cxnSpLocks/>
          </p:cNvCxnSpPr>
          <p:nvPr/>
        </p:nvCxnSpPr>
        <p:spPr>
          <a:xfrm>
            <a:off x="1419080" y="4501084"/>
            <a:ext cx="238535" cy="530730"/>
          </a:xfrm>
          <a:prstGeom prst="straightConnector1">
            <a:avLst/>
          </a:prstGeom>
          <a:noFill/>
          <a:ln w="38100" cap="flat" cmpd="sng" algn="ctr">
            <a:solidFill>
              <a:schemeClr val="accent4"/>
            </a:solidFill>
            <a:prstDash val="solid"/>
            <a:miter lim="800000"/>
            <a:headEnd type="triangle"/>
            <a:tailEnd type="triangle"/>
          </a:ln>
          <a:effectLst/>
        </p:spPr>
      </p:cxnSp>
      <p:sp>
        <p:nvSpPr>
          <p:cNvPr id="20" name="TextBox 19">
            <a:extLst>
              <a:ext uri="{FF2B5EF4-FFF2-40B4-BE49-F238E27FC236}">
                <a16:creationId xmlns:a16="http://schemas.microsoft.com/office/drawing/2014/main" id="{4B35E0D3-3E9D-ACC0-4947-6DB726368960}"/>
              </a:ext>
            </a:extLst>
          </p:cNvPr>
          <p:cNvSpPr txBox="1"/>
          <p:nvPr/>
        </p:nvSpPr>
        <p:spPr>
          <a:xfrm>
            <a:off x="1590289" y="4643663"/>
            <a:ext cx="134652" cy="179536"/>
          </a:xfrm>
          <a:prstGeom prst="rect">
            <a:avLst/>
          </a:prstGeom>
          <a:noFill/>
        </p:spPr>
        <p:txBody>
          <a:bodyPr wrap="none" lIns="0" tIns="0" rIns="0" bIns="0" rtlCol="0">
            <a:spAutoFit/>
          </a:bodyPr>
          <a:lstStyle>
            <a:defPPr>
              <a:defRPr lang="en-US"/>
            </a:defPPr>
            <a:lvl1pPr marR="0" lvl="0" indent="0" defTabSz="457200" fontAlgn="auto">
              <a:lnSpc>
                <a:spcPts val="1400"/>
              </a:lnSpc>
              <a:spcBef>
                <a:spcPts val="0"/>
              </a:spcBef>
              <a:spcAft>
                <a:spcPts val="0"/>
              </a:spcAft>
              <a:buClrTx/>
              <a:buSzTx/>
              <a:buFontTx/>
              <a:buNone/>
              <a:tabLst/>
              <a:defRPr kumimoji="0" sz="1200" b="0" i="0" u="none" strike="noStrike" kern="0" cap="none" spc="0" normalizeH="0" baseline="0">
                <a:ln>
                  <a:noFill/>
                </a:ln>
                <a:solidFill>
                  <a:prstClr val="black"/>
                </a:solidFill>
                <a:effectLst/>
                <a:uLnTx/>
                <a:uFillTx/>
              </a:defRPr>
            </a:lvl1pPr>
          </a:lstStyle>
          <a:p>
            <a:r>
              <a:rPr lang="en-US" dirty="0"/>
              <a:t>SL</a:t>
            </a:r>
          </a:p>
        </p:txBody>
      </p:sp>
      <p:grpSp>
        <p:nvGrpSpPr>
          <p:cNvPr id="21" name="Group 20">
            <a:extLst>
              <a:ext uri="{FF2B5EF4-FFF2-40B4-BE49-F238E27FC236}">
                <a16:creationId xmlns:a16="http://schemas.microsoft.com/office/drawing/2014/main" id="{AFB15987-7AFC-7605-CA33-D3FB76042262}"/>
              </a:ext>
            </a:extLst>
          </p:cNvPr>
          <p:cNvGrpSpPr/>
          <p:nvPr/>
        </p:nvGrpSpPr>
        <p:grpSpPr>
          <a:xfrm rot="3313871">
            <a:off x="1845726" y="3157397"/>
            <a:ext cx="640080" cy="89124"/>
            <a:chOff x="8269871" y="4928141"/>
            <a:chExt cx="1021563" cy="89124"/>
          </a:xfrm>
        </p:grpSpPr>
        <p:cxnSp>
          <p:nvCxnSpPr>
            <p:cNvPr id="22" name="Straight Arrow Connector 21">
              <a:extLst>
                <a:ext uri="{FF2B5EF4-FFF2-40B4-BE49-F238E27FC236}">
                  <a16:creationId xmlns:a16="http://schemas.microsoft.com/office/drawing/2014/main" id="{5E1DE3B9-C004-5BCF-6BE5-A033DCB58D9A}"/>
                </a:ext>
              </a:extLst>
            </p:cNvPr>
            <p:cNvCxnSpPr>
              <a:cxnSpLocks/>
            </p:cNvCxnSpPr>
            <p:nvPr/>
          </p:nvCxnSpPr>
          <p:spPr>
            <a:xfrm>
              <a:off x="8269871" y="4928141"/>
              <a:ext cx="1021563" cy="0"/>
            </a:xfrm>
            <a:prstGeom prst="straightConnector1">
              <a:avLst/>
            </a:prstGeom>
            <a:noFill/>
            <a:ln w="38100" cap="flat" cmpd="sng" algn="ctr">
              <a:solidFill>
                <a:schemeClr val="accent2"/>
              </a:solidFill>
              <a:prstDash val="solid"/>
              <a:miter lim="800000"/>
              <a:headEnd type="none"/>
              <a:tailEnd type="triangle"/>
            </a:ln>
            <a:effectLst/>
          </p:spPr>
        </p:cxnSp>
        <p:cxnSp>
          <p:nvCxnSpPr>
            <p:cNvPr id="23" name="Straight Arrow Connector 22">
              <a:extLst>
                <a:ext uri="{FF2B5EF4-FFF2-40B4-BE49-F238E27FC236}">
                  <a16:creationId xmlns:a16="http://schemas.microsoft.com/office/drawing/2014/main" id="{C004669C-4CC5-D962-5B46-5D1B73313525}"/>
                </a:ext>
              </a:extLst>
            </p:cNvPr>
            <p:cNvCxnSpPr>
              <a:cxnSpLocks/>
            </p:cNvCxnSpPr>
            <p:nvPr/>
          </p:nvCxnSpPr>
          <p:spPr>
            <a:xfrm flipH="1">
              <a:off x="8269871" y="5017265"/>
              <a:ext cx="960603" cy="0"/>
            </a:xfrm>
            <a:prstGeom prst="straightConnector1">
              <a:avLst/>
            </a:prstGeom>
            <a:noFill/>
            <a:ln w="38100" cap="flat" cmpd="sng" algn="ctr">
              <a:solidFill>
                <a:schemeClr val="accent2"/>
              </a:solidFill>
              <a:prstDash val="solid"/>
              <a:miter lim="800000"/>
              <a:headEnd type="none"/>
              <a:tailEnd type="triangle"/>
            </a:ln>
            <a:effectLst/>
          </p:spPr>
        </p:cxnSp>
      </p:grpSp>
      <p:sp>
        <p:nvSpPr>
          <p:cNvPr id="24" name="TextBox 23">
            <a:extLst>
              <a:ext uri="{FF2B5EF4-FFF2-40B4-BE49-F238E27FC236}">
                <a16:creationId xmlns:a16="http://schemas.microsoft.com/office/drawing/2014/main" id="{7C72E5DD-26F2-74A2-8304-4B24C45842C9}"/>
              </a:ext>
            </a:extLst>
          </p:cNvPr>
          <p:cNvSpPr txBox="1"/>
          <p:nvPr/>
        </p:nvSpPr>
        <p:spPr>
          <a:xfrm>
            <a:off x="1961850" y="3199315"/>
            <a:ext cx="163506" cy="179536"/>
          </a:xfrm>
          <a:prstGeom prst="rect">
            <a:avLst/>
          </a:prstGeom>
          <a:noFill/>
        </p:spPr>
        <p:txBody>
          <a:bodyPr wrap="none" lIns="0" tIns="0" rIns="0" bIns="0" rtlCol="0">
            <a:spAutoFit/>
          </a:bodyPr>
          <a:lstStyle/>
          <a:p>
            <a:pPr marL="0" marR="0" lvl="0" indent="0" defTabSz="457200" eaLnBrk="1" fontAlgn="auto" latinLnBrk="0" hangingPunct="1">
              <a:lnSpc>
                <a:spcPts val="14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UL</a:t>
            </a:r>
          </a:p>
        </p:txBody>
      </p:sp>
      <p:sp>
        <p:nvSpPr>
          <p:cNvPr id="25" name="TextBox 24">
            <a:extLst>
              <a:ext uri="{FF2B5EF4-FFF2-40B4-BE49-F238E27FC236}">
                <a16:creationId xmlns:a16="http://schemas.microsoft.com/office/drawing/2014/main" id="{CE7B8107-4004-CD4A-6388-44EEA8C02018}"/>
              </a:ext>
            </a:extLst>
          </p:cNvPr>
          <p:cNvSpPr txBox="1"/>
          <p:nvPr/>
        </p:nvSpPr>
        <p:spPr>
          <a:xfrm>
            <a:off x="2229613" y="3041267"/>
            <a:ext cx="158698" cy="179536"/>
          </a:xfrm>
          <a:prstGeom prst="rect">
            <a:avLst/>
          </a:prstGeom>
          <a:noFill/>
        </p:spPr>
        <p:txBody>
          <a:bodyPr wrap="none" lIns="0" tIns="0" rIns="0" bIns="0" rtlCol="0">
            <a:spAutoFit/>
          </a:bodyPr>
          <a:lstStyle/>
          <a:p>
            <a:pPr marL="0" marR="0" lvl="0" indent="0" defTabSz="457200" eaLnBrk="1" fontAlgn="auto" latinLnBrk="0" hangingPunct="1">
              <a:lnSpc>
                <a:spcPts val="14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DL</a:t>
            </a:r>
          </a:p>
        </p:txBody>
      </p:sp>
      <p:sp>
        <p:nvSpPr>
          <p:cNvPr id="26" name="TextBox 25">
            <a:extLst>
              <a:ext uri="{FF2B5EF4-FFF2-40B4-BE49-F238E27FC236}">
                <a16:creationId xmlns:a16="http://schemas.microsoft.com/office/drawing/2014/main" id="{603E3D86-3BB5-CAE7-2D59-44A82EC4A6C2}"/>
              </a:ext>
            </a:extLst>
          </p:cNvPr>
          <p:cNvSpPr txBox="1"/>
          <p:nvPr/>
        </p:nvSpPr>
        <p:spPr>
          <a:xfrm>
            <a:off x="1866111" y="3950087"/>
            <a:ext cx="1166567" cy="393313"/>
          </a:xfrm>
          <a:prstGeom prst="rect">
            <a:avLst/>
          </a:prstGeom>
          <a:noFill/>
        </p:spPr>
        <p:txBody>
          <a:bodyPr wrap="square" lIns="0" tIns="0" rIns="0" bIns="0" rtlCol="0" anchor="ctr" anchorCtr="0">
            <a:spAutoFit/>
          </a:bodyPr>
          <a:lstStyle/>
          <a:p>
            <a:pPr marL="0" marR="0" lvl="0" indent="0" algn="ctr" defTabSz="457200" eaLnBrk="1" fontAlgn="auto" latinLnBrk="0" hangingPunct="1">
              <a:lnSpc>
                <a:spcPts val="1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accent6"/>
                </a:solidFill>
                <a:effectLst/>
                <a:uLnTx/>
                <a:uFillTx/>
              </a:rPr>
              <a:t>UE1</a:t>
            </a:r>
          </a:p>
          <a:p>
            <a:pPr marL="0" marR="0" lvl="0" indent="0" algn="ctr" defTabSz="457200" eaLnBrk="1" fontAlgn="auto" latinLnBrk="0" hangingPunct="1">
              <a:lnSpc>
                <a:spcPts val="1000"/>
              </a:lnSpc>
              <a:spcBef>
                <a:spcPts val="0"/>
              </a:spcBef>
              <a:spcAft>
                <a:spcPts val="0"/>
              </a:spcAft>
              <a:buClrTx/>
              <a:buSzTx/>
              <a:buFontTx/>
              <a:buNone/>
              <a:tabLst/>
              <a:defRPr/>
            </a:pPr>
            <a:endParaRPr lang="en-US" sz="1200" b="1" kern="0" dirty="0">
              <a:solidFill>
                <a:schemeClr val="accent6"/>
              </a:solidFill>
            </a:endParaRPr>
          </a:p>
          <a:p>
            <a:pPr marL="0" marR="0" lvl="0" indent="0" algn="ctr" defTabSz="457200" eaLnBrk="1" fontAlgn="auto" latinLnBrk="0" hangingPunct="1">
              <a:lnSpc>
                <a:spcPts val="1000"/>
              </a:lnSpc>
              <a:spcBef>
                <a:spcPts val="0"/>
              </a:spcBef>
              <a:spcAft>
                <a:spcPts val="0"/>
              </a:spcAft>
              <a:buClrTx/>
              <a:buSzTx/>
              <a:buFontTx/>
              <a:buNone/>
              <a:tabLst/>
              <a:defRPr/>
            </a:pPr>
            <a:endParaRPr lang="en-US" sz="1200" kern="0" dirty="0">
              <a:solidFill>
                <a:schemeClr val="accent6"/>
              </a:solidFill>
            </a:endParaRPr>
          </a:p>
        </p:txBody>
      </p:sp>
      <p:sp>
        <p:nvSpPr>
          <p:cNvPr id="27" name="TextBox 26">
            <a:extLst>
              <a:ext uri="{FF2B5EF4-FFF2-40B4-BE49-F238E27FC236}">
                <a16:creationId xmlns:a16="http://schemas.microsoft.com/office/drawing/2014/main" id="{D70679BE-9CC7-697D-C886-C21116F4CF14}"/>
              </a:ext>
            </a:extLst>
          </p:cNvPr>
          <p:cNvSpPr txBox="1"/>
          <p:nvPr/>
        </p:nvSpPr>
        <p:spPr>
          <a:xfrm>
            <a:off x="-253" y="2572235"/>
            <a:ext cx="1252226" cy="265073"/>
          </a:xfrm>
          <a:prstGeom prst="rect">
            <a:avLst/>
          </a:prstGeom>
          <a:noFill/>
        </p:spPr>
        <p:txBody>
          <a:bodyPr wrap="square" lIns="0" tIns="0" rIns="0" bIns="0" rtlCol="0" anchor="ctr" anchorCtr="0">
            <a:spAutoFit/>
          </a:bodyPr>
          <a:lstStyle/>
          <a:p>
            <a:pPr marL="0" marR="0" lvl="0" indent="0" algn="ctr" defTabSz="457200" eaLnBrk="1" fontAlgn="auto" latinLnBrk="0" hangingPunct="1">
              <a:lnSpc>
                <a:spcPts val="1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4D3325"/>
                </a:solidFill>
                <a:effectLst/>
                <a:uLnTx/>
                <a:uFillTx/>
              </a:rPr>
              <a:t>Remote Host</a:t>
            </a: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rgbClr val="4D3325"/>
                </a:solidFill>
              </a:rPr>
              <a:t> </a:t>
            </a:r>
            <a:endParaRPr kumimoji="0" lang="en-US" sz="1200" b="0" i="0" u="none" strike="noStrike" kern="0" cap="none" spc="0" normalizeH="0" baseline="0" noProof="0" dirty="0">
              <a:ln>
                <a:noFill/>
              </a:ln>
              <a:solidFill>
                <a:srgbClr val="4D3325"/>
              </a:solidFill>
              <a:effectLst/>
              <a:uLnTx/>
              <a:uFillTx/>
            </a:endParaRPr>
          </a:p>
        </p:txBody>
      </p:sp>
      <p:sp>
        <p:nvSpPr>
          <p:cNvPr id="28" name="TextBox 27">
            <a:extLst>
              <a:ext uri="{FF2B5EF4-FFF2-40B4-BE49-F238E27FC236}">
                <a16:creationId xmlns:a16="http://schemas.microsoft.com/office/drawing/2014/main" id="{5C217322-8341-B07F-260F-3C3F40B0235C}"/>
              </a:ext>
            </a:extLst>
          </p:cNvPr>
          <p:cNvSpPr txBox="1"/>
          <p:nvPr/>
        </p:nvSpPr>
        <p:spPr>
          <a:xfrm>
            <a:off x="675063" y="3952984"/>
            <a:ext cx="1166567" cy="521553"/>
          </a:xfrm>
          <a:prstGeom prst="rect">
            <a:avLst/>
          </a:prstGeom>
          <a:noFill/>
        </p:spPr>
        <p:txBody>
          <a:bodyPr wrap="square" lIns="0" tIns="0" rIns="0" bIns="0" rtlCol="0" anchor="ctr" anchorCtr="0">
            <a:spAutoFit/>
          </a:bodyPr>
          <a:lstStyle/>
          <a:p>
            <a:pPr marL="0" marR="0" lvl="0" indent="0" algn="ctr" defTabSz="457200" eaLnBrk="1" fontAlgn="auto" latinLnBrk="0" hangingPunct="1">
              <a:lnSpc>
                <a:spcPts val="1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accent1"/>
                </a:solidFill>
                <a:effectLst/>
                <a:uLnTx/>
                <a:uFillTx/>
              </a:rPr>
              <a:t>UE2</a:t>
            </a: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chemeClr val="accent1"/>
                </a:solidFill>
              </a:rPr>
              <a:t> </a:t>
            </a:r>
          </a:p>
          <a:p>
            <a:pPr marL="0" marR="0" lvl="0" indent="0" algn="ctr" defTabSz="457200" eaLnBrk="1" fontAlgn="auto" latinLnBrk="0" hangingPunct="1">
              <a:lnSpc>
                <a:spcPts val="1000"/>
              </a:lnSpc>
              <a:spcBef>
                <a:spcPts val="0"/>
              </a:spcBef>
              <a:spcAft>
                <a:spcPts val="0"/>
              </a:spcAft>
              <a:buClrTx/>
              <a:buSzTx/>
              <a:buFontTx/>
              <a:buNone/>
              <a:tabLst/>
              <a:defRPr/>
            </a:pPr>
            <a:endParaRPr lang="en-US" sz="1200" kern="0" dirty="0">
              <a:solidFill>
                <a:schemeClr val="accent1"/>
              </a:solidFill>
            </a:endParaRP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chemeClr val="accent1"/>
                </a:solidFill>
              </a:rPr>
              <a:t> </a:t>
            </a:r>
            <a:endParaRPr kumimoji="0" lang="en-US" sz="1200" b="0" i="0" u="none" strike="noStrike" kern="0" cap="none" spc="0" normalizeH="0" baseline="0" noProof="0" dirty="0">
              <a:ln>
                <a:noFill/>
              </a:ln>
              <a:solidFill>
                <a:schemeClr val="accent1"/>
              </a:solidFill>
              <a:effectLst/>
              <a:uLnTx/>
              <a:uFillTx/>
            </a:endParaRPr>
          </a:p>
        </p:txBody>
      </p:sp>
      <p:sp>
        <p:nvSpPr>
          <p:cNvPr id="29" name="TextBox 28">
            <a:extLst>
              <a:ext uri="{FF2B5EF4-FFF2-40B4-BE49-F238E27FC236}">
                <a16:creationId xmlns:a16="http://schemas.microsoft.com/office/drawing/2014/main" id="{57A0B2B6-442B-14C8-787D-7B7B11951045}"/>
              </a:ext>
            </a:extLst>
          </p:cNvPr>
          <p:cNvSpPr txBox="1"/>
          <p:nvPr/>
        </p:nvSpPr>
        <p:spPr>
          <a:xfrm>
            <a:off x="-47134" y="5498247"/>
            <a:ext cx="1166567" cy="521553"/>
          </a:xfrm>
          <a:prstGeom prst="rect">
            <a:avLst/>
          </a:prstGeom>
          <a:noFill/>
        </p:spPr>
        <p:txBody>
          <a:bodyPr wrap="square" lIns="0" tIns="0" rIns="0" bIns="0" rtlCol="0" anchor="ctr" anchorCtr="0">
            <a:spAutoFit/>
          </a:bodyPr>
          <a:lstStyle/>
          <a:p>
            <a:pPr marL="0" marR="0" lvl="0" indent="0" algn="ctr" defTabSz="457200" eaLnBrk="1" fontAlgn="auto" latinLnBrk="0" hangingPunct="1">
              <a:lnSpc>
                <a:spcPts val="1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7030A0"/>
                </a:solidFill>
                <a:effectLst/>
                <a:uLnTx/>
                <a:uFillTx/>
              </a:rPr>
              <a:t>UE3</a:t>
            </a:r>
          </a:p>
          <a:p>
            <a:pPr marL="0" marR="0" lvl="0" indent="0" algn="ctr" defTabSz="457200" eaLnBrk="1" fontAlgn="auto" latinLnBrk="0" hangingPunct="1">
              <a:lnSpc>
                <a:spcPts val="1000"/>
              </a:lnSpc>
              <a:spcBef>
                <a:spcPts val="0"/>
              </a:spcBef>
              <a:spcAft>
                <a:spcPts val="0"/>
              </a:spcAft>
              <a:buClrTx/>
              <a:buSzTx/>
              <a:buFontTx/>
              <a:buNone/>
              <a:tabLst/>
              <a:defRPr/>
            </a:pPr>
            <a:endParaRPr lang="en-US" sz="1200" b="1" kern="0" dirty="0">
              <a:solidFill>
                <a:srgbClr val="7030A0"/>
              </a:solidFill>
            </a:endParaRPr>
          </a:p>
          <a:p>
            <a:pPr marL="0" marR="0" lvl="0" indent="0" algn="ctr" defTabSz="457200" eaLnBrk="1" fontAlgn="auto" latinLnBrk="0" hangingPunct="1">
              <a:lnSpc>
                <a:spcPts val="1000"/>
              </a:lnSpc>
              <a:spcBef>
                <a:spcPts val="0"/>
              </a:spcBef>
              <a:spcAft>
                <a:spcPts val="0"/>
              </a:spcAft>
              <a:buClrTx/>
              <a:buSzTx/>
              <a:buFontTx/>
              <a:buNone/>
              <a:tabLst/>
              <a:defRPr/>
            </a:pPr>
            <a:endParaRPr lang="en-US" sz="1200" b="1" kern="0" dirty="0">
              <a:solidFill>
                <a:srgbClr val="7030A0"/>
              </a:solidFill>
            </a:endParaRPr>
          </a:p>
          <a:p>
            <a:pPr marL="0" marR="0" lvl="0" indent="0" algn="ctr" defTabSz="457200" eaLnBrk="1" fontAlgn="auto" latinLnBrk="0" hangingPunct="1">
              <a:lnSpc>
                <a:spcPts val="1000"/>
              </a:lnSpc>
              <a:spcBef>
                <a:spcPts val="0"/>
              </a:spcBef>
              <a:spcAft>
                <a:spcPts val="0"/>
              </a:spcAft>
              <a:buClrTx/>
              <a:buSzTx/>
              <a:buFontTx/>
              <a:buNone/>
              <a:tabLst/>
              <a:defRPr/>
            </a:pPr>
            <a:endParaRPr lang="en-US" sz="1200" kern="0" dirty="0">
              <a:solidFill>
                <a:srgbClr val="7030A0"/>
              </a:solidFill>
            </a:endParaRPr>
          </a:p>
        </p:txBody>
      </p:sp>
      <p:sp>
        <p:nvSpPr>
          <p:cNvPr id="30" name="TextBox 29">
            <a:extLst>
              <a:ext uri="{FF2B5EF4-FFF2-40B4-BE49-F238E27FC236}">
                <a16:creationId xmlns:a16="http://schemas.microsoft.com/office/drawing/2014/main" id="{BF7CE5EA-DB92-480C-E41D-9BD8193BC16D}"/>
              </a:ext>
            </a:extLst>
          </p:cNvPr>
          <p:cNvSpPr txBox="1"/>
          <p:nvPr/>
        </p:nvSpPr>
        <p:spPr>
          <a:xfrm>
            <a:off x="1182358" y="5498247"/>
            <a:ext cx="1166567" cy="521553"/>
          </a:xfrm>
          <a:prstGeom prst="rect">
            <a:avLst/>
          </a:prstGeom>
          <a:noFill/>
        </p:spPr>
        <p:txBody>
          <a:bodyPr wrap="square" lIns="0" tIns="0" rIns="0" bIns="0" rtlCol="0" anchor="ctr" anchorCtr="0">
            <a:spAutoFit/>
          </a:bodyPr>
          <a:lstStyle/>
          <a:p>
            <a:pPr marL="0" marR="0" lvl="0" indent="0" algn="ctr" defTabSz="457200" eaLnBrk="1" fontAlgn="auto" latinLnBrk="0" hangingPunct="1">
              <a:lnSpc>
                <a:spcPts val="1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7030A0"/>
                </a:solidFill>
                <a:effectLst/>
                <a:uLnTx/>
                <a:uFillTx/>
              </a:rPr>
              <a:t>UE4</a:t>
            </a:r>
          </a:p>
          <a:p>
            <a:pPr marL="0" marR="0" lvl="0" indent="0" algn="ctr" defTabSz="457200" eaLnBrk="1" fontAlgn="auto" latinLnBrk="0" hangingPunct="1">
              <a:lnSpc>
                <a:spcPts val="1000"/>
              </a:lnSpc>
              <a:spcBef>
                <a:spcPts val="0"/>
              </a:spcBef>
              <a:spcAft>
                <a:spcPts val="0"/>
              </a:spcAft>
              <a:buClrTx/>
              <a:buSzTx/>
              <a:buFontTx/>
              <a:buNone/>
              <a:tabLst/>
              <a:defRPr/>
            </a:pPr>
            <a:endParaRPr lang="en-US" sz="1200" b="1" kern="0" dirty="0">
              <a:solidFill>
                <a:srgbClr val="7030A0"/>
              </a:solidFill>
            </a:endParaRPr>
          </a:p>
          <a:p>
            <a:pPr marL="0" marR="0" lvl="0" indent="0" algn="ctr" defTabSz="457200" eaLnBrk="1" fontAlgn="auto" latinLnBrk="0" hangingPunct="1">
              <a:lnSpc>
                <a:spcPts val="1000"/>
              </a:lnSpc>
              <a:spcBef>
                <a:spcPts val="0"/>
              </a:spcBef>
              <a:spcAft>
                <a:spcPts val="0"/>
              </a:spcAft>
              <a:buClrTx/>
              <a:buSzTx/>
              <a:buFontTx/>
              <a:buNone/>
              <a:tabLst/>
              <a:defRPr/>
            </a:pPr>
            <a:endParaRPr lang="en-US" sz="1200" b="1" kern="0" dirty="0">
              <a:solidFill>
                <a:srgbClr val="7030A0"/>
              </a:solidFill>
            </a:endParaRPr>
          </a:p>
          <a:p>
            <a:pPr marL="0" marR="0" lvl="0" indent="0" algn="ctr" defTabSz="457200" eaLnBrk="1" fontAlgn="auto" latinLnBrk="0" hangingPunct="1">
              <a:lnSpc>
                <a:spcPts val="1000"/>
              </a:lnSpc>
              <a:spcBef>
                <a:spcPts val="0"/>
              </a:spcBef>
              <a:spcAft>
                <a:spcPts val="0"/>
              </a:spcAft>
              <a:buClrTx/>
              <a:buSzTx/>
              <a:buFontTx/>
              <a:buNone/>
              <a:tabLst/>
              <a:defRPr/>
            </a:pPr>
            <a:endParaRPr lang="en-US" sz="1200" kern="0" dirty="0">
              <a:solidFill>
                <a:srgbClr val="7030A0"/>
              </a:solidFill>
            </a:endParaRPr>
          </a:p>
        </p:txBody>
      </p:sp>
      <p:sp>
        <p:nvSpPr>
          <p:cNvPr id="31" name="TextBox 30">
            <a:extLst>
              <a:ext uri="{FF2B5EF4-FFF2-40B4-BE49-F238E27FC236}">
                <a16:creationId xmlns:a16="http://schemas.microsoft.com/office/drawing/2014/main" id="{5DD5995F-D692-7FB4-0A62-18041ED63C84}"/>
              </a:ext>
            </a:extLst>
          </p:cNvPr>
          <p:cNvSpPr txBox="1"/>
          <p:nvPr/>
        </p:nvSpPr>
        <p:spPr>
          <a:xfrm>
            <a:off x="496528" y="3700001"/>
            <a:ext cx="685830" cy="136832"/>
          </a:xfrm>
          <a:prstGeom prst="rect">
            <a:avLst/>
          </a:prstGeom>
          <a:noFill/>
        </p:spPr>
        <p:txBody>
          <a:bodyPr wrap="square" lIns="0" tIns="0" rIns="0" bIns="0" rtlCol="0" anchor="ctr" anchorCtr="0">
            <a:spAutoFit/>
          </a:bodyPr>
          <a:lstStyle/>
          <a:p>
            <a:pPr marL="0" marR="0" lvl="0" indent="0" algn="ctr" defTabSz="457200" eaLnBrk="1" fontAlgn="auto" latinLnBrk="0" hangingPunct="1">
              <a:lnSpc>
                <a:spcPts val="1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accent1"/>
                </a:solidFill>
                <a:effectLst/>
                <a:uLnTx/>
                <a:uFillTx/>
              </a:rPr>
              <a:t>Relay UE</a:t>
            </a:r>
          </a:p>
        </p:txBody>
      </p:sp>
      <p:sp>
        <p:nvSpPr>
          <p:cNvPr id="32" name="TextBox 31">
            <a:extLst>
              <a:ext uri="{FF2B5EF4-FFF2-40B4-BE49-F238E27FC236}">
                <a16:creationId xmlns:a16="http://schemas.microsoft.com/office/drawing/2014/main" id="{A4520A63-F137-8A80-CF79-1BC1E2045C84}"/>
              </a:ext>
            </a:extLst>
          </p:cNvPr>
          <p:cNvSpPr txBox="1"/>
          <p:nvPr/>
        </p:nvSpPr>
        <p:spPr>
          <a:xfrm>
            <a:off x="732605" y="5216200"/>
            <a:ext cx="772450" cy="265073"/>
          </a:xfrm>
          <a:prstGeom prst="rect">
            <a:avLst/>
          </a:prstGeom>
          <a:noFill/>
        </p:spPr>
        <p:txBody>
          <a:bodyPr wrap="square" lIns="0" tIns="0" rIns="0" bIns="0" rtlCol="0" anchor="ctr" anchorCtr="0">
            <a:spAutoFit/>
          </a:bodyPr>
          <a:lstStyle/>
          <a:p>
            <a:pPr marL="0" marR="0" lvl="0" indent="0" algn="ctr" defTabSz="457200" eaLnBrk="1" fontAlgn="auto" latinLnBrk="0" hangingPunct="1">
              <a:lnSpc>
                <a:spcPts val="1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7030A0"/>
                </a:solidFill>
                <a:effectLst/>
                <a:uLnTx/>
                <a:uFillTx/>
              </a:rPr>
              <a:t>Remote UEs</a:t>
            </a: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rgbClr val="7030A0"/>
                </a:solidFill>
              </a:rPr>
              <a:t> </a:t>
            </a:r>
            <a:endParaRPr kumimoji="0" lang="en-US" sz="1200" b="0" i="0" u="none" strike="noStrike" kern="0" cap="none" spc="0" normalizeH="0" baseline="0" noProof="0" dirty="0">
              <a:ln>
                <a:noFill/>
              </a:ln>
              <a:solidFill>
                <a:srgbClr val="7030A0"/>
              </a:solidFill>
              <a:effectLst/>
              <a:uLnTx/>
              <a:uFillTx/>
            </a:endParaRPr>
          </a:p>
        </p:txBody>
      </p:sp>
      <p:sp>
        <p:nvSpPr>
          <p:cNvPr id="33" name="TextBox 32">
            <a:extLst>
              <a:ext uri="{FF2B5EF4-FFF2-40B4-BE49-F238E27FC236}">
                <a16:creationId xmlns:a16="http://schemas.microsoft.com/office/drawing/2014/main" id="{AAF3E4B0-CA3B-968C-BAAD-E38B9C6549DD}"/>
              </a:ext>
            </a:extLst>
          </p:cNvPr>
          <p:cNvSpPr txBox="1"/>
          <p:nvPr/>
        </p:nvSpPr>
        <p:spPr>
          <a:xfrm>
            <a:off x="1579622" y="3659158"/>
            <a:ext cx="847309" cy="265073"/>
          </a:xfrm>
          <a:prstGeom prst="rect">
            <a:avLst/>
          </a:prstGeom>
          <a:noFill/>
        </p:spPr>
        <p:txBody>
          <a:bodyPr wrap="square" lIns="0" tIns="0" rIns="0" bIns="0" rtlCol="0" anchor="ctr" anchorCtr="0">
            <a:spAutoFit/>
          </a:bodyPr>
          <a:lstStyle/>
          <a:p>
            <a:pPr marL="0" marR="0" lvl="0" indent="0" algn="ctr" defTabSz="457200" eaLnBrk="1" fontAlgn="auto" latinLnBrk="0" hangingPunct="1">
              <a:lnSpc>
                <a:spcPts val="1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accent6"/>
                </a:solidFill>
                <a:effectLst/>
                <a:uLnTx/>
                <a:uFillTx/>
              </a:rPr>
              <a:t>In-network </a:t>
            </a:r>
          </a:p>
          <a:p>
            <a:pPr marL="0" marR="0" lvl="0" indent="0" algn="ctr" defTabSz="457200" eaLnBrk="1" fontAlgn="auto" latinLnBrk="0" hangingPunct="1">
              <a:lnSpc>
                <a:spcPts val="1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accent6"/>
                </a:solidFill>
                <a:effectLst/>
                <a:uLnTx/>
                <a:uFillTx/>
              </a:rPr>
              <a:t> UE</a:t>
            </a:r>
            <a:r>
              <a:rPr lang="en-US" sz="1200" kern="0" dirty="0">
                <a:solidFill>
                  <a:schemeClr val="accent6"/>
                </a:solidFill>
              </a:rPr>
              <a:t> </a:t>
            </a:r>
            <a:endParaRPr kumimoji="0" lang="en-US" sz="1200" b="0" i="0" u="none" strike="noStrike" kern="0" cap="none" spc="0" normalizeH="0" baseline="0" noProof="0" dirty="0">
              <a:ln>
                <a:noFill/>
              </a:ln>
              <a:solidFill>
                <a:schemeClr val="accent6"/>
              </a:solidFill>
              <a:effectLst/>
              <a:uLnTx/>
              <a:uFillTx/>
            </a:endParaRPr>
          </a:p>
        </p:txBody>
      </p:sp>
      <p:grpSp>
        <p:nvGrpSpPr>
          <p:cNvPr id="39" name="Group 38">
            <a:extLst>
              <a:ext uri="{FF2B5EF4-FFF2-40B4-BE49-F238E27FC236}">
                <a16:creationId xmlns:a16="http://schemas.microsoft.com/office/drawing/2014/main" id="{B877E9FC-E2BB-4501-620B-2FBE168CC4B6}"/>
              </a:ext>
            </a:extLst>
          </p:cNvPr>
          <p:cNvGrpSpPr/>
          <p:nvPr/>
        </p:nvGrpSpPr>
        <p:grpSpPr>
          <a:xfrm>
            <a:off x="1225045" y="1564803"/>
            <a:ext cx="1004184" cy="1397181"/>
            <a:chOff x="2220658" y="1781117"/>
            <a:chExt cx="1004184" cy="1397181"/>
          </a:xfrm>
        </p:grpSpPr>
        <p:pic>
          <p:nvPicPr>
            <p:cNvPr id="40" name="Picture 39">
              <a:extLst>
                <a:ext uri="{FF2B5EF4-FFF2-40B4-BE49-F238E27FC236}">
                  <a16:creationId xmlns:a16="http://schemas.microsoft.com/office/drawing/2014/main" id="{118A4913-B3FB-6B8A-B5F2-ACC2F30154A2}"/>
                </a:ext>
              </a:extLst>
            </p:cNvPr>
            <p:cNvPicPr>
              <a:picLocks noChangeAspect="1"/>
            </p:cNvPicPr>
            <p:nvPr/>
          </p:nvPicPr>
          <p:blipFill>
            <a:blip r:embed="rId4">
              <a:grayscl/>
            </a:blip>
            <a:stretch>
              <a:fillRect/>
            </a:stretch>
          </p:blipFill>
          <p:spPr>
            <a:xfrm>
              <a:off x="2434078" y="2001710"/>
              <a:ext cx="603121" cy="1072109"/>
            </a:xfrm>
            <a:prstGeom prst="rect">
              <a:avLst/>
            </a:prstGeom>
          </p:spPr>
        </p:pic>
        <p:grpSp>
          <p:nvGrpSpPr>
            <p:cNvPr id="41" name="Group 40">
              <a:extLst>
                <a:ext uri="{FF2B5EF4-FFF2-40B4-BE49-F238E27FC236}">
                  <a16:creationId xmlns:a16="http://schemas.microsoft.com/office/drawing/2014/main" id="{E953D507-29CE-EFFE-3F82-5A8A116BEB2F}"/>
                </a:ext>
              </a:extLst>
            </p:cNvPr>
            <p:cNvGrpSpPr/>
            <p:nvPr/>
          </p:nvGrpSpPr>
          <p:grpSpPr>
            <a:xfrm>
              <a:off x="2220658" y="1792042"/>
              <a:ext cx="837068" cy="750606"/>
              <a:chOff x="357766" y="1115891"/>
              <a:chExt cx="901022" cy="901023"/>
            </a:xfrm>
          </p:grpSpPr>
          <p:sp>
            <p:nvSpPr>
              <p:cNvPr id="47" name="Arc 46">
                <a:extLst>
                  <a:ext uri="{FF2B5EF4-FFF2-40B4-BE49-F238E27FC236}">
                    <a16:creationId xmlns:a16="http://schemas.microsoft.com/office/drawing/2014/main" id="{B4AE0D39-B2EF-B907-E542-B00770316103}"/>
                  </a:ext>
                </a:extLst>
              </p:cNvPr>
              <p:cNvSpPr/>
              <p:nvPr/>
            </p:nvSpPr>
            <p:spPr>
              <a:xfrm rot="2823098">
                <a:off x="577166" y="1267518"/>
                <a:ext cx="582099" cy="621959"/>
              </a:xfrm>
              <a:prstGeom prst="arc">
                <a:avLst/>
              </a:prstGeom>
              <a:no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457200" eaLnBrk="1" fontAlgn="auto" latinLnBrk="0" hangingPunct="1">
                  <a:lnSpc>
                    <a:spcPts val="14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48" name="Arc 47">
                <a:extLst>
                  <a:ext uri="{FF2B5EF4-FFF2-40B4-BE49-F238E27FC236}">
                    <a16:creationId xmlns:a16="http://schemas.microsoft.com/office/drawing/2014/main" id="{CB3C438E-7B04-BA53-DBAC-9775CAA69588}"/>
                  </a:ext>
                </a:extLst>
              </p:cNvPr>
              <p:cNvSpPr>
                <a:spLocks noChangeAspect="1"/>
              </p:cNvSpPr>
              <p:nvPr/>
            </p:nvSpPr>
            <p:spPr>
              <a:xfrm rot="2823098">
                <a:off x="357765" y="1115892"/>
                <a:ext cx="901023" cy="901022"/>
              </a:xfrm>
              <a:prstGeom prst="arc">
                <a:avLst/>
              </a:prstGeom>
              <a:no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457200" eaLnBrk="1" fontAlgn="auto" latinLnBrk="0" hangingPunct="1">
                  <a:lnSpc>
                    <a:spcPts val="14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9" name="Arc 48">
                <a:extLst>
                  <a:ext uri="{FF2B5EF4-FFF2-40B4-BE49-F238E27FC236}">
                    <a16:creationId xmlns:a16="http://schemas.microsoft.com/office/drawing/2014/main" id="{48B325CA-B106-77FF-43DF-2E968E5E16BB}"/>
                  </a:ext>
                </a:extLst>
              </p:cNvPr>
              <p:cNvSpPr/>
              <p:nvPr/>
            </p:nvSpPr>
            <p:spPr>
              <a:xfrm rot="2823098">
                <a:off x="718935" y="1375408"/>
                <a:ext cx="369279" cy="359475"/>
              </a:xfrm>
              <a:prstGeom prst="arc">
                <a:avLst/>
              </a:prstGeom>
              <a:no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457200" eaLnBrk="1" fontAlgn="auto" latinLnBrk="0" hangingPunct="1">
                  <a:lnSpc>
                    <a:spcPts val="14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sp>
          <p:nvSpPr>
            <p:cNvPr id="42" name="TextBox 41">
              <a:extLst>
                <a:ext uri="{FF2B5EF4-FFF2-40B4-BE49-F238E27FC236}">
                  <a16:creationId xmlns:a16="http://schemas.microsoft.com/office/drawing/2014/main" id="{449E52CA-0DAD-52EF-10AC-9EDC9DA3E7F3}"/>
                </a:ext>
              </a:extLst>
            </p:cNvPr>
            <p:cNvSpPr txBox="1"/>
            <p:nvPr/>
          </p:nvSpPr>
          <p:spPr>
            <a:xfrm>
              <a:off x="2524155" y="2989528"/>
              <a:ext cx="341440" cy="188770"/>
            </a:xfrm>
            <a:prstGeom prst="rect">
              <a:avLst/>
            </a:prstGeom>
            <a:noFill/>
          </p:spPr>
          <p:txBody>
            <a:bodyPr wrap="none" lIns="0" tIns="0" rIns="0" bIns="0" rtlCol="0">
              <a:spAutoFit/>
            </a:bodyPr>
            <a:lstStyle/>
            <a:p>
              <a:pPr marL="0" marR="0" lvl="0" indent="0" defTabSz="457200" eaLnBrk="1" fontAlgn="auto" latinLnBrk="0" hangingPunct="1">
                <a:lnSpc>
                  <a:spcPts val="1400"/>
                </a:lnSpc>
                <a:spcBef>
                  <a:spcPts val="0"/>
                </a:spcBef>
                <a:spcAft>
                  <a:spcPts val="0"/>
                </a:spcAft>
                <a:buClrTx/>
                <a:buSzTx/>
                <a:buFontTx/>
                <a:buNone/>
                <a:tabLst/>
                <a:defRPr/>
              </a:pPr>
              <a:r>
                <a:rPr kumimoji="0" lang="en-US" sz="1600" b="0" i="0" u="none" strike="noStrike" kern="0" cap="none" spc="0" normalizeH="0" baseline="0" noProof="0" dirty="0" err="1">
                  <a:ln>
                    <a:noFill/>
                  </a:ln>
                  <a:solidFill>
                    <a:prstClr val="black"/>
                  </a:solidFill>
                  <a:effectLst/>
                  <a:uLnTx/>
                  <a:uFillTx/>
                </a:rPr>
                <a:t>gNB</a:t>
              </a:r>
              <a:endParaRPr kumimoji="0" lang="en-US" sz="1600" b="0" i="0" u="none" strike="noStrike" kern="0" cap="none" spc="0" normalizeH="0" baseline="0" noProof="0" dirty="0">
                <a:ln>
                  <a:noFill/>
                </a:ln>
                <a:solidFill>
                  <a:prstClr val="black"/>
                </a:solidFill>
                <a:effectLst/>
                <a:uLnTx/>
                <a:uFillTx/>
              </a:endParaRPr>
            </a:p>
          </p:txBody>
        </p:sp>
        <p:grpSp>
          <p:nvGrpSpPr>
            <p:cNvPr id="43" name="Group 42">
              <a:extLst>
                <a:ext uri="{FF2B5EF4-FFF2-40B4-BE49-F238E27FC236}">
                  <a16:creationId xmlns:a16="http://schemas.microsoft.com/office/drawing/2014/main" id="{682BBDE1-CC5F-0483-B3D0-472D9185E34F}"/>
                </a:ext>
              </a:extLst>
            </p:cNvPr>
            <p:cNvGrpSpPr/>
            <p:nvPr/>
          </p:nvGrpSpPr>
          <p:grpSpPr>
            <a:xfrm flipH="1">
              <a:off x="2387774" y="1781117"/>
              <a:ext cx="837068" cy="750605"/>
              <a:chOff x="3905070" y="3294725"/>
              <a:chExt cx="837068" cy="750605"/>
            </a:xfrm>
          </p:grpSpPr>
          <p:sp>
            <p:nvSpPr>
              <p:cNvPr id="44" name="Arc 43">
                <a:extLst>
                  <a:ext uri="{FF2B5EF4-FFF2-40B4-BE49-F238E27FC236}">
                    <a16:creationId xmlns:a16="http://schemas.microsoft.com/office/drawing/2014/main" id="{B4891115-EF88-DAE0-5731-171A98BA86E7}"/>
                  </a:ext>
                </a:extLst>
              </p:cNvPr>
              <p:cNvSpPr/>
              <p:nvPr/>
            </p:nvSpPr>
            <p:spPr>
              <a:xfrm rot="2823098">
                <a:off x="4136827" y="3391197"/>
                <a:ext cx="484923" cy="577813"/>
              </a:xfrm>
              <a:prstGeom prst="arc">
                <a:avLst/>
              </a:prstGeom>
              <a:no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457200" eaLnBrk="1" fontAlgn="auto" latinLnBrk="0" hangingPunct="1">
                  <a:lnSpc>
                    <a:spcPts val="14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5" name="Arc 44">
                <a:extLst>
                  <a:ext uri="{FF2B5EF4-FFF2-40B4-BE49-F238E27FC236}">
                    <a16:creationId xmlns:a16="http://schemas.microsoft.com/office/drawing/2014/main" id="{C7E7FC65-A4B4-15F8-3F48-9BDB5EAC15A5}"/>
                  </a:ext>
                </a:extLst>
              </p:cNvPr>
              <p:cNvSpPr>
                <a:spLocks noChangeAspect="1"/>
              </p:cNvSpPr>
              <p:nvPr/>
            </p:nvSpPr>
            <p:spPr>
              <a:xfrm rot="2823098">
                <a:off x="3948301" y="3251494"/>
                <a:ext cx="750605" cy="837068"/>
              </a:xfrm>
              <a:prstGeom prst="arc">
                <a:avLst/>
              </a:prstGeom>
              <a:no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457200" eaLnBrk="1" fontAlgn="auto" latinLnBrk="0" hangingPunct="1">
                  <a:lnSpc>
                    <a:spcPts val="14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6" name="Arc 45">
                <a:extLst>
                  <a:ext uri="{FF2B5EF4-FFF2-40B4-BE49-F238E27FC236}">
                    <a16:creationId xmlns:a16="http://schemas.microsoft.com/office/drawing/2014/main" id="{2DC1FEC0-ED69-AEE2-82D7-456EB612B2F5}"/>
                  </a:ext>
                </a:extLst>
              </p:cNvPr>
              <p:cNvSpPr/>
              <p:nvPr/>
            </p:nvSpPr>
            <p:spPr>
              <a:xfrm rot="2823098">
                <a:off x="4258322" y="3493670"/>
                <a:ext cx="307631" cy="333960"/>
              </a:xfrm>
              <a:prstGeom prst="arc">
                <a:avLst/>
              </a:prstGeom>
              <a:no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457200" eaLnBrk="1" fontAlgn="auto" latinLnBrk="0" hangingPunct="1">
                  <a:lnSpc>
                    <a:spcPts val="14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sp>
        <p:nvSpPr>
          <p:cNvPr id="4" name="TextBox 3">
            <a:extLst>
              <a:ext uri="{FF2B5EF4-FFF2-40B4-BE49-F238E27FC236}">
                <a16:creationId xmlns:a16="http://schemas.microsoft.com/office/drawing/2014/main" id="{1999091C-5C2C-490D-7378-B3B21A482145}"/>
              </a:ext>
            </a:extLst>
          </p:cNvPr>
          <p:cNvSpPr txBox="1"/>
          <p:nvPr/>
        </p:nvSpPr>
        <p:spPr>
          <a:xfrm>
            <a:off x="39552" y="1506816"/>
            <a:ext cx="1092287" cy="369332"/>
          </a:xfrm>
          <a:prstGeom prst="rect">
            <a:avLst/>
          </a:prstGeom>
          <a:noFill/>
        </p:spPr>
        <p:txBody>
          <a:bodyPr wrap="none" rtlCol="0">
            <a:spAutoFit/>
          </a:bodyPr>
          <a:lstStyle/>
          <a:p>
            <a:pPr algn="l"/>
            <a:r>
              <a:rPr lang="en-US" dirty="0">
                <a:solidFill>
                  <a:srgbClr val="0070C0"/>
                </a:solidFill>
              </a:rPr>
              <a:t>Topology:</a:t>
            </a:r>
          </a:p>
        </p:txBody>
      </p:sp>
      <p:sp>
        <p:nvSpPr>
          <p:cNvPr id="5" name="TextBox 4">
            <a:extLst>
              <a:ext uri="{FF2B5EF4-FFF2-40B4-BE49-F238E27FC236}">
                <a16:creationId xmlns:a16="http://schemas.microsoft.com/office/drawing/2014/main" id="{97340969-D0D6-323E-7B00-9A34F5ACAE03}"/>
              </a:ext>
            </a:extLst>
          </p:cNvPr>
          <p:cNvSpPr txBox="1"/>
          <p:nvPr/>
        </p:nvSpPr>
        <p:spPr>
          <a:xfrm>
            <a:off x="3063723" y="1638466"/>
            <a:ext cx="1912703" cy="369332"/>
          </a:xfrm>
          <a:prstGeom prst="rect">
            <a:avLst/>
          </a:prstGeom>
          <a:noFill/>
        </p:spPr>
        <p:txBody>
          <a:bodyPr wrap="none" rtlCol="0">
            <a:spAutoFit/>
          </a:bodyPr>
          <a:lstStyle/>
          <a:p>
            <a:pPr algn="l"/>
            <a:r>
              <a:rPr lang="en-US" dirty="0">
                <a:solidFill>
                  <a:srgbClr val="0070C0"/>
                </a:solidFill>
              </a:rPr>
              <a:t>Spectrum division </a:t>
            </a:r>
          </a:p>
        </p:txBody>
      </p:sp>
      <p:sp>
        <p:nvSpPr>
          <p:cNvPr id="34" name="TextBox 33">
            <a:extLst>
              <a:ext uri="{FF2B5EF4-FFF2-40B4-BE49-F238E27FC236}">
                <a16:creationId xmlns:a16="http://schemas.microsoft.com/office/drawing/2014/main" id="{6EA83E70-4202-65B6-C055-38B15EA61E93}"/>
              </a:ext>
            </a:extLst>
          </p:cNvPr>
          <p:cNvSpPr txBox="1"/>
          <p:nvPr/>
        </p:nvSpPr>
        <p:spPr>
          <a:xfrm>
            <a:off x="3156435" y="1905652"/>
            <a:ext cx="5593690" cy="1384995"/>
          </a:xfrm>
          <a:prstGeom prst="rect">
            <a:avLst/>
          </a:prstGeom>
          <a:noFill/>
        </p:spPr>
        <p:txBody>
          <a:bodyPr wrap="square" rtlCol="0">
            <a:spAutoFit/>
          </a:bodyPr>
          <a:lstStyle/>
          <a:p>
            <a:pPr algn="l"/>
            <a:r>
              <a:rPr lang="en-US" sz="1400" dirty="0"/>
              <a:t>The scenario uses one operational band, containing one component carrier, and two bandwidth parts (BWP):</a:t>
            </a:r>
          </a:p>
          <a:p>
            <a:pPr marL="342900" indent="-342900" algn="l">
              <a:buFontTx/>
              <a:buChar char="-"/>
            </a:pPr>
            <a:r>
              <a:rPr lang="en-US" sz="1400" dirty="0"/>
              <a:t>BWP0 is used for in-network communication, i.e., UL and DL between in-network UEs and </a:t>
            </a:r>
            <a:r>
              <a:rPr lang="en-US" sz="1400" dirty="0" err="1"/>
              <a:t>gNBs</a:t>
            </a:r>
            <a:endParaRPr lang="en-US" sz="1400" dirty="0"/>
          </a:p>
          <a:p>
            <a:pPr marL="342900" indent="-342900" algn="l">
              <a:buFontTx/>
              <a:buChar char="-"/>
            </a:pPr>
            <a:r>
              <a:rPr lang="en-US" sz="1400" dirty="0"/>
              <a:t>BWP1 is used for direct communication, i.e., SL between the relay UE and the remote UEs</a:t>
            </a:r>
          </a:p>
        </p:txBody>
      </p:sp>
      <p:pic>
        <p:nvPicPr>
          <p:cNvPr id="38" name="Picture 37">
            <a:extLst>
              <a:ext uri="{FF2B5EF4-FFF2-40B4-BE49-F238E27FC236}">
                <a16:creationId xmlns:a16="http://schemas.microsoft.com/office/drawing/2014/main" id="{B74DB772-F49F-A525-165A-89DB3FC44D25}"/>
              </a:ext>
            </a:extLst>
          </p:cNvPr>
          <p:cNvPicPr>
            <a:picLocks noChangeAspect="1"/>
          </p:cNvPicPr>
          <p:nvPr/>
        </p:nvPicPr>
        <p:blipFill>
          <a:blip r:embed="rId5"/>
          <a:stretch>
            <a:fillRect/>
          </a:stretch>
        </p:blipFill>
        <p:spPr>
          <a:xfrm>
            <a:off x="8842837" y="1892608"/>
            <a:ext cx="3038899" cy="1152686"/>
          </a:xfrm>
          <a:prstGeom prst="rect">
            <a:avLst/>
          </a:prstGeom>
        </p:spPr>
      </p:pic>
      <p:pic>
        <p:nvPicPr>
          <p:cNvPr id="51" name="Picture 50">
            <a:extLst>
              <a:ext uri="{FF2B5EF4-FFF2-40B4-BE49-F238E27FC236}">
                <a16:creationId xmlns:a16="http://schemas.microsoft.com/office/drawing/2014/main" id="{10D1AD04-77D4-39B8-04AF-E6D787B3375D}"/>
              </a:ext>
            </a:extLst>
          </p:cNvPr>
          <p:cNvPicPr>
            <a:picLocks noChangeAspect="1"/>
          </p:cNvPicPr>
          <p:nvPr/>
        </p:nvPicPr>
        <p:blipFill rotWithShape="1">
          <a:blip r:embed="rId6"/>
          <a:srcRect t="66192"/>
          <a:stretch/>
        </p:blipFill>
        <p:spPr>
          <a:xfrm>
            <a:off x="3429007" y="3267224"/>
            <a:ext cx="6992326" cy="367149"/>
          </a:xfrm>
          <a:prstGeom prst="rect">
            <a:avLst/>
          </a:prstGeom>
        </p:spPr>
      </p:pic>
      <p:pic>
        <p:nvPicPr>
          <p:cNvPr id="55" name="Picture 54">
            <a:extLst>
              <a:ext uri="{FF2B5EF4-FFF2-40B4-BE49-F238E27FC236}">
                <a16:creationId xmlns:a16="http://schemas.microsoft.com/office/drawing/2014/main" id="{ED2C17E5-7691-6951-271F-EC895623D598}"/>
              </a:ext>
            </a:extLst>
          </p:cNvPr>
          <p:cNvPicPr>
            <a:picLocks noChangeAspect="1"/>
          </p:cNvPicPr>
          <p:nvPr/>
        </p:nvPicPr>
        <p:blipFill>
          <a:blip r:embed="rId7"/>
          <a:stretch>
            <a:fillRect/>
          </a:stretch>
        </p:blipFill>
        <p:spPr>
          <a:xfrm>
            <a:off x="3429007" y="3670513"/>
            <a:ext cx="7278116" cy="1152686"/>
          </a:xfrm>
          <a:prstGeom prst="rect">
            <a:avLst/>
          </a:prstGeom>
        </p:spPr>
      </p:pic>
      <p:pic>
        <p:nvPicPr>
          <p:cNvPr id="59" name="Picture 58">
            <a:extLst>
              <a:ext uri="{FF2B5EF4-FFF2-40B4-BE49-F238E27FC236}">
                <a16:creationId xmlns:a16="http://schemas.microsoft.com/office/drawing/2014/main" id="{CA5BB1BC-2A65-60BE-A39E-5C06A54C6B14}"/>
              </a:ext>
            </a:extLst>
          </p:cNvPr>
          <p:cNvPicPr>
            <a:picLocks noChangeAspect="1"/>
          </p:cNvPicPr>
          <p:nvPr/>
        </p:nvPicPr>
        <p:blipFill>
          <a:blip r:embed="rId8"/>
          <a:stretch>
            <a:fillRect/>
          </a:stretch>
        </p:blipFill>
        <p:spPr>
          <a:xfrm>
            <a:off x="4360142" y="4846324"/>
            <a:ext cx="6230219" cy="2019582"/>
          </a:xfrm>
          <a:prstGeom prst="rect">
            <a:avLst/>
          </a:prstGeom>
        </p:spPr>
      </p:pic>
      <p:sp>
        <p:nvSpPr>
          <p:cNvPr id="60" name="TextBox 59">
            <a:extLst>
              <a:ext uri="{FF2B5EF4-FFF2-40B4-BE49-F238E27FC236}">
                <a16:creationId xmlns:a16="http://schemas.microsoft.com/office/drawing/2014/main" id="{5DEBB05A-500F-7EC4-25D8-ADBCFD65F57A}"/>
              </a:ext>
            </a:extLst>
          </p:cNvPr>
          <p:cNvSpPr txBox="1"/>
          <p:nvPr/>
        </p:nvSpPr>
        <p:spPr>
          <a:xfrm>
            <a:off x="10823884" y="4255677"/>
            <a:ext cx="1368116" cy="1015663"/>
          </a:xfrm>
          <a:prstGeom prst="rect">
            <a:avLst/>
          </a:prstGeom>
          <a:noFill/>
        </p:spPr>
        <p:txBody>
          <a:bodyPr wrap="square" rtlCol="0">
            <a:spAutoFit/>
          </a:bodyPr>
          <a:lstStyle/>
          <a:p>
            <a:pPr algn="l"/>
            <a:r>
              <a:rPr lang="en-US" sz="1200" dirty="0">
                <a:solidFill>
                  <a:srgbClr val="FF0000"/>
                </a:solidFill>
              </a:rPr>
              <a:t>Relay UE uses both BWPs</a:t>
            </a:r>
          </a:p>
          <a:p>
            <a:pPr algn="l"/>
            <a:r>
              <a:rPr lang="en-US" sz="1200" dirty="0">
                <a:solidFill>
                  <a:srgbClr val="FF0000"/>
                </a:solidFill>
              </a:rPr>
              <a:t>Some special config is needed to do SL only in BWP1</a:t>
            </a:r>
          </a:p>
        </p:txBody>
      </p:sp>
      <p:sp>
        <p:nvSpPr>
          <p:cNvPr id="63" name="TextBox 62">
            <a:extLst>
              <a:ext uri="{FF2B5EF4-FFF2-40B4-BE49-F238E27FC236}">
                <a16:creationId xmlns:a16="http://schemas.microsoft.com/office/drawing/2014/main" id="{7DECBF7B-617A-E745-5ACA-354BA181AD4B}"/>
              </a:ext>
            </a:extLst>
          </p:cNvPr>
          <p:cNvSpPr txBox="1"/>
          <p:nvPr/>
        </p:nvSpPr>
        <p:spPr>
          <a:xfrm>
            <a:off x="2721538" y="5051695"/>
            <a:ext cx="1685076" cy="646331"/>
          </a:xfrm>
          <a:prstGeom prst="rect">
            <a:avLst/>
          </a:prstGeom>
          <a:noFill/>
        </p:spPr>
        <p:txBody>
          <a:bodyPr wrap="square">
            <a:spAutoFit/>
          </a:bodyPr>
          <a:lstStyle/>
          <a:p>
            <a:pPr algn="l"/>
            <a:r>
              <a:rPr lang="en-US" sz="1200" dirty="0">
                <a:solidFill>
                  <a:srgbClr val="FF0000"/>
                </a:solidFill>
              </a:rPr>
              <a:t>Remote UEs configure both BWPs but SL only uses BWP1</a:t>
            </a:r>
          </a:p>
        </p:txBody>
      </p:sp>
      <p:cxnSp>
        <p:nvCxnSpPr>
          <p:cNvPr id="67" name="Connector: Curved 66">
            <a:extLst>
              <a:ext uri="{FF2B5EF4-FFF2-40B4-BE49-F238E27FC236}">
                <a16:creationId xmlns:a16="http://schemas.microsoft.com/office/drawing/2014/main" id="{BF13766B-DC95-74AB-892C-ECBF617CDBC9}"/>
              </a:ext>
            </a:extLst>
          </p:cNvPr>
          <p:cNvCxnSpPr>
            <a:stCxn id="60" idx="0"/>
          </p:cNvCxnSpPr>
          <p:nvPr/>
        </p:nvCxnSpPr>
        <p:spPr>
          <a:xfrm rot="16200000" flipV="1">
            <a:off x="10785129" y="3532864"/>
            <a:ext cx="263575" cy="1182052"/>
          </a:xfrm>
          <a:prstGeom prst="curvedConnector2">
            <a:avLst/>
          </a:prstGeom>
          <a:ln w="12700">
            <a:solidFill>
              <a:srgbClr val="FF0000"/>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68" name="Connector: Curved 67">
            <a:extLst>
              <a:ext uri="{FF2B5EF4-FFF2-40B4-BE49-F238E27FC236}">
                <a16:creationId xmlns:a16="http://schemas.microsoft.com/office/drawing/2014/main" id="{54547FDA-D67E-2505-CD6D-2AEF68EFDE82}"/>
              </a:ext>
            </a:extLst>
          </p:cNvPr>
          <p:cNvCxnSpPr>
            <a:cxnSpLocks/>
            <a:stCxn id="60" idx="2"/>
          </p:cNvCxnSpPr>
          <p:nvPr/>
        </p:nvCxnSpPr>
        <p:spPr>
          <a:xfrm rot="5400000">
            <a:off x="10624246" y="4614550"/>
            <a:ext cx="226907" cy="1540487"/>
          </a:xfrm>
          <a:prstGeom prst="curvedConnector2">
            <a:avLst/>
          </a:prstGeom>
          <a:ln w="12700">
            <a:solidFill>
              <a:srgbClr val="FF0000"/>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71" name="Connector: Curved 70">
            <a:extLst>
              <a:ext uri="{FF2B5EF4-FFF2-40B4-BE49-F238E27FC236}">
                <a16:creationId xmlns:a16="http://schemas.microsoft.com/office/drawing/2014/main" id="{AF1D708F-D914-C4FB-6A3D-AB9002C7B13E}"/>
              </a:ext>
            </a:extLst>
          </p:cNvPr>
          <p:cNvCxnSpPr>
            <a:cxnSpLocks/>
            <a:stCxn id="63" idx="0"/>
          </p:cNvCxnSpPr>
          <p:nvPr/>
        </p:nvCxnSpPr>
        <p:spPr>
          <a:xfrm rot="5400000" flipH="1" flipV="1">
            <a:off x="3618478" y="4653567"/>
            <a:ext cx="343726" cy="452531"/>
          </a:xfrm>
          <a:prstGeom prst="curvedConnector2">
            <a:avLst/>
          </a:prstGeom>
          <a:ln w="12700">
            <a:solidFill>
              <a:srgbClr val="FF0000"/>
            </a:solidFill>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20080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5F0F6-B0B2-70EF-69BB-63ADAA810482}"/>
              </a:ext>
            </a:extLst>
          </p:cNvPr>
          <p:cNvSpPr>
            <a:spLocks noGrp="1"/>
          </p:cNvSpPr>
          <p:nvPr>
            <p:ph type="title"/>
          </p:nvPr>
        </p:nvSpPr>
        <p:spPr/>
        <p:txBody>
          <a:bodyPr/>
          <a:lstStyle/>
          <a:p>
            <a:r>
              <a:rPr lang="en-US" dirty="0"/>
              <a:t>NR ProSe L3 UE-to-Network relay - Example</a:t>
            </a:r>
          </a:p>
        </p:txBody>
      </p:sp>
      <p:sp>
        <p:nvSpPr>
          <p:cNvPr id="3" name="Slide Number Placeholder 2">
            <a:extLst>
              <a:ext uri="{FF2B5EF4-FFF2-40B4-BE49-F238E27FC236}">
                <a16:creationId xmlns:a16="http://schemas.microsoft.com/office/drawing/2014/main" id="{3E712576-2343-A4DD-7DF9-710ED384826F}"/>
              </a:ext>
            </a:extLst>
          </p:cNvPr>
          <p:cNvSpPr>
            <a:spLocks noGrp="1"/>
          </p:cNvSpPr>
          <p:nvPr>
            <p:ph type="sldNum" sz="quarter" idx="10"/>
          </p:nvPr>
        </p:nvSpPr>
        <p:spPr/>
        <p:txBody>
          <a:bodyPr/>
          <a:lstStyle/>
          <a:p>
            <a:pPr>
              <a:defRPr/>
            </a:pPr>
            <a:fld id="{0DE4BD5F-8B14-4699-8612-1D3882A88C40}" type="slidenum">
              <a:rPr lang="en-CA" smtClean="0"/>
              <a:pPr>
                <a:defRPr/>
              </a:pPr>
              <a:t>39</a:t>
            </a:fld>
            <a:endParaRPr lang="en-CA" dirty="0"/>
          </a:p>
        </p:txBody>
      </p:sp>
      <p:cxnSp>
        <p:nvCxnSpPr>
          <p:cNvPr id="5" name="Straight Arrow Connector 4">
            <a:extLst>
              <a:ext uri="{FF2B5EF4-FFF2-40B4-BE49-F238E27FC236}">
                <a16:creationId xmlns:a16="http://schemas.microsoft.com/office/drawing/2014/main" id="{96B91FBA-CCBC-8EDD-E9CC-98090ECD71F6}"/>
              </a:ext>
            </a:extLst>
          </p:cNvPr>
          <p:cNvCxnSpPr>
            <a:cxnSpLocks/>
          </p:cNvCxnSpPr>
          <p:nvPr/>
        </p:nvCxnSpPr>
        <p:spPr>
          <a:xfrm flipV="1">
            <a:off x="914400" y="2335219"/>
            <a:ext cx="465978" cy="5038"/>
          </a:xfrm>
          <a:prstGeom prst="straightConnector1">
            <a:avLst/>
          </a:prstGeom>
          <a:noFill/>
          <a:ln w="12700" cap="flat" cmpd="sng" algn="ctr">
            <a:solidFill>
              <a:schemeClr val="tx1"/>
            </a:solidFill>
            <a:prstDash val="solid"/>
            <a:miter lim="800000"/>
            <a:headEnd type="triangle"/>
            <a:tailEnd type="triangle"/>
          </a:ln>
          <a:effectLst/>
        </p:spPr>
      </p:cxnSp>
      <p:sp>
        <p:nvSpPr>
          <p:cNvPr id="6" name="Can 12">
            <a:extLst>
              <a:ext uri="{FF2B5EF4-FFF2-40B4-BE49-F238E27FC236}">
                <a16:creationId xmlns:a16="http://schemas.microsoft.com/office/drawing/2014/main" id="{1D252A1C-7F00-0CB6-D305-E5DE5055C9AD}"/>
              </a:ext>
            </a:extLst>
          </p:cNvPr>
          <p:cNvSpPr/>
          <p:nvPr/>
        </p:nvSpPr>
        <p:spPr>
          <a:xfrm>
            <a:off x="446184" y="2022392"/>
            <a:ext cx="382389" cy="458834"/>
          </a:xfrm>
          <a:prstGeom prst="can">
            <a:avLst/>
          </a:prstGeom>
        </p:spPr>
        <p:style>
          <a:lnRef idx="2">
            <a:schemeClr val="accent3">
              <a:shade val="50000"/>
            </a:schemeClr>
          </a:lnRef>
          <a:fillRef idx="1">
            <a:schemeClr val="accent3"/>
          </a:fillRef>
          <a:effectRef idx="0">
            <a:schemeClr val="accent3"/>
          </a:effectRef>
          <a:fontRef idx="minor">
            <a:schemeClr val="lt1"/>
          </a:fontRef>
        </p:style>
        <p:txBody>
          <a:bodyPr lIns="0" rIns="0" bIns="0" rtlCol="0" anchor="ctr"/>
          <a:lstStyle/>
          <a:p>
            <a:pPr algn="ctr"/>
            <a:endParaRPr lang="en-US" sz="1050" dirty="0">
              <a:solidFill>
                <a:schemeClr val="tx1"/>
              </a:solidFill>
            </a:endParaRPr>
          </a:p>
        </p:txBody>
      </p:sp>
      <p:pic>
        <p:nvPicPr>
          <p:cNvPr id="7" name="Picture 6">
            <a:extLst>
              <a:ext uri="{FF2B5EF4-FFF2-40B4-BE49-F238E27FC236}">
                <a16:creationId xmlns:a16="http://schemas.microsoft.com/office/drawing/2014/main" id="{18CBED01-E28D-EE05-FD4C-0BCBDFB86A79}"/>
              </a:ext>
            </a:extLst>
          </p:cNvPr>
          <p:cNvPicPr>
            <a:picLocks noChangeAspect="1"/>
          </p:cNvPicPr>
          <p:nvPr/>
        </p:nvPicPr>
        <p:blipFill>
          <a:blip r:embed="rId2"/>
          <a:stretch>
            <a:fillRect/>
          </a:stretch>
        </p:blipFill>
        <p:spPr>
          <a:xfrm>
            <a:off x="1063991" y="3493276"/>
            <a:ext cx="480737" cy="498827"/>
          </a:xfrm>
          <a:prstGeom prst="rect">
            <a:avLst/>
          </a:prstGeom>
        </p:spPr>
      </p:pic>
      <p:sp>
        <p:nvSpPr>
          <p:cNvPr id="8" name="TextBox 7">
            <a:extLst>
              <a:ext uri="{FF2B5EF4-FFF2-40B4-BE49-F238E27FC236}">
                <a16:creationId xmlns:a16="http://schemas.microsoft.com/office/drawing/2014/main" id="{07520E9C-988B-BF4D-543D-0266286BE567}"/>
              </a:ext>
            </a:extLst>
          </p:cNvPr>
          <p:cNvSpPr txBox="1"/>
          <p:nvPr/>
        </p:nvSpPr>
        <p:spPr>
          <a:xfrm>
            <a:off x="1133147" y="3087936"/>
            <a:ext cx="163506" cy="179536"/>
          </a:xfrm>
          <a:prstGeom prst="rect">
            <a:avLst/>
          </a:prstGeom>
          <a:noFill/>
        </p:spPr>
        <p:txBody>
          <a:bodyPr wrap="none" lIns="0" tIns="0" rIns="0" bIns="0" rtlCol="0">
            <a:spAutoFit/>
          </a:bodyPr>
          <a:lstStyle/>
          <a:p>
            <a:pPr marL="0" marR="0" lvl="0" indent="0" defTabSz="457200" eaLnBrk="1" fontAlgn="auto" latinLnBrk="0" hangingPunct="1">
              <a:lnSpc>
                <a:spcPts val="14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UL</a:t>
            </a:r>
          </a:p>
        </p:txBody>
      </p:sp>
      <p:sp>
        <p:nvSpPr>
          <p:cNvPr id="9" name="TextBox 8">
            <a:extLst>
              <a:ext uri="{FF2B5EF4-FFF2-40B4-BE49-F238E27FC236}">
                <a16:creationId xmlns:a16="http://schemas.microsoft.com/office/drawing/2014/main" id="{50BA0838-7D98-3E26-70AB-7F2DED47DB82}"/>
              </a:ext>
            </a:extLst>
          </p:cNvPr>
          <p:cNvSpPr txBox="1"/>
          <p:nvPr/>
        </p:nvSpPr>
        <p:spPr>
          <a:xfrm>
            <a:off x="1451817" y="3172054"/>
            <a:ext cx="158698" cy="179536"/>
          </a:xfrm>
          <a:prstGeom prst="rect">
            <a:avLst/>
          </a:prstGeom>
          <a:noFill/>
        </p:spPr>
        <p:txBody>
          <a:bodyPr wrap="none" lIns="0" tIns="0" rIns="0" bIns="0" rtlCol="0">
            <a:spAutoFit/>
          </a:bodyPr>
          <a:lstStyle/>
          <a:p>
            <a:pPr marL="0" marR="0" lvl="0" indent="0" defTabSz="457200" eaLnBrk="1" fontAlgn="auto" latinLnBrk="0" hangingPunct="1">
              <a:lnSpc>
                <a:spcPts val="14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DL</a:t>
            </a:r>
          </a:p>
        </p:txBody>
      </p:sp>
      <p:grpSp>
        <p:nvGrpSpPr>
          <p:cNvPr id="10" name="Group 9">
            <a:extLst>
              <a:ext uri="{FF2B5EF4-FFF2-40B4-BE49-F238E27FC236}">
                <a16:creationId xmlns:a16="http://schemas.microsoft.com/office/drawing/2014/main" id="{E86BFFDE-7351-125C-7410-F5673A6D6E5C}"/>
              </a:ext>
            </a:extLst>
          </p:cNvPr>
          <p:cNvGrpSpPr/>
          <p:nvPr/>
        </p:nvGrpSpPr>
        <p:grpSpPr>
          <a:xfrm rot="17724234">
            <a:off x="1054777" y="3168665"/>
            <a:ext cx="640080" cy="89124"/>
            <a:chOff x="8269871" y="4928141"/>
            <a:chExt cx="1021563" cy="89124"/>
          </a:xfrm>
        </p:grpSpPr>
        <p:cxnSp>
          <p:nvCxnSpPr>
            <p:cNvPr id="11" name="Straight Arrow Connector 10">
              <a:extLst>
                <a:ext uri="{FF2B5EF4-FFF2-40B4-BE49-F238E27FC236}">
                  <a16:creationId xmlns:a16="http://schemas.microsoft.com/office/drawing/2014/main" id="{75C0CAD0-C98A-F513-A8B9-B39D14706E1D}"/>
                </a:ext>
              </a:extLst>
            </p:cNvPr>
            <p:cNvCxnSpPr>
              <a:cxnSpLocks/>
            </p:cNvCxnSpPr>
            <p:nvPr/>
          </p:nvCxnSpPr>
          <p:spPr>
            <a:xfrm>
              <a:off x="8269871" y="4928141"/>
              <a:ext cx="1021563" cy="0"/>
            </a:xfrm>
            <a:prstGeom prst="straightConnector1">
              <a:avLst/>
            </a:prstGeom>
            <a:noFill/>
            <a:ln w="38100" cap="flat" cmpd="sng" algn="ctr">
              <a:solidFill>
                <a:schemeClr val="accent2"/>
              </a:solidFill>
              <a:prstDash val="solid"/>
              <a:miter lim="800000"/>
              <a:headEnd type="none"/>
              <a:tailEnd type="triangle"/>
            </a:ln>
            <a:effectLst/>
          </p:spPr>
        </p:cxnSp>
        <p:cxnSp>
          <p:nvCxnSpPr>
            <p:cNvPr id="12" name="Straight Arrow Connector 11">
              <a:extLst>
                <a:ext uri="{FF2B5EF4-FFF2-40B4-BE49-F238E27FC236}">
                  <a16:creationId xmlns:a16="http://schemas.microsoft.com/office/drawing/2014/main" id="{6438EE0D-FD85-1B04-9471-98406A458478}"/>
                </a:ext>
              </a:extLst>
            </p:cNvPr>
            <p:cNvCxnSpPr>
              <a:cxnSpLocks/>
            </p:cNvCxnSpPr>
            <p:nvPr/>
          </p:nvCxnSpPr>
          <p:spPr>
            <a:xfrm flipH="1">
              <a:off x="8269871" y="5017265"/>
              <a:ext cx="960603" cy="0"/>
            </a:xfrm>
            <a:prstGeom prst="straightConnector1">
              <a:avLst/>
            </a:prstGeom>
            <a:noFill/>
            <a:ln w="38100" cap="flat" cmpd="sng" algn="ctr">
              <a:solidFill>
                <a:schemeClr val="accent2"/>
              </a:solidFill>
              <a:prstDash val="solid"/>
              <a:miter lim="800000"/>
              <a:headEnd type="none"/>
              <a:tailEnd type="triangle"/>
            </a:ln>
            <a:effectLst/>
          </p:spPr>
        </p:cxnSp>
      </p:grpSp>
      <p:pic>
        <p:nvPicPr>
          <p:cNvPr id="13" name="Picture 12">
            <a:extLst>
              <a:ext uri="{FF2B5EF4-FFF2-40B4-BE49-F238E27FC236}">
                <a16:creationId xmlns:a16="http://schemas.microsoft.com/office/drawing/2014/main" id="{CB1110F9-B575-3B5B-9549-DE47F98CD37A}"/>
              </a:ext>
            </a:extLst>
          </p:cNvPr>
          <p:cNvPicPr>
            <a:picLocks noChangeAspect="1"/>
          </p:cNvPicPr>
          <p:nvPr/>
        </p:nvPicPr>
        <p:blipFill>
          <a:blip r:embed="rId2">
            <a:duotone>
              <a:prstClr val="black"/>
              <a:srgbClr val="D499EF">
                <a:tint val="45000"/>
                <a:satMod val="400000"/>
              </a:srgbClr>
            </a:duotone>
          </a:blip>
          <a:stretch>
            <a:fillRect/>
          </a:stretch>
        </p:blipFill>
        <p:spPr>
          <a:xfrm>
            <a:off x="344909" y="4983562"/>
            <a:ext cx="480737" cy="480737"/>
          </a:xfrm>
          <a:prstGeom prst="rect">
            <a:avLst/>
          </a:prstGeom>
        </p:spPr>
      </p:pic>
      <p:cxnSp>
        <p:nvCxnSpPr>
          <p:cNvPr id="14" name="Straight Arrow Connector 13">
            <a:extLst>
              <a:ext uri="{FF2B5EF4-FFF2-40B4-BE49-F238E27FC236}">
                <a16:creationId xmlns:a16="http://schemas.microsoft.com/office/drawing/2014/main" id="{4DB91EFA-A268-4F10-59F6-905063ABE29A}"/>
              </a:ext>
            </a:extLst>
          </p:cNvPr>
          <p:cNvCxnSpPr>
            <a:cxnSpLocks/>
          </p:cNvCxnSpPr>
          <p:nvPr/>
        </p:nvCxnSpPr>
        <p:spPr>
          <a:xfrm flipH="1">
            <a:off x="774586" y="4501084"/>
            <a:ext cx="291320" cy="530730"/>
          </a:xfrm>
          <a:prstGeom prst="straightConnector1">
            <a:avLst/>
          </a:prstGeom>
          <a:noFill/>
          <a:ln w="38100" cap="flat" cmpd="sng" algn="ctr">
            <a:solidFill>
              <a:schemeClr val="accent4"/>
            </a:solidFill>
            <a:prstDash val="solid"/>
            <a:miter lim="800000"/>
            <a:headEnd type="triangle"/>
            <a:tailEnd type="triangle"/>
          </a:ln>
          <a:effectLst/>
        </p:spPr>
      </p:cxnSp>
      <p:sp>
        <p:nvSpPr>
          <p:cNvPr id="15" name="TextBox 14">
            <a:extLst>
              <a:ext uri="{FF2B5EF4-FFF2-40B4-BE49-F238E27FC236}">
                <a16:creationId xmlns:a16="http://schemas.microsoft.com/office/drawing/2014/main" id="{1DC9D19B-8AE7-7BC5-6291-29498DE8FE17}"/>
              </a:ext>
            </a:extLst>
          </p:cNvPr>
          <p:cNvSpPr txBox="1"/>
          <p:nvPr/>
        </p:nvSpPr>
        <p:spPr>
          <a:xfrm>
            <a:off x="733860" y="4620781"/>
            <a:ext cx="134652" cy="179536"/>
          </a:xfrm>
          <a:prstGeom prst="rect">
            <a:avLst/>
          </a:prstGeom>
          <a:noFill/>
        </p:spPr>
        <p:txBody>
          <a:bodyPr wrap="none" lIns="0" tIns="0" rIns="0" bIns="0" rtlCol="0">
            <a:spAutoFit/>
          </a:bodyPr>
          <a:lstStyle>
            <a:defPPr>
              <a:defRPr lang="en-US"/>
            </a:defPPr>
            <a:lvl1pPr marR="0" lvl="0" indent="0" defTabSz="457200" fontAlgn="auto">
              <a:lnSpc>
                <a:spcPts val="1400"/>
              </a:lnSpc>
              <a:spcBef>
                <a:spcPts val="0"/>
              </a:spcBef>
              <a:spcAft>
                <a:spcPts val="0"/>
              </a:spcAft>
              <a:buClrTx/>
              <a:buSzTx/>
              <a:buFontTx/>
              <a:buNone/>
              <a:tabLst/>
              <a:defRPr kumimoji="0" sz="1200" b="0" i="0" u="none" strike="noStrike" kern="0" cap="none" spc="0" normalizeH="0" baseline="0">
                <a:ln>
                  <a:noFill/>
                </a:ln>
                <a:solidFill>
                  <a:prstClr val="black"/>
                </a:solidFill>
                <a:effectLst/>
                <a:uLnTx/>
                <a:uFillTx/>
              </a:defRPr>
            </a:lvl1pPr>
          </a:lstStyle>
          <a:p>
            <a:r>
              <a:rPr lang="en-US" dirty="0"/>
              <a:t>SL</a:t>
            </a:r>
          </a:p>
        </p:txBody>
      </p:sp>
      <p:pic>
        <p:nvPicPr>
          <p:cNvPr id="16" name="Picture 15">
            <a:extLst>
              <a:ext uri="{FF2B5EF4-FFF2-40B4-BE49-F238E27FC236}">
                <a16:creationId xmlns:a16="http://schemas.microsoft.com/office/drawing/2014/main" id="{19E55C3D-BC7B-CDE7-EF1C-9D94C4673263}"/>
              </a:ext>
            </a:extLst>
          </p:cNvPr>
          <p:cNvPicPr>
            <a:picLocks noChangeAspect="1"/>
          </p:cNvPicPr>
          <p:nvPr/>
        </p:nvPicPr>
        <p:blipFill>
          <a:blip r:embed="rId2">
            <a:duotone>
              <a:schemeClr val="accent6">
                <a:shade val="45000"/>
                <a:satMod val="135000"/>
              </a:schemeClr>
              <a:prstClr val="white"/>
            </a:duotone>
          </a:blip>
          <a:stretch>
            <a:fillRect/>
          </a:stretch>
        </p:blipFill>
        <p:spPr>
          <a:xfrm>
            <a:off x="2273528" y="3482337"/>
            <a:ext cx="480737" cy="498827"/>
          </a:xfrm>
          <a:prstGeom prst="rect">
            <a:avLst/>
          </a:prstGeom>
        </p:spPr>
      </p:pic>
      <p:pic>
        <p:nvPicPr>
          <p:cNvPr id="17" name="Picture 16">
            <a:extLst>
              <a:ext uri="{FF2B5EF4-FFF2-40B4-BE49-F238E27FC236}">
                <a16:creationId xmlns:a16="http://schemas.microsoft.com/office/drawing/2014/main" id="{412B6772-EDD6-1E7D-E665-37DCCD279CCC}"/>
              </a:ext>
            </a:extLst>
          </p:cNvPr>
          <p:cNvPicPr>
            <a:picLocks noChangeAspect="1"/>
          </p:cNvPicPr>
          <p:nvPr/>
        </p:nvPicPr>
        <p:blipFill>
          <a:blip r:embed="rId2">
            <a:duotone>
              <a:prstClr val="black"/>
              <a:srgbClr val="D499EF">
                <a:tint val="45000"/>
                <a:satMod val="400000"/>
              </a:srgbClr>
            </a:duotone>
          </a:blip>
          <a:stretch>
            <a:fillRect/>
          </a:stretch>
        </p:blipFill>
        <p:spPr>
          <a:xfrm>
            <a:off x="1562116" y="4983562"/>
            <a:ext cx="480737" cy="480737"/>
          </a:xfrm>
          <a:prstGeom prst="rect">
            <a:avLst/>
          </a:prstGeom>
        </p:spPr>
      </p:pic>
      <p:cxnSp>
        <p:nvCxnSpPr>
          <p:cNvPr id="18" name="Straight Arrow Connector 17">
            <a:extLst>
              <a:ext uri="{FF2B5EF4-FFF2-40B4-BE49-F238E27FC236}">
                <a16:creationId xmlns:a16="http://schemas.microsoft.com/office/drawing/2014/main" id="{7587A82E-AF4F-26EB-7BF9-A16FB7A3567C}"/>
              </a:ext>
            </a:extLst>
          </p:cNvPr>
          <p:cNvCxnSpPr>
            <a:cxnSpLocks/>
          </p:cNvCxnSpPr>
          <p:nvPr/>
        </p:nvCxnSpPr>
        <p:spPr>
          <a:xfrm>
            <a:off x="1419080" y="4501084"/>
            <a:ext cx="238535" cy="530730"/>
          </a:xfrm>
          <a:prstGeom prst="straightConnector1">
            <a:avLst/>
          </a:prstGeom>
          <a:noFill/>
          <a:ln w="38100" cap="flat" cmpd="sng" algn="ctr">
            <a:solidFill>
              <a:schemeClr val="accent4"/>
            </a:solidFill>
            <a:prstDash val="solid"/>
            <a:miter lim="800000"/>
            <a:headEnd type="triangle"/>
            <a:tailEnd type="triangle"/>
          </a:ln>
          <a:effectLst/>
        </p:spPr>
      </p:cxnSp>
      <p:sp>
        <p:nvSpPr>
          <p:cNvPr id="19" name="TextBox 18">
            <a:extLst>
              <a:ext uri="{FF2B5EF4-FFF2-40B4-BE49-F238E27FC236}">
                <a16:creationId xmlns:a16="http://schemas.microsoft.com/office/drawing/2014/main" id="{132D23C3-FF20-565C-96FD-5A31AA1AFC62}"/>
              </a:ext>
            </a:extLst>
          </p:cNvPr>
          <p:cNvSpPr txBox="1"/>
          <p:nvPr/>
        </p:nvSpPr>
        <p:spPr>
          <a:xfrm>
            <a:off x="1590289" y="4643663"/>
            <a:ext cx="134652" cy="179536"/>
          </a:xfrm>
          <a:prstGeom prst="rect">
            <a:avLst/>
          </a:prstGeom>
          <a:noFill/>
        </p:spPr>
        <p:txBody>
          <a:bodyPr wrap="none" lIns="0" tIns="0" rIns="0" bIns="0" rtlCol="0">
            <a:spAutoFit/>
          </a:bodyPr>
          <a:lstStyle>
            <a:defPPr>
              <a:defRPr lang="en-US"/>
            </a:defPPr>
            <a:lvl1pPr marR="0" lvl="0" indent="0" defTabSz="457200" fontAlgn="auto">
              <a:lnSpc>
                <a:spcPts val="1400"/>
              </a:lnSpc>
              <a:spcBef>
                <a:spcPts val="0"/>
              </a:spcBef>
              <a:spcAft>
                <a:spcPts val="0"/>
              </a:spcAft>
              <a:buClrTx/>
              <a:buSzTx/>
              <a:buFontTx/>
              <a:buNone/>
              <a:tabLst/>
              <a:defRPr kumimoji="0" sz="1200" b="0" i="0" u="none" strike="noStrike" kern="0" cap="none" spc="0" normalizeH="0" baseline="0">
                <a:ln>
                  <a:noFill/>
                </a:ln>
                <a:solidFill>
                  <a:prstClr val="black"/>
                </a:solidFill>
                <a:effectLst/>
                <a:uLnTx/>
                <a:uFillTx/>
              </a:defRPr>
            </a:lvl1pPr>
          </a:lstStyle>
          <a:p>
            <a:r>
              <a:rPr lang="en-US" dirty="0"/>
              <a:t>SL</a:t>
            </a:r>
          </a:p>
        </p:txBody>
      </p:sp>
      <p:grpSp>
        <p:nvGrpSpPr>
          <p:cNvPr id="20" name="Group 19">
            <a:extLst>
              <a:ext uri="{FF2B5EF4-FFF2-40B4-BE49-F238E27FC236}">
                <a16:creationId xmlns:a16="http://schemas.microsoft.com/office/drawing/2014/main" id="{6F03F982-6337-80CE-F7FF-549FD5C80537}"/>
              </a:ext>
            </a:extLst>
          </p:cNvPr>
          <p:cNvGrpSpPr/>
          <p:nvPr/>
        </p:nvGrpSpPr>
        <p:grpSpPr>
          <a:xfrm rot="3313871">
            <a:off x="1845726" y="3157397"/>
            <a:ext cx="640080" cy="89124"/>
            <a:chOff x="8269871" y="4928141"/>
            <a:chExt cx="1021563" cy="89124"/>
          </a:xfrm>
        </p:grpSpPr>
        <p:cxnSp>
          <p:nvCxnSpPr>
            <p:cNvPr id="21" name="Straight Arrow Connector 20">
              <a:extLst>
                <a:ext uri="{FF2B5EF4-FFF2-40B4-BE49-F238E27FC236}">
                  <a16:creationId xmlns:a16="http://schemas.microsoft.com/office/drawing/2014/main" id="{AA5E43E9-6F4A-645D-CBA6-B3E27FF4BE1E}"/>
                </a:ext>
              </a:extLst>
            </p:cNvPr>
            <p:cNvCxnSpPr>
              <a:cxnSpLocks/>
            </p:cNvCxnSpPr>
            <p:nvPr/>
          </p:nvCxnSpPr>
          <p:spPr>
            <a:xfrm>
              <a:off x="8269871" y="4928141"/>
              <a:ext cx="1021563" cy="0"/>
            </a:xfrm>
            <a:prstGeom prst="straightConnector1">
              <a:avLst/>
            </a:prstGeom>
            <a:noFill/>
            <a:ln w="38100" cap="flat" cmpd="sng" algn="ctr">
              <a:solidFill>
                <a:schemeClr val="accent2"/>
              </a:solidFill>
              <a:prstDash val="solid"/>
              <a:miter lim="800000"/>
              <a:headEnd type="none"/>
              <a:tailEnd type="triangle"/>
            </a:ln>
            <a:effectLst/>
          </p:spPr>
        </p:cxnSp>
        <p:cxnSp>
          <p:nvCxnSpPr>
            <p:cNvPr id="22" name="Straight Arrow Connector 21">
              <a:extLst>
                <a:ext uri="{FF2B5EF4-FFF2-40B4-BE49-F238E27FC236}">
                  <a16:creationId xmlns:a16="http://schemas.microsoft.com/office/drawing/2014/main" id="{5CA65150-AFCF-51FF-1B99-C8295A73B25E}"/>
                </a:ext>
              </a:extLst>
            </p:cNvPr>
            <p:cNvCxnSpPr>
              <a:cxnSpLocks/>
            </p:cNvCxnSpPr>
            <p:nvPr/>
          </p:nvCxnSpPr>
          <p:spPr>
            <a:xfrm flipH="1">
              <a:off x="8269871" y="5017265"/>
              <a:ext cx="960603" cy="0"/>
            </a:xfrm>
            <a:prstGeom prst="straightConnector1">
              <a:avLst/>
            </a:prstGeom>
            <a:noFill/>
            <a:ln w="38100" cap="flat" cmpd="sng" algn="ctr">
              <a:solidFill>
                <a:schemeClr val="accent2"/>
              </a:solidFill>
              <a:prstDash val="solid"/>
              <a:miter lim="800000"/>
              <a:headEnd type="none"/>
              <a:tailEnd type="triangle"/>
            </a:ln>
            <a:effectLst/>
          </p:spPr>
        </p:cxnSp>
      </p:grpSp>
      <p:sp>
        <p:nvSpPr>
          <p:cNvPr id="23" name="TextBox 22">
            <a:extLst>
              <a:ext uri="{FF2B5EF4-FFF2-40B4-BE49-F238E27FC236}">
                <a16:creationId xmlns:a16="http://schemas.microsoft.com/office/drawing/2014/main" id="{43C3E0FE-6966-562A-F13D-61EAD8E40053}"/>
              </a:ext>
            </a:extLst>
          </p:cNvPr>
          <p:cNvSpPr txBox="1"/>
          <p:nvPr/>
        </p:nvSpPr>
        <p:spPr>
          <a:xfrm>
            <a:off x="1961850" y="3199315"/>
            <a:ext cx="163506" cy="179536"/>
          </a:xfrm>
          <a:prstGeom prst="rect">
            <a:avLst/>
          </a:prstGeom>
          <a:noFill/>
        </p:spPr>
        <p:txBody>
          <a:bodyPr wrap="none" lIns="0" tIns="0" rIns="0" bIns="0" rtlCol="0">
            <a:spAutoFit/>
          </a:bodyPr>
          <a:lstStyle/>
          <a:p>
            <a:pPr marL="0" marR="0" lvl="0" indent="0" defTabSz="457200" eaLnBrk="1" fontAlgn="auto" latinLnBrk="0" hangingPunct="1">
              <a:lnSpc>
                <a:spcPts val="14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UL</a:t>
            </a:r>
          </a:p>
        </p:txBody>
      </p:sp>
      <p:sp>
        <p:nvSpPr>
          <p:cNvPr id="24" name="TextBox 23">
            <a:extLst>
              <a:ext uri="{FF2B5EF4-FFF2-40B4-BE49-F238E27FC236}">
                <a16:creationId xmlns:a16="http://schemas.microsoft.com/office/drawing/2014/main" id="{FC6AACEE-573B-6F53-171F-505170CA2AA0}"/>
              </a:ext>
            </a:extLst>
          </p:cNvPr>
          <p:cNvSpPr txBox="1"/>
          <p:nvPr/>
        </p:nvSpPr>
        <p:spPr>
          <a:xfrm>
            <a:off x="2229613" y="3041267"/>
            <a:ext cx="158698" cy="179536"/>
          </a:xfrm>
          <a:prstGeom prst="rect">
            <a:avLst/>
          </a:prstGeom>
          <a:noFill/>
        </p:spPr>
        <p:txBody>
          <a:bodyPr wrap="none" lIns="0" tIns="0" rIns="0" bIns="0" rtlCol="0">
            <a:spAutoFit/>
          </a:bodyPr>
          <a:lstStyle/>
          <a:p>
            <a:pPr marL="0" marR="0" lvl="0" indent="0" defTabSz="457200" eaLnBrk="1" fontAlgn="auto" latinLnBrk="0" hangingPunct="1">
              <a:lnSpc>
                <a:spcPts val="14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DL</a:t>
            </a:r>
          </a:p>
        </p:txBody>
      </p:sp>
      <p:sp>
        <p:nvSpPr>
          <p:cNvPr id="25" name="TextBox 24">
            <a:extLst>
              <a:ext uri="{FF2B5EF4-FFF2-40B4-BE49-F238E27FC236}">
                <a16:creationId xmlns:a16="http://schemas.microsoft.com/office/drawing/2014/main" id="{BEBE905E-D665-802B-0802-DD4B065708B0}"/>
              </a:ext>
            </a:extLst>
          </p:cNvPr>
          <p:cNvSpPr txBox="1"/>
          <p:nvPr/>
        </p:nvSpPr>
        <p:spPr>
          <a:xfrm>
            <a:off x="1866111" y="3950087"/>
            <a:ext cx="1166567" cy="393313"/>
          </a:xfrm>
          <a:prstGeom prst="rect">
            <a:avLst/>
          </a:prstGeom>
          <a:noFill/>
        </p:spPr>
        <p:txBody>
          <a:bodyPr wrap="square" lIns="0" tIns="0" rIns="0" bIns="0" rtlCol="0" anchor="ctr" anchorCtr="0">
            <a:spAutoFit/>
          </a:bodyPr>
          <a:lstStyle/>
          <a:p>
            <a:pPr marL="0" marR="0" lvl="0" indent="0" algn="ctr" defTabSz="457200" eaLnBrk="1" fontAlgn="auto" latinLnBrk="0" hangingPunct="1">
              <a:lnSpc>
                <a:spcPts val="1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accent6"/>
                </a:solidFill>
                <a:effectLst/>
                <a:uLnTx/>
                <a:uFillTx/>
              </a:rPr>
              <a:t>UE1</a:t>
            </a: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chemeClr val="accent6"/>
                </a:solidFill>
              </a:rPr>
              <a:t>Node ID: 1</a:t>
            </a:r>
            <a:endParaRPr kumimoji="0" lang="en-US" sz="1200" b="0" i="0" u="none" strike="noStrike" kern="0" cap="none" spc="0" normalizeH="0" baseline="0" noProof="0" dirty="0">
              <a:ln>
                <a:noFill/>
              </a:ln>
              <a:solidFill>
                <a:schemeClr val="accent6"/>
              </a:solidFill>
              <a:effectLst/>
              <a:uLnTx/>
              <a:uFillTx/>
            </a:endParaRP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chemeClr val="accent6"/>
                </a:solidFill>
              </a:rPr>
              <a:t>IPv4 </a:t>
            </a:r>
            <a:r>
              <a:rPr lang="en-US" sz="1200" kern="0" dirty="0" err="1">
                <a:solidFill>
                  <a:schemeClr val="accent6"/>
                </a:solidFill>
              </a:rPr>
              <a:t>addr</a:t>
            </a:r>
            <a:r>
              <a:rPr lang="en-US" sz="1200" kern="0" dirty="0">
                <a:solidFill>
                  <a:schemeClr val="accent6"/>
                </a:solidFill>
              </a:rPr>
              <a:t>: 7.0.0.2 </a:t>
            </a:r>
            <a:endParaRPr kumimoji="0" lang="en-US" sz="1200" b="0" i="0" u="none" strike="noStrike" kern="0" cap="none" spc="0" normalizeH="0" baseline="0" noProof="0" dirty="0">
              <a:ln>
                <a:noFill/>
              </a:ln>
              <a:solidFill>
                <a:schemeClr val="accent6"/>
              </a:solidFill>
              <a:effectLst/>
              <a:uLnTx/>
              <a:uFillTx/>
            </a:endParaRPr>
          </a:p>
        </p:txBody>
      </p:sp>
      <p:sp>
        <p:nvSpPr>
          <p:cNvPr id="26" name="TextBox 25">
            <a:extLst>
              <a:ext uri="{FF2B5EF4-FFF2-40B4-BE49-F238E27FC236}">
                <a16:creationId xmlns:a16="http://schemas.microsoft.com/office/drawing/2014/main" id="{8FECFE05-2974-659B-8719-920DDB8A5F9C}"/>
              </a:ext>
            </a:extLst>
          </p:cNvPr>
          <p:cNvSpPr txBox="1"/>
          <p:nvPr/>
        </p:nvSpPr>
        <p:spPr>
          <a:xfrm>
            <a:off x="-253" y="2508115"/>
            <a:ext cx="1252226" cy="393313"/>
          </a:xfrm>
          <a:prstGeom prst="rect">
            <a:avLst/>
          </a:prstGeom>
          <a:noFill/>
        </p:spPr>
        <p:txBody>
          <a:bodyPr wrap="square" lIns="0" tIns="0" rIns="0" bIns="0" rtlCol="0" anchor="ctr" anchorCtr="0">
            <a:spAutoFit/>
          </a:bodyPr>
          <a:lstStyle/>
          <a:p>
            <a:pPr marL="0" marR="0" lvl="0" indent="0" algn="ctr" defTabSz="457200" eaLnBrk="1" fontAlgn="auto" latinLnBrk="0" hangingPunct="1">
              <a:lnSpc>
                <a:spcPts val="1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4D3325"/>
                </a:solidFill>
                <a:effectLst/>
                <a:uLnTx/>
                <a:uFillTx/>
              </a:rPr>
              <a:t>Remote Host</a:t>
            </a: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rgbClr val="4D3325"/>
                </a:solidFill>
              </a:rPr>
              <a:t>Node ID: 9</a:t>
            </a: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rgbClr val="4D3325"/>
                </a:solidFill>
              </a:rPr>
              <a:t>IPv4 </a:t>
            </a:r>
            <a:r>
              <a:rPr lang="en-US" sz="1200" kern="0" dirty="0" err="1">
                <a:solidFill>
                  <a:srgbClr val="4D3325"/>
                </a:solidFill>
              </a:rPr>
              <a:t>addr</a:t>
            </a:r>
            <a:r>
              <a:rPr lang="en-US" sz="1200" kern="0" dirty="0">
                <a:solidFill>
                  <a:srgbClr val="4D3325"/>
                </a:solidFill>
              </a:rPr>
              <a:t>: 1.0.0.2  </a:t>
            </a:r>
            <a:endParaRPr kumimoji="0" lang="en-US" sz="1200" b="0" i="0" u="none" strike="noStrike" kern="0" cap="none" spc="0" normalizeH="0" baseline="0" noProof="0" dirty="0">
              <a:ln>
                <a:noFill/>
              </a:ln>
              <a:solidFill>
                <a:srgbClr val="4D3325"/>
              </a:solidFill>
              <a:effectLst/>
              <a:uLnTx/>
              <a:uFillTx/>
            </a:endParaRPr>
          </a:p>
        </p:txBody>
      </p:sp>
      <p:sp>
        <p:nvSpPr>
          <p:cNvPr id="27" name="TextBox 26">
            <a:extLst>
              <a:ext uri="{FF2B5EF4-FFF2-40B4-BE49-F238E27FC236}">
                <a16:creationId xmlns:a16="http://schemas.microsoft.com/office/drawing/2014/main" id="{98CA3228-EF92-754E-8C46-34854A92EF01}"/>
              </a:ext>
            </a:extLst>
          </p:cNvPr>
          <p:cNvSpPr txBox="1"/>
          <p:nvPr/>
        </p:nvSpPr>
        <p:spPr>
          <a:xfrm>
            <a:off x="675063" y="3952984"/>
            <a:ext cx="1166567" cy="521553"/>
          </a:xfrm>
          <a:prstGeom prst="rect">
            <a:avLst/>
          </a:prstGeom>
          <a:noFill/>
        </p:spPr>
        <p:txBody>
          <a:bodyPr wrap="square" lIns="0" tIns="0" rIns="0" bIns="0" rtlCol="0" anchor="ctr" anchorCtr="0">
            <a:spAutoFit/>
          </a:bodyPr>
          <a:lstStyle/>
          <a:p>
            <a:pPr marL="0" marR="0" lvl="0" indent="0" algn="ctr" defTabSz="457200" eaLnBrk="1" fontAlgn="auto" latinLnBrk="0" hangingPunct="1">
              <a:lnSpc>
                <a:spcPts val="1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accent1"/>
                </a:solidFill>
                <a:effectLst/>
                <a:uLnTx/>
                <a:uFillTx/>
              </a:rPr>
              <a:t>UE2</a:t>
            </a: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chemeClr val="accent1"/>
                </a:solidFill>
              </a:rPr>
              <a:t>Node ID: 2</a:t>
            </a: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chemeClr val="accent1"/>
                </a:solidFill>
              </a:rPr>
              <a:t>L2ID: 2</a:t>
            </a:r>
            <a:endParaRPr kumimoji="0" lang="en-US" sz="1200" b="0" i="0" u="none" strike="noStrike" kern="0" cap="none" spc="0" normalizeH="0" baseline="0" noProof="0" dirty="0">
              <a:ln>
                <a:noFill/>
              </a:ln>
              <a:solidFill>
                <a:schemeClr val="accent1"/>
              </a:solidFill>
              <a:effectLst/>
              <a:uLnTx/>
              <a:uFillTx/>
            </a:endParaRP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chemeClr val="accent1"/>
                </a:solidFill>
              </a:rPr>
              <a:t>IPv4 </a:t>
            </a:r>
            <a:r>
              <a:rPr lang="en-US" sz="1200" kern="0" dirty="0" err="1">
                <a:solidFill>
                  <a:schemeClr val="accent1"/>
                </a:solidFill>
              </a:rPr>
              <a:t>addr</a:t>
            </a:r>
            <a:r>
              <a:rPr lang="en-US" sz="1200" kern="0" dirty="0">
                <a:solidFill>
                  <a:schemeClr val="accent1"/>
                </a:solidFill>
              </a:rPr>
              <a:t>: 7.0.0.3 </a:t>
            </a:r>
            <a:endParaRPr kumimoji="0" lang="en-US" sz="1200" b="0" i="0" u="none" strike="noStrike" kern="0" cap="none" spc="0" normalizeH="0" baseline="0" noProof="0" dirty="0">
              <a:ln>
                <a:noFill/>
              </a:ln>
              <a:solidFill>
                <a:schemeClr val="accent1"/>
              </a:solidFill>
              <a:effectLst/>
              <a:uLnTx/>
              <a:uFillTx/>
            </a:endParaRPr>
          </a:p>
        </p:txBody>
      </p:sp>
      <p:sp>
        <p:nvSpPr>
          <p:cNvPr id="28" name="TextBox 27">
            <a:extLst>
              <a:ext uri="{FF2B5EF4-FFF2-40B4-BE49-F238E27FC236}">
                <a16:creationId xmlns:a16="http://schemas.microsoft.com/office/drawing/2014/main" id="{C6967648-426A-3064-63E9-78B43DA4DBB1}"/>
              </a:ext>
            </a:extLst>
          </p:cNvPr>
          <p:cNvSpPr txBox="1"/>
          <p:nvPr/>
        </p:nvSpPr>
        <p:spPr>
          <a:xfrm>
            <a:off x="-47134" y="5498247"/>
            <a:ext cx="1166567" cy="521553"/>
          </a:xfrm>
          <a:prstGeom prst="rect">
            <a:avLst/>
          </a:prstGeom>
          <a:noFill/>
        </p:spPr>
        <p:txBody>
          <a:bodyPr wrap="square" lIns="0" tIns="0" rIns="0" bIns="0" rtlCol="0" anchor="ctr" anchorCtr="0">
            <a:spAutoFit/>
          </a:bodyPr>
          <a:lstStyle/>
          <a:p>
            <a:pPr marL="0" marR="0" lvl="0" indent="0" algn="ctr" defTabSz="457200" eaLnBrk="1" fontAlgn="auto" latinLnBrk="0" hangingPunct="1">
              <a:lnSpc>
                <a:spcPts val="1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7030A0"/>
                </a:solidFill>
                <a:effectLst/>
                <a:uLnTx/>
                <a:uFillTx/>
              </a:rPr>
              <a:t>UE3</a:t>
            </a: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rgbClr val="7030A0"/>
                </a:solidFill>
              </a:rPr>
              <a:t>Node ID: 3</a:t>
            </a: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rgbClr val="7030A0"/>
                </a:solidFill>
              </a:rPr>
              <a:t>L2ID: 3</a:t>
            </a:r>
            <a:endParaRPr kumimoji="0" lang="en-US" sz="1200" b="0" i="0" u="none" strike="noStrike" kern="0" cap="none" spc="0" normalizeH="0" baseline="0" noProof="0" dirty="0">
              <a:ln>
                <a:noFill/>
              </a:ln>
              <a:solidFill>
                <a:srgbClr val="7030A0"/>
              </a:solidFill>
              <a:effectLst/>
              <a:uLnTx/>
              <a:uFillTx/>
            </a:endParaRP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rgbClr val="7030A0"/>
                </a:solidFill>
              </a:rPr>
              <a:t>IPv4 </a:t>
            </a:r>
            <a:r>
              <a:rPr lang="en-US" sz="1200" kern="0" dirty="0" err="1">
                <a:solidFill>
                  <a:srgbClr val="7030A0"/>
                </a:solidFill>
              </a:rPr>
              <a:t>addr</a:t>
            </a:r>
            <a:r>
              <a:rPr lang="en-US" sz="1200" kern="0" dirty="0">
                <a:solidFill>
                  <a:srgbClr val="7030A0"/>
                </a:solidFill>
              </a:rPr>
              <a:t>: 7.0.0.4 </a:t>
            </a:r>
            <a:endParaRPr kumimoji="0" lang="en-US" sz="1200" b="0" i="0" u="none" strike="noStrike" kern="0" cap="none" spc="0" normalizeH="0" baseline="0" noProof="0" dirty="0">
              <a:ln>
                <a:noFill/>
              </a:ln>
              <a:solidFill>
                <a:srgbClr val="7030A0"/>
              </a:solidFill>
              <a:effectLst/>
              <a:uLnTx/>
              <a:uFillTx/>
            </a:endParaRPr>
          </a:p>
        </p:txBody>
      </p:sp>
      <p:sp>
        <p:nvSpPr>
          <p:cNvPr id="29" name="TextBox 28">
            <a:extLst>
              <a:ext uri="{FF2B5EF4-FFF2-40B4-BE49-F238E27FC236}">
                <a16:creationId xmlns:a16="http://schemas.microsoft.com/office/drawing/2014/main" id="{40E9FAF4-CF6F-B235-9283-417867CAEBF4}"/>
              </a:ext>
            </a:extLst>
          </p:cNvPr>
          <p:cNvSpPr txBox="1"/>
          <p:nvPr/>
        </p:nvSpPr>
        <p:spPr>
          <a:xfrm>
            <a:off x="1219200" y="5498247"/>
            <a:ext cx="1166567" cy="521553"/>
          </a:xfrm>
          <a:prstGeom prst="rect">
            <a:avLst/>
          </a:prstGeom>
          <a:noFill/>
        </p:spPr>
        <p:txBody>
          <a:bodyPr wrap="square" lIns="0" tIns="0" rIns="0" bIns="0" rtlCol="0" anchor="ctr" anchorCtr="0">
            <a:spAutoFit/>
          </a:bodyPr>
          <a:lstStyle/>
          <a:p>
            <a:pPr marL="0" marR="0" lvl="0" indent="0" algn="ctr" defTabSz="457200" eaLnBrk="1" fontAlgn="auto" latinLnBrk="0" hangingPunct="1">
              <a:lnSpc>
                <a:spcPts val="1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7030A0"/>
                </a:solidFill>
                <a:effectLst/>
                <a:uLnTx/>
                <a:uFillTx/>
              </a:rPr>
              <a:t>UE4</a:t>
            </a: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rgbClr val="7030A0"/>
                </a:solidFill>
              </a:rPr>
              <a:t>Node ID: 4</a:t>
            </a: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rgbClr val="7030A0"/>
                </a:solidFill>
              </a:rPr>
              <a:t>L2ID: 4</a:t>
            </a:r>
            <a:endParaRPr kumimoji="0" lang="en-US" sz="1200" b="0" i="0" u="none" strike="noStrike" kern="0" cap="none" spc="0" normalizeH="0" baseline="0" noProof="0" dirty="0">
              <a:ln>
                <a:noFill/>
              </a:ln>
              <a:solidFill>
                <a:srgbClr val="7030A0"/>
              </a:solidFill>
              <a:effectLst/>
              <a:uLnTx/>
              <a:uFillTx/>
            </a:endParaRP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rgbClr val="7030A0"/>
                </a:solidFill>
              </a:rPr>
              <a:t>IPv4 </a:t>
            </a:r>
            <a:r>
              <a:rPr lang="en-US" sz="1200" kern="0" dirty="0" err="1">
                <a:solidFill>
                  <a:srgbClr val="7030A0"/>
                </a:solidFill>
              </a:rPr>
              <a:t>addr</a:t>
            </a:r>
            <a:r>
              <a:rPr lang="en-US" sz="1200" kern="0" dirty="0">
                <a:solidFill>
                  <a:srgbClr val="7030A0"/>
                </a:solidFill>
              </a:rPr>
              <a:t>: 7.0.0.5</a:t>
            </a:r>
            <a:endParaRPr kumimoji="0" lang="en-US" sz="1200" b="0" i="0" u="none" strike="noStrike" kern="0" cap="none" spc="0" normalizeH="0" baseline="0" noProof="0" dirty="0">
              <a:ln>
                <a:noFill/>
              </a:ln>
              <a:solidFill>
                <a:srgbClr val="7030A0"/>
              </a:solidFill>
              <a:effectLst/>
              <a:uLnTx/>
              <a:uFillTx/>
            </a:endParaRPr>
          </a:p>
        </p:txBody>
      </p:sp>
      <p:sp>
        <p:nvSpPr>
          <p:cNvPr id="30" name="TextBox 29">
            <a:extLst>
              <a:ext uri="{FF2B5EF4-FFF2-40B4-BE49-F238E27FC236}">
                <a16:creationId xmlns:a16="http://schemas.microsoft.com/office/drawing/2014/main" id="{3D4526F5-BDF6-014D-BC3C-1429850D6716}"/>
              </a:ext>
            </a:extLst>
          </p:cNvPr>
          <p:cNvSpPr txBox="1"/>
          <p:nvPr/>
        </p:nvSpPr>
        <p:spPr>
          <a:xfrm>
            <a:off x="496528" y="3700001"/>
            <a:ext cx="685830" cy="136832"/>
          </a:xfrm>
          <a:prstGeom prst="rect">
            <a:avLst/>
          </a:prstGeom>
          <a:noFill/>
        </p:spPr>
        <p:txBody>
          <a:bodyPr wrap="square" lIns="0" tIns="0" rIns="0" bIns="0" rtlCol="0" anchor="ctr" anchorCtr="0">
            <a:spAutoFit/>
          </a:bodyPr>
          <a:lstStyle/>
          <a:p>
            <a:pPr marL="0" marR="0" lvl="0" indent="0" algn="ctr" defTabSz="457200" eaLnBrk="1" fontAlgn="auto" latinLnBrk="0" hangingPunct="1">
              <a:lnSpc>
                <a:spcPts val="1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accent1"/>
                </a:solidFill>
                <a:effectLst/>
                <a:uLnTx/>
                <a:uFillTx/>
              </a:rPr>
              <a:t>Relay UE</a:t>
            </a:r>
          </a:p>
        </p:txBody>
      </p:sp>
      <p:sp>
        <p:nvSpPr>
          <p:cNvPr id="31" name="TextBox 30">
            <a:extLst>
              <a:ext uri="{FF2B5EF4-FFF2-40B4-BE49-F238E27FC236}">
                <a16:creationId xmlns:a16="http://schemas.microsoft.com/office/drawing/2014/main" id="{536C3B2E-C1D8-4F74-5809-2A8FFA8625BA}"/>
              </a:ext>
            </a:extLst>
          </p:cNvPr>
          <p:cNvSpPr txBox="1"/>
          <p:nvPr/>
        </p:nvSpPr>
        <p:spPr>
          <a:xfrm>
            <a:off x="732605" y="5216200"/>
            <a:ext cx="772450" cy="265073"/>
          </a:xfrm>
          <a:prstGeom prst="rect">
            <a:avLst/>
          </a:prstGeom>
          <a:noFill/>
        </p:spPr>
        <p:txBody>
          <a:bodyPr wrap="square" lIns="0" tIns="0" rIns="0" bIns="0" rtlCol="0" anchor="ctr" anchorCtr="0">
            <a:spAutoFit/>
          </a:bodyPr>
          <a:lstStyle/>
          <a:p>
            <a:pPr marL="0" marR="0" lvl="0" indent="0" algn="ctr" defTabSz="457200" eaLnBrk="1" fontAlgn="auto" latinLnBrk="0" hangingPunct="1">
              <a:lnSpc>
                <a:spcPts val="1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7030A0"/>
                </a:solidFill>
                <a:effectLst/>
                <a:uLnTx/>
                <a:uFillTx/>
              </a:rPr>
              <a:t>Remote UEs</a:t>
            </a: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rgbClr val="7030A0"/>
                </a:solidFill>
              </a:rPr>
              <a:t> </a:t>
            </a:r>
            <a:endParaRPr kumimoji="0" lang="en-US" sz="1200" b="0" i="0" u="none" strike="noStrike" kern="0" cap="none" spc="0" normalizeH="0" baseline="0" noProof="0" dirty="0">
              <a:ln>
                <a:noFill/>
              </a:ln>
              <a:solidFill>
                <a:srgbClr val="7030A0"/>
              </a:solidFill>
              <a:effectLst/>
              <a:uLnTx/>
              <a:uFillTx/>
            </a:endParaRPr>
          </a:p>
        </p:txBody>
      </p:sp>
      <p:sp>
        <p:nvSpPr>
          <p:cNvPr id="32" name="TextBox 31">
            <a:extLst>
              <a:ext uri="{FF2B5EF4-FFF2-40B4-BE49-F238E27FC236}">
                <a16:creationId xmlns:a16="http://schemas.microsoft.com/office/drawing/2014/main" id="{6F596C5D-5306-33FC-C94C-3F5C89F9315B}"/>
              </a:ext>
            </a:extLst>
          </p:cNvPr>
          <p:cNvSpPr txBox="1"/>
          <p:nvPr/>
        </p:nvSpPr>
        <p:spPr>
          <a:xfrm>
            <a:off x="1579622" y="3659158"/>
            <a:ext cx="847309" cy="265073"/>
          </a:xfrm>
          <a:prstGeom prst="rect">
            <a:avLst/>
          </a:prstGeom>
          <a:noFill/>
        </p:spPr>
        <p:txBody>
          <a:bodyPr wrap="square" lIns="0" tIns="0" rIns="0" bIns="0" rtlCol="0" anchor="ctr" anchorCtr="0">
            <a:spAutoFit/>
          </a:bodyPr>
          <a:lstStyle/>
          <a:p>
            <a:pPr marL="0" marR="0" lvl="0" indent="0" algn="ctr" defTabSz="457200" eaLnBrk="1" fontAlgn="auto" latinLnBrk="0" hangingPunct="1">
              <a:lnSpc>
                <a:spcPts val="1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accent6"/>
                </a:solidFill>
                <a:effectLst/>
                <a:uLnTx/>
                <a:uFillTx/>
              </a:rPr>
              <a:t>In-network </a:t>
            </a:r>
          </a:p>
          <a:p>
            <a:pPr marL="0" marR="0" lvl="0" indent="0" algn="ctr" defTabSz="457200" eaLnBrk="1" fontAlgn="auto" latinLnBrk="0" hangingPunct="1">
              <a:lnSpc>
                <a:spcPts val="1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accent6"/>
                </a:solidFill>
                <a:effectLst/>
                <a:uLnTx/>
                <a:uFillTx/>
              </a:rPr>
              <a:t> UE</a:t>
            </a:r>
            <a:r>
              <a:rPr lang="en-US" sz="1200" kern="0" dirty="0">
                <a:solidFill>
                  <a:schemeClr val="accent6"/>
                </a:solidFill>
              </a:rPr>
              <a:t> </a:t>
            </a:r>
            <a:endParaRPr kumimoji="0" lang="en-US" sz="1200" b="0" i="0" u="none" strike="noStrike" kern="0" cap="none" spc="0" normalizeH="0" baseline="0" noProof="0" dirty="0">
              <a:ln>
                <a:noFill/>
              </a:ln>
              <a:solidFill>
                <a:schemeClr val="accent6"/>
              </a:solidFill>
              <a:effectLst/>
              <a:uLnTx/>
              <a:uFillTx/>
            </a:endParaRPr>
          </a:p>
        </p:txBody>
      </p:sp>
      <p:grpSp>
        <p:nvGrpSpPr>
          <p:cNvPr id="33" name="Group 32">
            <a:extLst>
              <a:ext uri="{FF2B5EF4-FFF2-40B4-BE49-F238E27FC236}">
                <a16:creationId xmlns:a16="http://schemas.microsoft.com/office/drawing/2014/main" id="{CFAB5BEE-7CE9-94B4-46CB-73BB0BB8F23F}"/>
              </a:ext>
            </a:extLst>
          </p:cNvPr>
          <p:cNvGrpSpPr/>
          <p:nvPr/>
        </p:nvGrpSpPr>
        <p:grpSpPr>
          <a:xfrm>
            <a:off x="1225045" y="1564803"/>
            <a:ext cx="1004184" cy="1397181"/>
            <a:chOff x="2220658" y="1781117"/>
            <a:chExt cx="1004184" cy="1397181"/>
          </a:xfrm>
        </p:grpSpPr>
        <p:pic>
          <p:nvPicPr>
            <p:cNvPr id="34" name="Picture 33">
              <a:extLst>
                <a:ext uri="{FF2B5EF4-FFF2-40B4-BE49-F238E27FC236}">
                  <a16:creationId xmlns:a16="http://schemas.microsoft.com/office/drawing/2014/main" id="{E7F78419-0134-0BF7-9113-55828F7B240D}"/>
                </a:ext>
              </a:extLst>
            </p:cNvPr>
            <p:cNvPicPr>
              <a:picLocks noChangeAspect="1"/>
            </p:cNvPicPr>
            <p:nvPr/>
          </p:nvPicPr>
          <p:blipFill>
            <a:blip r:embed="rId3">
              <a:grayscl/>
            </a:blip>
            <a:stretch>
              <a:fillRect/>
            </a:stretch>
          </p:blipFill>
          <p:spPr>
            <a:xfrm>
              <a:off x="2434078" y="2001710"/>
              <a:ext cx="603121" cy="1072109"/>
            </a:xfrm>
            <a:prstGeom prst="rect">
              <a:avLst/>
            </a:prstGeom>
          </p:spPr>
        </p:pic>
        <p:grpSp>
          <p:nvGrpSpPr>
            <p:cNvPr id="35" name="Group 34">
              <a:extLst>
                <a:ext uri="{FF2B5EF4-FFF2-40B4-BE49-F238E27FC236}">
                  <a16:creationId xmlns:a16="http://schemas.microsoft.com/office/drawing/2014/main" id="{259E3004-16CC-C2CE-720B-337E5F5034A6}"/>
                </a:ext>
              </a:extLst>
            </p:cNvPr>
            <p:cNvGrpSpPr/>
            <p:nvPr/>
          </p:nvGrpSpPr>
          <p:grpSpPr>
            <a:xfrm>
              <a:off x="2220658" y="1792042"/>
              <a:ext cx="837068" cy="750606"/>
              <a:chOff x="357766" y="1115891"/>
              <a:chExt cx="901022" cy="901023"/>
            </a:xfrm>
          </p:grpSpPr>
          <p:sp>
            <p:nvSpPr>
              <p:cNvPr id="41" name="Arc 40">
                <a:extLst>
                  <a:ext uri="{FF2B5EF4-FFF2-40B4-BE49-F238E27FC236}">
                    <a16:creationId xmlns:a16="http://schemas.microsoft.com/office/drawing/2014/main" id="{B7172582-5A66-7944-9565-BB47E5ED671E}"/>
                  </a:ext>
                </a:extLst>
              </p:cNvPr>
              <p:cNvSpPr/>
              <p:nvPr/>
            </p:nvSpPr>
            <p:spPr>
              <a:xfrm rot="2823098">
                <a:off x="577166" y="1267518"/>
                <a:ext cx="582099" cy="621959"/>
              </a:xfrm>
              <a:prstGeom prst="arc">
                <a:avLst/>
              </a:prstGeom>
              <a:no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457200" eaLnBrk="1" fontAlgn="auto" latinLnBrk="0" hangingPunct="1">
                  <a:lnSpc>
                    <a:spcPts val="14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42" name="Arc 41">
                <a:extLst>
                  <a:ext uri="{FF2B5EF4-FFF2-40B4-BE49-F238E27FC236}">
                    <a16:creationId xmlns:a16="http://schemas.microsoft.com/office/drawing/2014/main" id="{D8531910-10EE-1E84-F97B-C1EED455D91D}"/>
                  </a:ext>
                </a:extLst>
              </p:cNvPr>
              <p:cNvSpPr>
                <a:spLocks noChangeAspect="1"/>
              </p:cNvSpPr>
              <p:nvPr/>
            </p:nvSpPr>
            <p:spPr>
              <a:xfrm rot="2823098">
                <a:off x="357765" y="1115892"/>
                <a:ext cx="901023" cy="901022"/>
              </a:xfrm>
              <a:prstGeom prst="arc">
                <a:avLst/>
              </a:prstGeom>
              <a:no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457200" eaLnBrk="1" fontAlgn="auto" latinLnBrk="0" hangingPunct="1">
                  <a:lnSpc>
                    <a:spcPts val="14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3" name="Arc 42">
                <a:extLst>
                  <a:ext uri="{FF2B5EF4-FFF2-40B4-BE49-F238E27FC236}">
                    <a16:creationId xmlns:a16="http://schemas.microsoft.com/office/drawing/2014/main" id="{A45AA3E6-5715-42B4-A2FE-99A615B82BD7}"/>
                  </a:ext>
                </a:extLst>
              </p:cNvPr>
              <p:cNvSpPr/>
              <p:nvPr/>
            </p:nvSpPr>
            <p:spPr>
              <a:xfrm rot="2823098">
                <a:off x="718935" y="1375408"/>
                <a:ext cx="369279" cy="359475"/>
              </a:xfrm>
              <a:prstGeom prst="arc">
                <a:avLst/>
              </a:prstGeom>
              <a:no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457200" eaLnBrk="1" fontAlgn="auto" latinLnBrk="0" hangingPunct="1">
                  <a:lnSpc>
                    <a:spcPts val="14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sp>
          <p:nvSpPr>
            <p:cNvPr id="36" name="TextBox 35">
              <a:extLst>
                <a:ext uri="{FF2B5EF4-FFF2-40B4-BE49-F238E27FC236}">
                  <a16:creationId xmlns:a16="http://schemas.microsoft.com/office/drawing/2014/main" id="{8FDC92B9-3D08-5F81-FE9E-4FDDB5946F12}"/>
                </a:ext>
              </a:extLst>
            </p:cNvPr>
            <p:cNvSpPr txBox="1"/>
            <p:nvPr/>
          </p:nvSpPr>
          <p:spPr>
            <a:xfrm>
              <a:off x="2524155" y="2989528"/>
              <a:ext cx="341440" cy="188770"/>
            </a:xfrm>
            <a:prstGeom prst="rect">
              <a:avLst/>
            </a:prstGeom>
            <a:noFill/>
          </p:spPr>
          <p:txBody>
            <a:bodyPr wrap="none" lIns="0" tIns="0" rIns="0" bIns="0" rtlCol="0">
              <a:spAutoFit/>
            </a:bodyPr>
            <a:lstStyle/>
            <a:p>
              <a:pPr marL="0" marR="0" lvl="0" indent="0" defTabSz="457200" eaLnBrk="1" fontAlgn="auto" latinLnBrk="0" hangingPunct="1">
                <a:lnSpc>
                  <a:spcPts val="1400"/>
                </a:lnSpc>
                <a:spcBef>
                  <a:spcPts val="0"/>
                </a:spcBef>
                <a:spcAft>
                  <a:spcPts val="0"/>
                </a:spcAft>
                <a:buClrTx/>
                <a:buSzTx/>
                <a:buFontTx/>
                <a:buNone/>
                <a:tabLst/>
                <a:defRPr/>
              </a:pPr>
              <a:r>
                <a:rPr kumimoji="0" lang="en-US" sz="1600" b="0" i="0" u="none" strike="noStrike" kern="0" cap="none" spc="0" normalizeH="0" baseline="0" noProof="0" dirty="0" err="1">
                  <a:ln>
                    <a:noFill/>
                  </a:ln>
                  <a:solidFill>
                    <a:prstClr val="black"/>
                  </a:solidFill>
                  <a:effectLst/>
                  <a:uLnTx/>
                  <a:uFillTx/>
                </a:rPr>
                <a:t>gNB</a:t>
              </a:r>
              <a:endParaRPr kumimoji="0" lang="en-US" sz="1600" b="0" i="0" u="none" strike="noStrike" kern="0" cap="none" spc="0" normalizeH="0" baseline="0" noProof="0" dirty="0">
                <a:ln>
                  <a:noFill/>
                </a:ln>
                <a:solidFill>
                  <a:prstClr val="black"/>
                </a:solidFill>
                <a:effectLst/>
                <a:uLnTx/>
                <a:uFillTx/>
              </a:endParaRPr>
            </a:p>
          </p:txBody>
        </p:sp>
        <p:grpSp>
          <p:nvGrpSpPr>
            <p:cNvPr id="37" name="Group 36">
              <a:extLst>
                <a:ext uri="{FF2B5EF4-FFF2-40B4-BE49-F238E27FC236}">
                  <a16:creationId xmlns:a16="http://schemas.microsoft.com/office/drawing/2014/main" id="{145D3BC1-2F8E-40D8-FBC9-33642008F89C}"/>
                </a:ext>
              </a:extLst>
            </p:cNvPr>
            <p:cNvGrpSpPr/>
            <p:nvPr/>
          </p:nvGrpSpPr>
          <p:grpSpPr>
            <a:xfrm flipH="1">
              <a:off x="2387774" y="1781117"/>
              <a:ext cx="837068" cy="750605"/>
              <a:chOff x="3905070" y="3294725"/>
              <a:chExt cx="837068" cy="750605"/>
            </a:xfrm>
          </p:grpSpPr>
          <p:sp>
            <p:nvSpPr>
              <p:cNvPr id="38" name="Arc 37">
                <a:extLst>
                  <a:ext uri="{FF2B5EF4-FFF2-40B4-BE49-F238E27FC236}">
                    <a16:creationId xmlns:a16="http://schemas.microsoft.com/office/drawing/2014/main" id="{0F90C53D-D65D-FA96-C5E1-9780863CC989}"/>
                  </a:ext>
                </a:extLst>
              </p:cNvPr>
              <p:cNvSpPr/>
              <p:nvPr/>
            </p:nvSpPr>
            <p:spPr>
              <a:xfrm rot="2823098">
                <a:off x="4136827" y="3391197"/>
                <a:ext cx="484923" cy="577813"/>
              </a:xfrm>
              <a:prstGeom prst="arc">
                <a:avLst/>
              </a:prstGeom>
              <a:no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457200" eaLnBrk="1" fontAlgn="auto" latinLnBrk="0" hangingPunct="1">
                  <a:lnSpc>
                    <a:spcPts val="14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9" name="Arc 38">
                <a:extLst>
                  <a:ext uri="{FF2B5EF4-FFF2-40B4-BE49-F238E27FC236}">
                    <a16:creationId xmlns:a16="http://schemas.microsoft.com/office/drawing/2014/main" id="{1F85D893-4D0B-05C2-4911-93DC257C6624}"/>
                  </a:ext>
                </a:extLst>
              </p:cNvPr>
              <p:cNvSpPr>
                <a:spLocks noChangeAspect="1"/>
              </p:cNvSpPr>
              <p:nvPr/>
            </p:nvSpPr>
            <p:spPr>
              <a:xfrm rot="2823098">
                <a:off x="3948301" y="3251494"/>
                <a:ext cx="750605" cy="837068"/>
              </a:xfrm>
              <a:prstGeom prst="arc">
                <a:avLst/>
              </a:prstGeom>
              <a:no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457200" eaLnBrk="1" fontAlgn="auto" latinLnBrk="0" hangingPunct="1">
                  <a:lnSpc>
                    <a:spcPts val="14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0" name="Arc 39">
                <a:extLst>
                  <a:ext uri="{FF2B5EF4-FFF2-40B4-BE49-F238E27FC236}">
                    <a16:creationId xmlns:a16="http://schemas.microsoft.com/office/drawing/2014/main" id="{3A7204D9-BBE4-CEA6-0CDF-903727F48DEA}"/>
                  </a:ext>
                </a:extLst>
              </p:cNvPr>
              <p:cNvSpPr/>
              <p:nvPr/>
            </p:nvSpPr>
            <p:spPr>
              <a:xfrm rot="2823098">
                <a:off x="4258322" y="3493670"/>
                <a:ext cx="307631" cy="333960"/>
              </a:xfrm>
              <a:prstGeom prst="arc">
                <a:avLst/>
              </a:prstGeom>
              <a:no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457200" eaLnBrk="1" fontAlgn="auto" latinLnBrk="0" hangingPunct="1">
                  <a:lnSpc>
                    <a:spcPts val="14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sp>
        <p:nvSpPr>
          <p:cNvPr id="45" name="TextBox 44">
            <a:extLst>
              <a:ext uri="{FF2B5EF4-FFF2-40B4-BE49-F238E27FC236}">
                <a16:creationId xmlns:a16="http://schemas.microsoft.com/office/drawing/2014/main" id="{00707026-423F-08BB-A093-4263A78F1A90}"/>
              </a:ext>
            </a:extLst>
          </p:cNvPr>
          <p:cNvSpPr txBox="1"/>
          <p:nvPr/>
        </p:nvSpPr>
        <p:spPr>
          <a:xfrm>
            <a:off x="3121087" y="1159974"/>
            <a:ext cx="5949825" cy="338554"/>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n-US" sz="1600" b="1" dirty="0"/>
              <a:t>Source code: </a:t>
            </a:r>
            <a:r>
              <a:rPr lang="en-US" sz="1600" dirty="0"/>
              <a:t>src/nr/examples/nr-prose-examples/nr-prose-l3-relay.cc</a:t>
            </a:r>
          </a:p>
        </p:txBody>
      </p:sp>
      <p:sp>
        <p:nvSpPr>
          <p:cNvPr id="46" name="TextBox 45">
            <a:extLst>
              <a:ext uri="{FF2B5EF4-FFF2-40B4-BE49-F238E27FC236}">
                <a16:creationId xmlns:a16="http://schemas.microsoft.com/office/drawing/2014/main" id="{5375E631-96F1-1874-E578-483E22490BAD}"/>
              </a:ext>
            </a:extLst>
          </p:cNvPr>
          <p:cNvSpPr txBox="1"/>
          <p:nvPr/>
        </p:nvSpPr>
        <p:spPr>
          <a:xfrm>
            <a:off x="3063723" y="1638466"/>
            <a:ext cx="2247282" cy="369332"/>
          </a:xfrm>
          <a:prstGeom prst="rect">
            <a:avLst/>
          </a:prstGeom>
          <a:noFill/>
        </p:spPr>
        <p:txBody>
          <a:bodyPr wrap="none" rtlCol="0">
            <a:spAutoFit/>
          </a:bodyPr>
          <a:lstStyle/>
          <a:p>
            <a:pPr algn="l"/>
            <a:r>
              <a:rPr lang="en-US" dirty="0">
                <a:solidFill>
                  <a:srgbClr val="0070C0"/>
                </a:solidFill>
              </a:rPr>
              <a:t>Network connections:</a:t>
            </a:r>
          </a:p>
        </p:txBody>
      </p:sp>
      <p:sp>
        <p:nvSpPr>
          <p:cNvPr id="47" name="TextBox 46">
            <a:extLst>
              <a:ext uri="{FF2B5EF4-FFF2-40B4-BE49-F238E27FC236}">
                <a16:creationId xmlns:a16="http://schemas.microsoft.com/office/drawing/2014/main" id="{75D7A6C1-C58C-3DB3-4F8E-03A90A876D36}"/>
              </a:ext>
            </a:extLst>
          </p:cNvPr>
          <p:cNvSpPr txBox="1"/>
          <p:nvPr/>
        </p:nvSpPr>
        <p:spPr>
          <a:xfrm>
            <a:off x="4648200" y="783293"/>
            <a:ext cx="2743200" cy="369332"/>
          </a:xfrm>
          <a:prstGeom prst="rect">
            <a:avLst/>
          </a:prstGeom>
          <a:noFill/>
        </p:spPr>
        <p:txBody>
          <a:bodyPr wrap="square">
            <a:spAutoFit/>
          </a:bodyPr>
          <a:lstStyle/>
          <a:p>
            <a:r>
              <a:rPr lang="en-US" b="0" dirty="0">
                <a:solidFill>
                  <a:schemeClr val="accent1"/>
                </a:solidFill>
                <a:effectLst/>
                <a:latin typeface="Consolas" panose="020B0609020204030204" pitchFamily="49" charset="0"/>
              </a:rPr>
              <a:t>nr-prose-l3-relay.cc</a:t>
            </a:r>
          </a:p>
        </p:txBody>
      </p:sp>
      <p:pic>
        <p:nvPicPr>
          <p:cNvPr id="48" name="Picture 47">
            <a:extLst>
              <a:ext uri="{FF2B5EF4-FFF2-40B4-BE49-F238E27FC236}">
                <a16:creationId xmlns:a16="http://schemas.microsoft.com/office/drawing/2014/main" id="{208CE0CE-595A-6691-1CCC-1E8B0264CDA6}"/>
              </a:ext>
            </a:extLst>
          </p:cNvPr>
          <p:cNvPicPr>
            <a:picLocks noChangeAspect="1"/>
          </p:cNvPicPr>
          <p:nvPr/>
        </p:nvPicPr>
        <p:blipFill>
          <a:blip r:embed="rId4"/>
          <a:stretch>
            <a:fillRect/>
          </a:stretch>
        </p:blipFill>
        <p:spPr>
          <a:xfrm>
            <a:off x="3429000" y="2062187"/>
            <a:ext cx="4772691" cy="390580"/>
          </a:xfrm>
          <a:prstGeom prst="rect">
            <a:avLst/>
          </a:prstGeom>
        </p:spPr>
      </p:pic>
      <p:pic>
        <p:nvPicPr>
          <p:cNvPr id="50" name="Picture 49">
            <a:extLst>
              <a:ext uri="{FF2B5EF4-FFF2-40B4-BE49-F238E27FC236}">
                <a16:creationId xmlns:a16="http://schemas.microsoft.com/office/drawing/2014/main" id="{854F0843-9576-FF21-5CC2-36AC044AB7AB}"/>
              </a:ext>
            </a:extLst>
          </p:cNvPr>
          <p:cNvPicPr>
            <a:picLocks noChangeAspect="1"/>
          </p:cNvPicPr>
          <p:nvPr/>
        </p:nvPicPr>
        <p:blipFill>
          <a:blip r:embed="rId5"/>
          <a:stretch>
            <a:fillRect/>
          </a:stretch>
        </p:blipFill>
        <p:spPr>
          <a:xfrm>
            <a:off x="3429000" y="2561878"/>
            <a:ext cx="4801270" cy="400106"/>
          </a:xfrm>
          <a:prstGeom prst="rect">
            <a:avLst/>
          </a:prstGeom>
        </p:spPr>
      </p:pic>
      <p:pic>
        <p:nvPicPr>
          <p:cNvPr id="52" name="Picture 51">
            <a:extLst>
              <a:ext uri="{FF2B5EF4-FFF2-40B4-BE49-F238E27FC236}">
                <a16:creationId xmlns:a16="http://schemas.microsoft.com/office/drawing/2014/main" id="{7CBE0BC6-A41F-942A-8261-E55425107801}"/>
              </a:ext>
            </a:extLst>
          </p:cNvPr>
          <p:cNvPicPr>
            <a:picLocks noChangeAspect="1"/>
          </p:cNvPicPr>
          <p:nvPr/>
        </p:nvPicPr>
        <p:blipFill>
          <a:blip r:embed="rId6"/>
          <a:stretch>
            <a:fillRect/>
          </a:stretch>
        </p:blipFill>
        <p:spPr>
          <a:xfrm>
            <a:off x="3399315" y="3516117"/>
            <a:ext cx="7954485" cy="3315163"/>
          </a:xfrm>
          <a:prstGeom prst="rect">
            <a:avLst/>
          </a:prstGeom>
        </p:spPr>
      </p:pic>
      <p:sp>
        <p:nvSpPr>
          <p:cNvPr id="53" name="TextBox 52">
            <a:extLst>
              <a:ext uri="{FF2B5EF4-FFF2-40B4-BE49-F238E27FC236}">
                <a16:creationId xmlns:a16="http://schemas.microsoft.com/office/drawing/2014/main" id="{D0681B20-7FB8-4AA0-F775-21FF61C4324D}"/>
              </a:ext>
            </a:extLst>
          </p:cNvPr>
          <p:cNvSpPr txBox="1"/>
          <p:nvPr/>
        </p:nvSpPr>
        <p:spPr>
          <a:xfrm>
            <a:off x="3126304" y="3172054"/>
            <a:ext cx="2624308" cy="369332"/>
          </a:xfrm>
          <a:prstGeom prst="rect">
            <a:avLst/>
          </a:prstGeom>
          <a:noFill/>
        </p:spPr>
        <p:txBody>
          <a:bodyPr wrap="none" rtlCol="0">
            <a:spAutoFit/>
          </a:bodyPr>
          <a:lstStyle/>
          <a:p>
            <a:pPr algn="l"/>
            <a:r>
              <a:rPr lang="en-US" dirty="0">
                <a:solidFill>
                  <a:srgbClr val="0070C0"/>
                </a:solidFill>
              </a:rPr>
              <a:t>ProSe layer configuration:</a:t>
            </a:r>
          </a:p>
        </p:txBody>
      </p:sp>
    </p:spTree>
    <p:extLst>
      <p:ext uri="{BB962C8B-B14F-4D97-AF65-F5344CB8AC3E}">
        <p14:creationId xmlns:p14="http://schemas.microsoft.com/office/powerpoint/2010/main" val="34147057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49C8BA-B65B-4F31-A1CF-182E6F620067}"/>
              </a:ext>
            </a:extLst>
          </p:cNvPr>
          <p:cNvSpPr>
            <a:spLocks noGrp="1"/>
          </p:cNvSpPr>
          <p:nvPr>
            <p:ph type="title"/>
          </p:nvPr>
        </p:nvSpPr>
        <p:spPr/>
        <p:txBody>
          <a:bodyPr/>
          <a:lstStyle/>
          <a:p>
            <a:r>
              <a:rPr lang="en-US" dirty="0"/>
              <a:t>Motivation</a:t>
            </a:r>
          </a:p>
        </p:txBody>
      </p:sp>
      <p:grpSp>
        <p:nvGrpSpPr>
          <p:cNvPr id="5" name="Group 4">
            <a:extLst>
              <a:ext uri="{FF2B5EF4-FFF2-40B4-BE49-F238E27FC236}">
                <a16:creationId xmlns:a16="http://schemas.microsoft.com/office/drawing/2014/main" id="{269D396A-B2AA-497D-820D-E0685827168D}"/>
              </a:ext>
            </a:extLst>
          </p:cNvPr>
          <p:cNvGrpSpPr/>
          <p:nvPr/>
        </p:nvGrpSpPr>
        <p:grpSpPr>
          <a:xfrm>
            <a:off x="4033206" y="1514895"/>
            <a:ext cx="7046581" cy="2656573"/>
            <a:chOff x="4033206" y="1514895"/>
            <a:chExt cx="7046581" cy="2656573"/>
          </a:xfrm>
        </p:grpSpPr>
        <p:grpSp>
          <p:nvGrpSpPr>
            <p:cNvPr id="399" name="Group 398">
              <a:extLst>
                <a:ext uri="{FF2B5EF4-FFF2-40B4-BE49-F238E27FC236}">
                  <a16:creationId xmlns:a16="http://schemas.microsoft.com/office/drawing/2014/main" id="{8FD6A022-B323-4B51-9BBD-F6FCCC76BB16}"/>
                </a:ext>
              </a:extLst>
            </p:cNvPr>
            <p:cNvGrpSpPr/>
            <p:nvPr/>
          </p:nvGrpSpPr>
          <p:grpSpPr>
            <a:xfrm>
              <a:off x="4033206" y="1514895"/>
              <a:ext cx="7046581" cy="2410553"/>
              <a:chOff x="4033206" y="1514895"/>
              <a:chExt cx="7046581" cy="2410553"/>
            </a:xfrm>
          </p:grpSpPr>
          <p:sp>
            <p:nvSpPr>
              <p:cNvPr id="198" name="Rounded Rectangle 16">
                <a:extLst>
                  <a:ext uri="{FF2B5EF4-FFF2-40B4-BE49-F238E27FC236}">
                    <a16:creationId xmlns:a16="http://schemas.microsoft.com/office/drawing/2014/main" id="{EEFB5171-F353-486A-B0B5-9BD6CC57007B}"/>
                  </a:ext>
                </a:extLst>
              </p:cNvPr>
              <p:cNvSpPr/>
              <p:nvPr/>
            </p:nvSpPr>
            <p:spPr>
              <a:xfrm>
                <a:off x="4033206" y="1628526"/>
                <a:ext cx="7046581" cy="1991176"/>
              </a:xfrm>
              <a:prstGeom prst="roundRect">
                <a:avLst/>
              </a:prstGeom>
              <a:noFill/>
              <a:ln w="15875" cap="flat" cmpd="sng" algn="ctr">
                <a:solidFill>
                  <a:srgbClr val="143F6A">
                    <a:shade val="50000"/>
                  </a:srgbClr>
                </a:solidFill>
                <a:prstDash val="solid"/>
                <a:miter lim="800000"/>
              </a:ln>
              <a:effectLst/>
            </p:spPr>
            <p:txBody>
              <a:bodyPr tIns="0" rtlCol="0" anchor="t"/>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Calibri" panose="020F0502020204030204"/>
                    <a:ea typeface="+mn-ea"/>
                    <a:cs typeface="+mn-cs"/>
                  </a:rPr>
                  <a:t>NR Proximity Services (ProSe)</a:t>
                </a:r>
              </a:p>
            </p:txBody>
          </p:sp>
          <p:grpSp>
            <p:nvGrpSpPr>
              <p:cNvPr id="208" name="Group 207">
                <a:extLst>
                  <a:ext uri="{FF2B5EF4-FFF2-40B4-BE49-F238E27FC236}">
                    <a16:creationId xmlns:a16="http://schemas.microsoft.com/office/drawing/2014/main" id="{3A0F28D0-8796-4E4A-A623-00B1A31974AA}"/>
                  </a:ext>
                </a:extLst>
              </p:cNvPr>
              <p:cNvGrpSpPr/>
              <p:nvPr/>
            </p:nvGrpSpPr>
            <p:grpSpPr>
              <a:xfrm>
                <a:off x="5868782" y="2146152"/>
                <a:ext cx="1054256" cy="769264"/>
                <a:chOff x="5186802" y="3904942"/>
                <a:chExt cx="1054256" cy="769264"/>
              </a:xfrm>
            </p:grpSpPr>
            <p:pic>
              <p:nvPicPr>
                <p:cNvPr id="209" name="Graphic 4" descr="Smart Phone with solid fill">
                  <a:extLst>
                    <a:ext uri="{FF2B5EF4-FFF2-40B4-BE49-F238E27FC236}">
                      <a16:creationId xmlns:a16="http://schemas.microsoft.com/office/drawing/2014/main" id="{BD49E854-8CAF-4E91-9FF8-0311B53F6B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86802" y="3984340"/>
                  <a:ext cx="490318" cy="610468"/>
                </a:xfrm>
                <a:prstGeom prst="rect">
                  <a:avLst/>
                </a:prstGeom>
              </p:spPr>
            </p:pic>
            <p:pic>
              <p:nvPicPr>
                <p:cNvPr id="210" name="Graphic 209">
                  <a:extLst>
                    <a:ext uri="{FF2B5EF4-FFF2-40B4-BE49-F238E27FC236}">
                      <a16:creationId xmlns:a16="http://schemas.microsoft.com/office/drawing/2014/main" id="{96FF821D-2701-4D81-9EEC-9F0D87C2B6BE}"/>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934572" y="4019674"/>
                  <a:ext cx="306486" cy="539801"/>
                </a:xfrm>
                <a:prstGeom prst="rect">
                  <a:avLst/>
                </a:prstGeom>
              </p:spPr>
            </p:pic>
            <p:pic>
              <p:nvPicPr>
                <p:cNvPr id="211" name="Picture 210">
                  <a:extLst>
                    <a:ext uri="{FF2B5EF4-FFF2-40B4-BE49-F238E27FC236}">
                      <a16:creationId xmlns:a16="http://schemas.microsoft.com/office/drawing/2014/main" id="{4E11889A-F34F-49C2-8B38-D184FB419E77}"/>
                    </a:ext>
                  </a:extLst>
                </p:cNvPr>
                <p:cNvPicPr>
                  <a:picLocks noChangeAspect="1"/>
                </p:cNvPicPr>
                <p:nvPr/>
              </p:nvPicPr>
              <p:blipFill rotWithShape="1">
                <a:blip r:embed="rId7">
                  <a:duotone>
                    <a:srgbClr val="1160A2">
                      <a:shade val="45000"/>
                      <a:satMod val="135000"/>
                    </a:srgbClr>
                    <a:prstClr val="white"/>
                  </a:duotone>
                </a:blip>
                <a:srcRect l="32313" r="33056"/>
                <a:stretch/>
              </p:blipFill>
              <p:spPr>
                <a:xfrm>
                  <a:off x="5627741" y="3904942"/>
                  <a:ext cx="265803" cy="769264"/>
                </a:xfrm>
                <a:prstGeom prst="rect">
                  <a:avLst/>
                </a:prstGeom>
              </p:spPr>
            </p:pic>
          </p:grpSp>
          <p:grpSp>
            <p:nvGrpSpPr>
              <p:cNvPr id="212" name="Group 211">
                <a:extLst>
                  <a:ext uri="{FF2B5EF4-FFF2-40B4-BE49-F238E27FC236}">
                    <a16:creationId xmlns:a16="http://schemas.microsoft.com/office/drawing/2014/main" id="{D0BAEAFC-7508-42B7-90BE-11F19755C7F5}"/>
                  </a:ext>
                </a:extLst>
              </p:cNvPr>
              <p:cNvGrpSpPr/>
              <p:nvPr/>
            </p:nvGrpSpPr>
            <p:grpSpPr>
              <a:xfrm>
                <a:off x="7478997" y="2171425"/>
                <a:ext cx="1348658" cy="769264"/>
                <a:chOff x="6775687" y="3924921"/>
                <a:chExt cx="1348658" cy="769264"/>
              </a:xfrm>
            </p:grpSpPr>
            <p:pic>
              <p:nvPicPr>
                <p:cNvPr id="213" name="Graphic 212">
                  <a:extLst>
                    <a:ext uri="{FF2B5EF4-FFF2-40B4-BE49-F238E27FC236}">
                      <a16:creationId xmlns:a16="http://schemas.microsoft.com/office/drawing/2014/main" id="{4305F394-1765-49DF-873E-FB14E3F4081C}"/>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671408" y="4155461"/>
                  <a:ext cx="452937" cy="308185"/>
                </a:xfrm>
                <a:prstGeom prst="rect">
                  <a:avLst/>
                </a:prstGeom>
              </p:spPr>
            </p:pic>
            <p:pic>
              <p:nvPicPr>
                <p:cNvPr id="214" name="Graphic 213">
                  <a:extLst>
                    <a:ext uri="{FF2B5EF4-FFF2-40B4-BE49-F238E27FC236}">
                      <a16:creationId xmlns:a16="http://schemas.microsoft.com/office/drawing/2014/main" id="{FF45D64A-B99A-4E06-A480-07CDFC24EFD8}"/>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775687" y="4107127"/>
                  <a:ext cx="539803" cy="404852"/>
                </a:xfrm>
                <a:prstGeom prst="rect">
                  <a:avLst/>
                </a:prstGeom>
              </p:spPr>
            </p:pic>
            <p:pic>
              <p:nvPicPr>
                <p:cNvPr id="215" name="Picture 214">
                  <a:extLst>
                    <a:ext uri="{FF2B5EF4-FFF2-40B4-BE49-F238E27FC236}">
                      <a16:creationId xmlns:a16="http://schemas.microsoft.com/office/drawing/2014/main" id="{45331756-F9A7-49C5-9B64-7D33687CBF23}"/>
                    </a:ext>
                  </a:extLst>
                </p:cNvPr>
                <p:cNvPicPr>
                  <a:picLocks noChangeAspect="1"/>
                </p:cNvPicPr>
                <p:nvPr/>
              </p:nvPicPr>
              <p:blipFill rotWithShape="1">
                <a:blip r:embed="rId7">
                  <a:duotone>
                    <a:srgbClr val="1160A2">
                      <a:shade val="45000"/>
                      <a:satMod val="135000"/>
                    </a:srgbClr>
                    <a:prstClr val="white"/>
                  </a:duotone>
                </a:blip>
                <a:srcRect l="32313" r="33056"/>
                <a:stretch/>
              </p:blipFill>
              <p:spPr>
                <a:xfrm>
                  <a:off x="7356518" y="3924921"/>
                  <a:ext cx="265803" cy="769264"/>
                </a:xfrm>
                <a:prstGeom prst="rect">
                  <a:avLst/>
                </a:prstGeom>
              </p:spPr>
            </p:pic>
          </p:grpSp>
          <p:sp>
            <p:nvSpPr>
              <p:cNvPr id="217" name="Rounded Rectangle 15">
                <a:extLst>
                  <a:ext uri="{FF2B5EF4-FFF2-40B4-BE49-F238E27FC236}">
                    <a16:creationId xmlns:a16="http://schemas.microsoft.com/office/drawing/2014/main" id="{831BE1DC-26C7-4B1D-A003-2B06EE9A599A}"/>
                  </a:ext>
                </a:extLst>
              </p:cNvPr>
              <p:cNvSpPr/>
              <p:nvPr/>
            </p:nvSpPr>
            <p:spPr>
              <a:xfrm>
                <a:off x="7163831" y="1514895"/>
                <a:ext cx="1097280" cy="201148"/>
              </a:xfrm>
              <a:prstGeom prst="roundRect">
                <a:avLst/>
              </a:prstGeom>
              <a:solidFill>
                <a:srgbClr val="000000"/>
              </a:solidFill>
              <a:ln w="12700" cap="flat" cmpd="sng" algn="ctr">
                <a:solidFill>
                  <a:srgbClr val="000000">
                    <a:shade val="50000"/>
                  </a:srgbClr>
                </a:solidFill>
                <a:prstDash val="solid"/>
                <a:miter lim="800000"/>
              </a:ln>
              <a:effectLst/>
            </p:spPr>
            <p:txBody>
              <a:bodyPr t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Calibri" panose="020F0502020204030204"/>
                    <a:ea typeface="+mn-ea"/>
                    <a:cs typeface="+mn-cs"/>
                  </a:rPr>
                  <a:t>3GPP Rel-17 +</a:t>
                </a:r>
              </a:p>
            </p:txBody>
          </p:sp>
          <p:grpSp>
            <p:nvGrpSpPr>
              <p:cNvPr id="218" name="Group 217">
                <a:extLst>
                  <a:ext uri="{FF2B5EF4-FFF2-40B4-BE49-F238E27FC236}">
                    <a16:creationId xmlns:a16="http://schemas.microsoft.com/office/drawing/2014/main" id="{DAC67A78-B52A-4082-9336-AC3E4C2F80E1}"/>
                  </a:ext>
                </a:extLst>
              </p:cNvPr>
              <p:cNvGrpSpPr/>
              <p:nvPr/>
            </p:nvGrpSpPr>
            <p:grpSpPr>
              <a:xfrm>
                <a:off x="6422644" y="2997459"/>
                <a:ext cx="2267705" cy="923117"/>
                <a:chOff x="5949897" y="4903616"/>
                <a:chExt cx="2267705" cy="923117"/>
              </a:xfrm>
            </p:grpSpPr>
            <p:grpSp>
              <p:nvGrpSpPr>
                <p:cNvPr id="219" name="Group 218">
                  <a:extLst>
                    <a:ext uri="{FF2B5EF4-FFF2-40B4-BE49-F238E27FC236}">
                      <a16:creationId xmlns:a16="http://schemas.microsoft.com/office/drawing/2014/main" id="{812EFBBA-8FF9-42EF-AD40-6E11AE74EABD}"/>
                    </a:ext>
                  </a:extLst>
                </p:cNvPr>
                <p:cNvGrpSpPr/>
                <p:nvPr/>
              </p:nvGrpSpPr>
              <p:grpSpPr>
                <a:xfrm>
                  <a:off x="5949897" y="4903616"/>
                  <a:ext cx="2267705" cy="923117"/>
                  <a:chOff x="5851769" y="5019326"/>
                  <a:chExt cx="2267705" cy="913274"/>
                </a:xfrm>
              </p:grpSpPr>
              <p:sp>
                <p:nvSpPr>
                  <p:cNvPr id="249" name="Rounded Rectangle 15">
                    <a:extLst>
                      <a:ext uri="{FF2B5EF4-FFF2-40B4-BE49-F238E27FC236}">
                        <a16:creationId xmlns:a16="http://schemas.microsoft.com/office/drawing/2014/main" id="{687B865D-26EC-46B0-ADE1-F251C8F59812}"/>
                      </a:ext>
                    </a:extLst>
                  </p:cNvPr>
                  <p:cNvSpPr/>
                  <p:nvPr/>
                </p:nvSpPr>
                <p:spPr>
                  <a:xfrm>
                    <a:off x="5851769" y="5044886"/>
                    <a:ext cx="2267705" cy="887714"/>
                  </a:xfrm>
                  <a:prstGeom prst="roundRect">
                    <a:avLst/>
                  </a:prstGeom>
                  <a:solidFill>
                    <a:srgbClr val="219FE8"/>
                  </a:solidFill>
                  <a:ln w="12700" cap="flat" cmpd="sng" algn="ctr">
                    <a:solidFill>
                      <a:srgbClr val="1160A2">
                        <a:lumMod val="20000"/>
                        <a:lumOff val="80000"/>
                      </a:srgbClr>
                    </a:solidFill>
                    <a:prstDash val="solid"/>
                    <a:miter lim="800000"/>
                  </a:ln>
                  <a:effectLst/>
                </p:spPr>
                <p:txBody>
                  <a:bodyPr tIns="0" rtlCol="0" anchor="t"/>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43F6A"/>
                      </a:solidFill>
                      <a:effectLst/>
                      <a:uLnTx/>
                      <a:uFillTx/>
                      <a:latin typeface="Calibri" panose="020F0502020204030204"/>
                      <a:ea typeface="+mn-ea"/>
                      <a:cs typeface="+mn-cs"/>
                    </a:endParaRPr>
                  </a:p>
                </p:txBody>
              </p:sp>
              <p:sp>
                <p:nvSpPr>
                  <p:cNvPr id="250" name="TextBox 249">
                    <a:extLst>
                      <a:ext uri="{FF2B5EF4-FFF2-40B4-BE49-F238E27FC236}">
                        <a16:creationId xmlns:a16="http://schemas.microsoft.com/office/drawing/2014/main" id="{566F0866-A34B-418F-AC21-FDD95D6021B7}"/>
                      </a:ext>
                    </a:extLst>
                  </p:cNvPr>
                  <p:cNvSpPr txBox="1"/>
                  <p:nvPr/>
                </p:nvSpPr>
                <p:spPr>
                  <a:xfrm>
                    <a:off x="5963833" y="5019326"/>
                    <a:ext cx="2091599" cy="523220"/>
                  </a:xfrm>
                  <a:prstGeom prst="rect">
                    <a:avLst/>
                  </a:prstGeom>
                  <a:noFill/>
                </p:spPr>
                <p:txBody>
                  <a:bodyPr wrap="non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rPr>
                      <a:t>Direct Communication</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rPr>
                      <a:t>Broadcast, Groupcast, Unicast</a:t>
                    </a:r>
                  </a:p>
                </p:txBody>
              </p:sp>
            </p:grpSp>
            <p:grpSp>
              <p:nvGrpSpPr>
                <p:cNvPr id="220" name="Group 219">
                  <a:extLst>
                    <a:ext uri="{FF2B5EF4-FFF2-40B4-BE49-F238E27FC236}">
                      <a16:creationId xmlns:a16="http://schemas.microsoft.com/office/drawing/2014/main" id="{721B49E5-CFB9-45BB-BD45-F106480E5EBE}"/>
                    </a:ext>
                  </a:extLst>
                </p:cNvPr>
                <p:cNvGrpSpPr/>
                <p:nvPr/>
              </p:nvGrpSpPr>
              <p:grpSpPr>
                <a:xfrm>
                  <a:off x="6372130" y="5410312"/>
                  <a:ext cx="282613" cy="383587"/>
                  <a:chOff x="6327554" y="5191604"/>
                  <a:chExt cx="282613" cy="383587"/>
                </a:xfrm>
              </p:grpSpPr>
              <p:grpSp>
                <p:nvGrpSpPr>
                  <p:cNvPr id="239" name="Group 238">
                    <a:extLst>
                      <a:ext uri="{FF2B5EF4-FFF2-40B4-BE49-F238E27FC236}">
                        <a16:creationId xmlns:a16="http://schemas.microsoft.com/office/drawing/2014/main" id="{08A2F690-B2C2-4FF0-BBF2-92035DECA2AE}"/>
                      </a:ext>
                    </a:extLst>
                  </p:cNvPr>
                  <p:cNvGrpSpPr/>
                  <p:nvPr/>
                </p:nvGrpSpPr>
                <p:grpSpPr>
                  <a:xfrm>
                    <a:off x="6327554" y="5191604"/>
                    <a:ext cx="282613" cy="383587"/>
                    <a:chOff x="4588563" y="5158654"/>
                    <a:chExt cx="282613" cy="383587"/>
                  </a:xfrm>
                </p:grpSpPr>
                <p:sp>
                  <p:nvSpPr>
                    <p:cNvPr id="244" name="Oval 243">
                      <a:extLst>
                        <a:ext uri="{FF2B5EF4-FFF2-40B4-BE49-F238E27FC236}">
                          <a16:creationId xmlns:a16="http://schemas.microsoft.com/office/drawing/2014/main" id="{8A5A9E0E-D4D7-4F8A-88CA-EE2B9ABCCEEB}"/>
                        </a:ext>
                      </a:extLst>
                    </p:cNvPr>
                    <p:cNvSpPr/>
                    <p:nvPr/>
                  </p:nvSpPr>
                  <p:spPr>
                    <a:xfrm>
                      <a:off x="4588563" y="5325344"/>
                      <a:ext cx="54176" cy="54176"/>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245" name="Oval 244">
                      <a:extLst>
                        <a:ext uri="{FF2B5EF4-FFF2-40B4-BE49-F238E27FC236}">
                          <a16:creationId xmlns:a16="http://schemas.microsoft.com/office/drawing/2014/main" id="{86D37324-B498-4858-9D11-BB1A908A9C46}"/>
                        </a:ext>
                      </a:extLst>
                    </p:cNvPr>
                    <p:cNvSpPr/>
                    <p:nvPr/>
                  </p:nvSpPr>
                  <p:spPr>
                    <a:xfrm>
                      <a:off x="4759649" y="5158654"/>
                      <a:ext cx="54176" cy="54176"/>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246" name="Oval 245">
                      <a:extLst>
                        <a:ext uri="{FF2B5EF4-FFF2-40B4-BE49-F238E27FC236}">
                          <a16:creationId xmlns:a16="http://schemas.microsoft.com/office/drawing/2014/main" id="{972A3B85-99C4-4D3D-8051-BEA0422C9BBC}"/>
                        </a:ext>
                      </a:extLst>
                    </p:cNvPr>
                    <p:cNvSpPr/>
                    <p:nvPr/>
                  </p:nvSpPr>
                  <p:spPr>
                    <a:xfrm>
                      <a:off x="4817000" y="5266293"/>
                      <a:ext cx="54176" cy="54176"/>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247" name="Oval 246">
                      <a:extLst>
                        <a:ext uri="{FF2B5EF4-FFF2-40B4-BE49-F238E27FC236}">
                          <a16:creationId xmlns:a16="http://schemas.microsoft.com/office/drawing/2014/main" id="{5DC1B661-1F18-4758-8A97-850065F45095}"/>
                        </a:ext>
                      </a:extLst>
                    </p:cNvPr>
                    <p:cNvSpPr/>
                    <p:nvPr/>
                  </p:nvSpPr>
                  <p:spPr>
                    <a:xfrm>
                      <a:off x="4813825" y="5385181"/>
                      <a:ext cx="54176" cy="54176"/>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248" name="Oval 247">
                      <a:extLst>
                        <a:ext uri="{FF2B5EF4-FFF2-40B4-BE49-F238E27FC236}">
                          <a16:creationId xmlns:a16="http://schemas.microsoft.com/office/drawing/2014/main" id="{500DC444-9C20-4852-B77D-F9F23C3F3D59}"/>
                        </a:ext>
                      </a:extLst>
                    </p:cNvPr>
                    <p:cNvSpPr/>
                    <p:nvPr/>
                  </p:nvSpPr>
                  <p:spPr>
                    <a:xfrm>
                      <a:off x="4755564" y="5488065"/>
                      <a:ext cx="54176" cy="54176"/>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grpSp>
              <p:cxnSp>
                <p:nvCxnSpPr>
                  <p:cNvPr id="240" name="Straight Arrow Connector 239">
                    <a:extLst>
                      <a:ext uri="{FF2B5EF4-FFF2-40B4-BE49-F238E27FC236}">
                        <a16:creationId xmlns:a16="http://schemas.microsoft.com/office/drawing/2014/main" id="{E2F1E440-858D-4392-A6B4-9CA759325B82}"/>
                      </a:ext>
                    </a:extLst>
                  </p:cNvPr>
                  <p:cNvCxnSpPr>
                    <a:cxnSpLocks/>
                    <a:stCxn id="244" idx="0"/>
                    <a:endCxn id="245" idx="3"/>
                  </p:cNvCxnSpPr>
                  <p:nvPr/>
                </p:nvCxnSpPr>
                <p:spPr>
                  <a:xfrm flipV="1">
                    <a:off x="6354642" y="5237846"/>
                    <a:ext cx="151932" cy="120448"/>
                  </a:xfrm>
                  <a:prstGeom prst="straightConnector1">
                    <a:avLst/>
                  </a:prstGeom>
                  <a:noFill/>
                  <a:ln w="6350" cap="flat" cmpd="sng" algn="ctr">
                    <a:solidFill>
                      <a:srgbClr val="1160A2"/>
                    </a:solidFill>
                    <a:prstDash val="solid"/>
                    <a:miter lim="800000"/>
                    <a:tailEnd type="triangle" w="sm" len="sm"/>
                  </a:ln>
                  <a:effectLst/>
                </p:spPr>
              </p:cxnSp>
              <p:cxnSp>
                <p:nvCxnSpPr>
                  <p:cNvPr id="241" name="Straight Arrow Connector 240">
                    <a:extLst>
                      <a:ext uri="{FF2B5EF4-FFF2-40B4-BE49-F238E27FC236}">
                        <a16:creationId xmlns:a16="http://schemas.microsoft.com/office/drawing/2014/main" id="{488F07AC-4ABC-4EAC-9CBB-2A7B0CB4976A}"/>
                      </a:ext>
                    </a:extLst>
                  </p:cNvPr>
                  <p:cNvCxnSpPr>
                    <a:cxnSpLocks/>
                    <a:stCxn id="244" idx="7"/>
                    <a:endCxn id="246" idx="2"/>
                  </p:cNvCxnSpPr>
                  <p:nvPr/>
                </p:nvCxnSpPr>
                <p:spPr>
                  <a:xfrm flipV="1">
                    <a:off x="6373796" y="5326331"/>
                    <a:ext cx="182195" cy="39897"/>
                  </a:xfrm>
                  <a:prstGeom prst="straightConnector1">
                    <a:avLst/>
                  </a:prstGeom>
                  <a:noFill/>
                  <a:ln w="6350" cap="flat" cmpd="sng" algn="ctr">
                    <a:solidFill>
                      <a:srgbClr val="1160A2"/>
                    </a:solidFill>
                    <a:prstDash val="solid"/>
                    <a:miter lim="800000"/>
                    <a:tailEnd type="triangle" w="sm" len="sm"/>
                  </a:ln>
                  <a:effectLst/>
                </p:spPr>
              </p:cxnSp>
              <p:cxnSp>
                <p:nvCxnSpPr>
                  <p:cNvPr id="242" name="Straight Arrow Connector 241">
                    <a:extLst>
                      <a:ext uri="{FF2B5EF4-FFF2-40B4-BE49-F238E27FC236}">
                        <a16:creationId xmlns:a16="http://schemas.microsoft.com/office/drawing/2014/main" id="{A601E887-FD37-4A87-B25D-833C9AD7BF87}"/>
                      </a:ext>
                    </a:extLst>
                  </p:cNvPr>
                  <p:cNvCxnSpPr>
                    <a:cxnSpLocks/>
                    <a:stCxn id="244" idx="5"/>
                    <a:endCxn id="247" idx="2"/>
                  </p:cNvCxnSpPr>
                  <p:nvPr/>
                </p:nvCxnSpPr>
                <p:spPr>
                  <a:xfrm>
                    <a:off x="6373796" y="5404536"/>
                    <a:ext cx="179020" cy="40683"/>
                  </a:xfrm>
                  <a:prstGeom prst="straightConnector1">
                    <a:avLst/>
                  </a:prstGeom>
                  <a:noFill/>
                  <a:ln w="6350" cap="flat" cmpd="sng" algn="ctr">
                    <a:solidFill>
                      <a:srgbClr val="1160A2"/>
                    </a:solidFill>
                    <a:prstDash val="solid"/>
                    <a:miter lim="800000"/>
                    <a:tailEnd type="triangle" w="sm" len="sm"/>
                  </a:ln>
                  <a:effectLst/>
                </p:spPr>
              </p:cxnSp>
              <p:cxnSp>
                <p:nvCxnSpPr>
                  <p:cNvPr id="243" name="Straight Arrow Connector 242">
                    <a:extLst>
                      <a:ext uri="{FF2B5EF4-FFF2-40B4-BE49-F238E27FC236}">
                        <a16:creationId xmlns:a16="http://schemas.microsoft.com/office/drawing/2014/main" id="{92073AAC-BA97-4496-B9BD-2FC5FF5C6E75}"/>
                      </a:ext>
                    </a:extLst>
                  </p:cNvPr>
                  <p:cNvCxnSpPr>
                    <a:cxnSpLocks/>
                    <a:endCxn id="248" idx="1"/>
                  </p:cNvCxnSpPr>
                  <p:nvPr/>
                </p:nvCxnSpPr>
                <p:spPr>
                  <a:xfrm>
                    <a:off x="6354642" y="5410467"/>
                    <a:ext cx="147847" cy="118482"/>
                  </a:xfrm>
                  <a:prstGeom prst="straightConnector1">
                    <a:avLst/>
                  </a:prstGeom>
                  <a:noFill/>
                  <a:ln w="6350" cap="flat" cmpd="sng" algn="ctr">
                    <a:solidFill>
                      <a:srgbClr val="1160A2"/>
                    </a:solidFill>
                    <a:prstDash val="solid"/>
                    <a:miter lim="800000"/>
                    <a:tailEnd type="triangle" w="sm" len="sm"/>
                  </a:ln>
                  <a:effectLst/>
                </p:spPr>
              </p:cxnSp>
            </p:grpSp>
            <p:grpSp>
              <p:nvGrpSpPr>
                <p:cNvPr id="221" name="Group 220">
                  <a:extLst>
                    <a:ext uri="{FF2B5EF4-FFF2-40B4-BE49-F238E27FC236}">
                      <a16:creationId xmlns:a16="http://schemas.microsoft.com/office/drawing/2014/main" id="{E1C78641-EAFE-4949-9012-6E371EB9DF99}"/>
                    </a:ext>
                  </a:extLst>
                </p:cNvPr>
                <p:cNvGrpSpPr/>
                <p:nvPr/>
              </p:nvGrpSpPr>
              <p:grpSpPr>
                <a:xfrm>
                  <a:off x="7037857" y="5410312"/>
                  <a:ext cx="282613" cy="383587"/>
                  <a:chOff x="7000831" y="5195698"/>
                  <a:chExt cx="282613" cy="383587"/>
                </a:xfrm>
              </p:grpSpPr>
              <p:grpSp>
                <p:nvGrpSpPr>
                  <p:cNvPr id="231" name="Group 230">
                    <a:extLst>
                      <a:ext uri="{FF2B5EF4-FFF2-40B4-BE49-F238E27FC236}">
                        <a16:creationId xmlns:a16="http://schemas.microsoft.com/office/drawing/2014/main" id="{47735ACF-AE0F-4A18-BD1B-9B0B214B1D9E}"/>
                      </a:ext>
                    </a:extLst>
                  </p:cNvPr>
                  <p:cNvGrpSpPr/>
                  <p:nvPr/>
                </p:nvGrpSpPr>
                <p:grpSpPr>
                  <a:xfrm>
                    <a:off x="7000831" y="5195698"/>
                    <a:ext cx="282613" cy="383587"/>
                    <a:chOff x="4588563" y="5158654"/>
                    <a:chExt cx="282613" cy="383587"/>
                  </a:xfrm>
                </p:grpSpPr>
                <p:sp>
                  <p:nvSpPr>
                    <p:cNvPr id="234" name="Oval 233">
                      <a:extLst>
                        <a:ext uri="{FF2B5EF4-FFF2-40B4-BE49-F238E27FC236}">
                          <a16:creationId xmlns:a16="http://schemas.microsoft.com/office/drawing/2014/main" id="{20364C1B-39FA-4540-A005-ED86AFD544CC}"/>
                        </a:ext>
                      </a:extLst>
                    </p:cNvPr>
                    <p:cNvSpPr/>
                    <p:nvPr/>
                  </p:nvSpPr>
                  <p:spPr>
                    <a:xfrm>
                      <a:off x="4588563" y="5325344"/>
                      <a:ext cx="54176" cy="54176"/>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235" name="Oval 234">
                      <a:extLst>
                        <a:ext uri="{FF2B5EF4-FFF2-40B4-BE49-F238E27FC236}">
                          <a16:creationId xmlns:a16="http://schemas.microsoft.com/office/drawing/2014/main" id="{97D0EC74-1D9B-469E-B751-640586FDB079}"/>
                        </a:ext>
                      </a:extLst>
                    </p:cNvPr>
                    <p:cNvSpPr/>
                    <p:nvPr/>
                  </p:nvSpPr>
                  <p:spPr>
                    <a:xfrm>
                      <a:off x="4759649" y="5158654"/>
                      <a:ext cx="54176" cy="54176"/>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236" name="Oval 235">
                      <a:extLst>
                        <a:ext uri="{FF2B5EF4-FFF2-40B4-BE49-F238E27FC236}">
                          <a16:creationId xmlns:a16="http://schemas.microsoft.com/office/drawing/2014/main" id="{45D16A17-A665-4E89-9658-2B3DF290524C}"/>
                        </a:ext>
                      </a:extLst>
                    </p:cNvPr>
                    <p:cNvSpPr/>
                    <p:nvPr/>
                  </p:nvSpPr>
                  <p:spPr>
                    <a:xfrm>
                      <a:off x="4817000" y="5266293"/>
                      <a:ext cx="54176" cy="54176"/>
                    </a:xfrm>
                    <a:prstGeom prst="ellipse">
                      <a:avLst/>
                    </a:prstGeom>
                    <a:solidFill>
                      <a:srgbClr val="000000">
                        <a:lumMod val="50000"/>
                        <a:lumOff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237" name="Oval 236">
                      <a:extLst>
                        <a:ext uri="{FF2B5EF4-FFF2-40B4-BE49-F238E27FC236}">
                          <a16:creationId xmlns:a16="http://schemas.microsoft.com/office/drawing/2014/main" id="{E21DD2BB-6295-4B38-981A-B5B503F284E1}"/>
                        </a:ext>
                      </a:extLst>
                    </p:cNvPr>
                    <p:cNvSpPr/>
                    <p:nvPr/>
                  </p:nvSpPr>
                  <p:spPr>
                    <a:xfrm>
                      <a:off x="4813825" y="5385181"/>
                      <a:ext cx="54176" cy="54176"/>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238" name="Oval 237">
                      <a:extLst>
                        <a:ext uri="{FF2B5EF4-FFF2-40B4-BE49-F238E27FC236}">
                          <a16:creationId xmlns:a16="http://schemas.microsoft.com/office/drawing/2014/main" id="{A38FD89E-1D72-4662-BF6A-C99930EA91CC}"/>
                        </a:ext>
                      </a:extLst>
                    </p:cNvPr>
                    <p:cNvSpPr/>
                    <p:nvPr/>
                  </p:nvSpPr>
                  <p:spPr>
                    <a:xfrm>
                      <a:off x="4755564" y="5488065"/>
                      <a:ext cx="54176" cy="54176"/>
                    </a:xfrm>
                    <a:prstGeom prst="ellipse">
                      <a:avLst/>
                    </a:prstGeom>
                    <a:solidFill>
                      <a:srgbClr val="000000">
                        <a:lumMod val="50000"/>
                        <a:lumOff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grpSp>
              <p:cxnSp>
                <p:nvCxnSpPr>
                  <p:cNvPr id="232" name="Straight Arrow Connector 231">
                    <a:extLst>
                      <a:ext uri="{FF2B5EF4-FFF2-40B4-BE49-F238E27FC236}">
                        <a16:creationId xmlns:a16="http://schemas.microsoft.com/office/drawing/2014/main" id="{45567578-8790-4ED0-A2AF-56B5AE27D0BC}"/>
                      </a:ext>
                    </a:extLst>
                  </p:cNvPr>
                  <p:cNvCxnSpPr>
                    <a:cxnSpLocks/>
                    <a:stCxn id="234" idx="0"/>
                    <a:endCxn id="235" idx="3"/>
                  </p:cNvCxnSpPr>
                  <p:nvPr/>
                </p:nvCxnSpPr>
                <p:spPr>
                  <a:xfrm flipV="1">
                    <a:off x="7027919" y="5241940"/>
                    <a:ext cx="151932" cy="120448"/>
                  </a:xfrm>
                  <a:prstGeom prst="straightConnector1">
                    <a:avLst/>
                  </a:prstGeom>
                  <a:noFill/>
                  <a:ln w="6350" cap="flat" cmpd="sng" algn="ctr">
                    <a:solidFill>
                      <a:srgbClr val="1160A2"/>
                    </a:solidFill>
                    <a:prstDash val="solid"/>
                    <a:miter lim="800000"/>
                    <a:tailEnd type="triangle" w="sm" len="sm"/>
                  </a:ln>
                  <a:effectLst/>
                </p:spPr>
              </p:cxnSp>
              <p:cxnSp>
                <p:nvCxnSpPr>
                  <p:cNvPr id="233" name="Straight Arrow Connector 232">
                    <a:extLst>
                      <a:ext uri="{FF2B5EF4-FFF2-40B4-BE49-F238E27FC236}">
                        <a16:creationId xmlns:a16="http://schemas.microsoft.com/office/drawing/2014/main" id="{960E14E5-ADB6-4B92-9792-8932581B826E}"/>
                      </a:ext>
                    </a:extLst>
                  </p:cNvPr>
                  <p:cNvCxnSpPr>
                    <a:cxnSpLocks/>
                    <a:stCxn id="234" idx="5"/>
                    <a:endCxn id="237" idx="2"/>
                  </p:cNvCxnSpPr>
                  <p:nvPr/>
                </p:nvCxnSpPr>
                <p:spPr>
                  <a:xfrm>
                    <a:off x="7047073" y="5408630"/>
                    <a:ext cx="179020" cy="40683"/>
                  </a:xfrm>
                  <a:prstGeom prst="straightConnector1">
                    <a:avLst/>
                  </a:prstGeom>
                  <a:noFill/>
                  <a:ln w="6350" cap="flat" cmpd="sng" algn="ctr">
                    <a:solidFill>
                      <a:srgbClr val="1160A2"/>
                    </a:solidFill>
                    <a:prstDash val="solid"/>
                    <a:miter lim="800000"/>
                    <a:tailEnd type="triangle" w="sm" len="sm"/>
                  </a:ln>
                  <a:effectLst/>
                </p:spPr>
              </p:cxnSp>
            </p:grpSp>
            <p:grpSp>
              <p:nvGrpSpPr>
                <p:cNvPr id="222" name="Group 221">
                  <a:extLst>
                    <a:ext uri="{FF2B5EF4-FFF2-40B4-BE49-F238E27FC236}">
                      <a16:creationId xmlns:a16="http://schemas.microsoft.com/office/drawing/2014/main" id="{1D353A6A-C1C3-40B7-B001-4B9169FFD170}"/>
                    </a:ext>
                  </a:extLst>
                </p:cNvPr>
                <p:cNvGrpSpPr/>
                <p:nvPr/>
              </p:nvGrpSpPr>
              <p:grpSpPr>
                <a:xfrm>
                  <a:off x="7656594" y="5410312"/>
                  <a:ext cx="282613" cy="383587"/>
                  <a:chOff x="7604398" y="5165165"/>
                  <a:chExt cx="282613" cy="383587"/>
                </a:xfrm>
              </p:grpSpPr>
              <p:grpSp>
                <p:nvGrpSpPr>
                  <p:cNvPr id="223" name="Group 222">
                    <a:extLst>
                      <a:ext uri="{FF2B5EF4-FFF2-40B4-BE49-F238E27FC236}">
                        <a16:creationId xmlns:a16="http://schemas.microsoft.com/office/drawing/2014/main" id="{B33912B4-99E2-4E42-8146-E3A874B4AEF8}"/>
                      </a:ext>
                    </a:extLst>
                  </p:cNvPr>
                  <p:cNvGrpSpPr/>
                  <p:nvPr/>
                </p:nvGrpSpPr>
                <p:grpSpPr>
                  <a:xfrm>
                    <a:off x="7604398" y="5165165"/>
                    <a:ext cx="282613" cy="383587"/>
                    <a:chOff x="4588563" y="5158654"/>
                    <a:chExt cx="282613" cy="383587"/>
                  </a:xfrm>
                </p:grpSpPr>
                <p:sp>
                  <p:nvSpPr>
                    <p:cNvPr id="226" name="Oval 225">
                      <a:extLst>
                        <a:ext uri="{FF2B5EF4-FFF2-40B4-BE49-F238E27FC236}">
                          <a16:creationId xmlns:a16="http://schemas.microsoft.com/office/drawing/2014/main" id="{EE69805C-E691-47C7-828A-F69385BD626D}"/>
                        </a:ext>
                      </a:extLst>
                    </p:cNvPr>
                    <p:cNvSpPr/>
                    <p:nvPr/>
                  </p:nvSpPr>
                  <p:spPr>
                    <a:xfrm>
                      <a:off x="4588563" y="5325344"/>
                      <a:ext cx="54176" cy="54176"/>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227" name="Oval 226">
                      <a:extLst>
                        <a:ext uri="{FF2B5EF4-FFF2-40B4-BE49-F238E27FC236}">
                          <a16:creationId xmlns:a16="http://schemas.microsoft.com/office/drawing/2014/main" id="{895949CE-D103-45A5-9AB2-AB42632DCB71}"/>
                        </a:ext>
                      </a:extLst>
                    </p:cNvPr>
                    <p:cNvSpPr/>
                    <p:nvPr/>
                  </p:nvSpPr>
                  <p:spPr>
                    <a:xfrm>
                      <a:off x="4759649" y="5158654"/>
                      <a:ext cx="54176" cy="54176"/>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228" name="Oval 227">
                      <a:extLst>
                        <a:ext uri="{FF2B5EF4-FFF2-40B4-BE49-F238E27FC236}">
                          <a16:creationId xmlns:a16="http://schemas.microsoft.com/office/drawing/2014/main" id="{BD7DC0A9-9F9B-4CB2-9DE9-61842165FFD6}"/>
                        </a:ext>
                      </a:extLst>
                    </p:cNvPr>
                    <p:cNvSpPr/>
                    <p:nvPr/>
                  </p:nvSpPr>
                  <p:spPr>
                    <a:xfrm>
                      <a:off x="4817000" y="5266293"/>
                      <a:ext cx="54176" cy="54176"/>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229" name="Oval 228">
                      <a:extLst>
                        <a:ext uri="{FF2B5EF4-FFF2-40B4-BE49-F238E27FC236}">
                          <a16:creationId xmlns:a16="http://schemas.microsoft.com/office/drawing/2014/main" id="{6CB238C1-28BD-422B-B302-991DF08D5601}"/>
                        </a:ext>
                      </a:extLst>
                    </p:cNvPr>
                    <p:cNvSpPr/>
                    <p:nvPr/>
                  </p:nvSpPr>
                  <p:spPr>
                    <a:xfrm>
                      <a:off x="4813825" y="5385181"/>
                      <a:ext cx="54176" cy="54176"/>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230" name="Oval 229">
                      <a:extLst>
                        <a:ext uri="{FF2B5EF4-FFF2-40B4-BE49-F238E27FC236}">
                          <a16:creationId xmlns:a16="http://schemas.microsoft.com/office/drawing/2014/main" id="{233A87B7-3752-4BC6-ADF3-9869655DB481}"/>
                        </a:ext>
                      </a:extLst>
                    </p:cNvPr>
                    <p:cNvSpPr/>
                    <p:nvPr/>
                  </p:nvSpPr>
                  <p:spPr>
                    <a:xfrm>
                      <a:off x="4755564" y="5488065"/>
                      <a:ext cx="54176" cy="54176"/>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grpSp>
              <p:cxnSp>
                <p:nvCxnSpPr>
                  <p:cNvPr id="224" name="Connector: Curved 223">
                    <a:extLst>
                      <a:ext uri="{FF2B5EF4-FFF2-40B4-BE49-F238E27FC236}">
                        <a16:creationId xmlns:a16="http://schemas.microsoft.com/office/drawing/2014/main" id="{36259561-7944-4DD0-A4C7-936EAC5D9AAC}"/>
                      </a:ext>
                    </a:extLst>
                  </p:cNvPr>
                  <p:cNvCxnSpPr>
                    <a:cxnSpLocks/>
                    <a:endCxn id="227" idx="2"/>
                  </p:cNvCxnSpPr>
                  <p:nvPr/>
                </p:nvCxnSpPr>
                <p:spPr>
                  <a:xfrm rot="5400000" flipH="1" flipV="1">
                    <a:off x="7638554" y="5193714"/>
                    <a:ext cx="138391" cy="135470"/>
                  </a:xfrm>
                  <a:prstGeom prst="curvedConnector2">
                    <a:avLst/>
                  </a:prstGeom>
                  <a:noFill/>
                  <a:ln w="6350" cap="flat" cmpd="sng" algn="ctr">
                    <a:solidFill>
                      <a:srgbClr val="1160A2"/>
                    </a:solidFill>
                    <a:prstDash val="solid"/>
                    <a:miter lim="800000"/>
                    <a:tailEnd type="triangle" w="sm" len="sm"/>
                  </a:ln>
                  <a:effectLst/>
                </p:spPr>
              </p:cxnSp>
              <p:cxnSp>
                <p:nvCxnSpPr>
                  <p:cNvPr id="225" name="Connector: Curved 224">
                    <a:extLst>
                      <a:ext uri="{FF2B5EF4-FFF2-40B4-BE49-F238E27FC236}">
                        <a16:creationId xmlns:a16="http://schemas.microsoft.com/office/drawing/2014/main" id="{A1BFA465-D649-48E0-AF9A-16DBCF12D833}"/>
                      </a:ext>
                    </a:extLst>
                  </p:cNvPr>
                  <p:cNvCxnSpPr>
                    <a:cxnSpLocks/>
                    <a:stCxn id="228" idx="2"/>
                    <a:endCxn id="230" idx="2"/>
                  </p:cNvCxnSpPr>
                  <p:nvPr/>
                </p:nvCxnSpPr>
                <p:spPr>
                  <a:xfrm rot="10800000" flipV="1">
                    <a:off x="7771399" y="5299892"/>
                    <a:ext cx="61436" cy="221772"/>
                  </a:xfrm>
                  <a:prstGeom prst="curvedConnector3">
                    <a:avLst>
                      <a:gd name="adj1" fmla="val 141344"/>
                    </a:avLst>
                  </a:prstGeom>
                  <a:noFill/>
                  <a:ln w="6350" cap="flat" cmpd="sng" algn="ctr">
                    <a:solidFill>
                      <a:srgbClr val="1160A2"/>
                    </a:solidFill>
                    <a:prstDash val="solid"/>
                    <a:miter lim="800000"/>
                    <a:tailEnd type="triangle" w="sm" len="sm"/>
                  </a:ln>
                  <a:effectLst/>
                </p:spPr>
              </p:cxnSp>
            </p:grpSp>
          </p:grpSp>
          <p:grpSp>
            <p:nvGrpSpPr>
              <p:cNvPr id="284" name="Group 283">
                <a:extLst>
                  <a:ext uri="{FF2B5EF4-FFF2-40B4-BE49-F238E27FC236}">
                    <a16:creationId xmlns:a16="http://schemas.microsoft.com/office/drawing/2014/main" id="{0EC4448F-1F03-4D1C-8308-9EF7BFB231B7}"/>
                  </a:ext>
                </a:extLst>
              </p:cNvPr>
              <p:cNvGrpSpPr/>
              <p:nvPr/>
            </p:nvGrpSpPr>
            <p:grpSpPr>
              <a:xfrm>
                <a:off x="8813402" y="2997460"/>
                <a:ext cx="2005144" cy="923116"/>
                <a:chOff x="8340655" y="4903617"/>
                <a:chExt cx="2005144" cy="923116"/>
              </a:xfrm>
            </p:grpSpPr>
            <p:grpSp>
              <p:nvGrpSpPr>
                <p:cNvPr id="285" name="Group 284">
                  <a:extLst>
                    <a:ext uri="{FF2B5EF4-FFF2-40B4-BE49-F238E27FC236}">
                      <a16:creationId xmlns:a16="http://schemas.microsoft.com/office/drawing/2014/main" id="{3E88B7C6-5FF8-4434-9229-D994AB6267C4}"/>
                    </a:ext>
                  </a:extLst>
                </p:cNvPr>
                <p:cNvGrpSpPr/>
                <p:nvPr/>
              </p:nvGrpSpPr>
              <p:grpSpPr>
                <a:xfrm>
                  <a:off x="8340655" y="4903617"/>
                  <a:ext cx="2005144" cy="923116"/>
                  <a:chOff x="8385018" y="5019326"/>
                  <a:chExt cx="2005144" cy="923116"/>
                </a:xfrm>
              </p:grpSpPr>
              <p:sp>
                <p:nvSpPr>
                  <p:cNvPr id="303" name="Rounded Rectangle 15">
                    <a:extLst>
                      <a:ext uri="{FF2B5EF4-FFF2-40B4-BE49-F238E27FC236}">
                        <a16:creationId xmlns:a16="http://schemas.microsoft.com/office/drawing/2014/main" id="{076E233B-80F3-48B8-B2DD-3A8879B9766B}"/>
                      </a:ext>
                    </a:extLst>
                  </p:cNvPr>
                  <p:cNvSpPr/>
                  <p:nvPr/>
                </p:nvSpPr>
                <p:spPr>
                  <a:xfrm>
                    <a:off x="8385018" y="5044886"/>
                    <a:ext cx="2005144" cy="897556"/>
                  </a:xfrm>
                  <a:prstGeom prst="roundRect">
                    <a:avLst/>
                  </a:prstGeom>
                  <a:solidFill>
                    <a:srgbClr val="219FE8"/>
                  </a:solidFill>
                  <a:ln w="12700" cap="flat" cmpd="sng" algn="ctr">
                    <a:solidFill>
                      <a:srgbClr val="1160A2">
                        <a:lumMod val="20000"/>
                        <a:lumOff val="80000"/>
                      </a:srgbClr>
                    </a:solidFill>
                    <a:prstDash val="solid"/>
                    <a:miter lim="800000"/>
                  </a:ln>
                  <a:effectLst/>
                </p:spPr>
                <p:txBody>
                  <a:bodyPr tIns="0" rtlCol="0" anchor="t"/>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43F6A"/>
                      </a:solidFill>
                      <a:effectLst/>
                      <a:uLnTx/>
                      <a:uFillTx/>
                      <a:latin typeface="Calibri" panose="020F0502020204030204"/>
                      <a:ea typeface="+mn-ea"/>
                      <a:cs typeface="+mn-cs"/>
                    </a:endParaRPr>
                  </a:p>
                </p:txBody>
              </p:sp>
              <p:sp>
                <p:nvSpPr>
                  <p:cNvPr id="304" name="TextBox 303">
                    <a:extLst>
                      <a:ext uri="{FF2B5EF4-FFF2-40B4-BE49-F238E27FC236}">
                        <a16:creationId xmlns:a16="http://schemas.microsoft.com/office/drawing/2014/main" id="{60A8FA25-71D0-46C0-86CF-F4B3EA271428}"/>
                      </a:ext>
                    </a:extLst>
                  </p:cNvPr>
                  <p:cNvSpPr txBox="1"/>
                  <p:nvPr/>
                </p:nvSpPr>
                <p:spPr>
                  <a:xfrm>
                    <a:off x="8501162" y="5019326"/>
                    <a:ext cx="1772857" cy="523220"/>
                  </a:xfrm>
                  <a:prstGeom prst="rect">
                    <a:avLst/>
                  </a:prstGeom>
                  <a:noFill/>
                </p:spPr>
                <p:txBody>
                  <a:bodyPr wrap="non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rPr>
                      <a:t>UE-based Relays</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rPr>
                      <a:t>UE-to-Network, UE-to-UE</a:t>
                    </a:r>
                  </a:p>
                </p:txBody>
              </p:sp>
            </p:grpSp>
            <p:grpSp>
              <p:nvGrpSpPr>
                <p:cNvPr id="286" name="Group 285">
                  <a:extLst>
                    <a:ext uri="{FF2B5EF4-FFF2-40B4-BE49-F238E27FC236}">
                      <a16:creationId xmlns:a16="http://schemas.microsoft.com/office/drawing/2014/main" id="{64702534-2BB7-455D-BEB8-FD636EEE6C7C}"/>
                    </a:ext>
                  </a:extLst>
                </p:cNvPr>
                <p:cNvGrpSpPr/>
                <p:nvPr/>
              </p:nvGrpSpPr>
              <p:grpSpPr>
                <a:xfrm>
                  <a:off x="8787477" y="5497831"/>
                  <a:ext cx="499317" cy="204017"/>
                  <a:chOff x="8745320" y="5252932"/>
                  <a:chExt cx="499317" cy="204017"/>
                </a:xfrm>
              </p:grpSpPr>
              <p:grpSp>
                <p:nvGrpSpPr>
                  <p:cNvPr id="294" name="Group 293">
                    <a:extLst>
                      <a:ext uri="{FF2B5EF4-FFF2-40B4-BE49-F238E27FC236}">
                        <a16:creationId xmlns:a16="http://schemas.microsoft.com/office/drawing/2014/main" id="{3B8CE5D4-7474-44A4-9861-B7E40D241B08}"/>
                      </a:ext>
                    </a:extLst>
                  </p:cNvPr>
                  <p:cNvGrpSpPr/>
                  <p:nvPr/>
                </p:nvGrpSpPr>
                <p:grpSpPr>
                  <a:xfrm>
                    <a:off x="8960437" y="5252932"/>
                    <a:ext cx="284200" cy="204017"/>
                    <a:chOff x="7000831" y="5289051"/>
                    <a:chExt cx="284200" cy="204017"/>
                  </a:xfrm>
                </p:grpSpPr>
                <p:grpSp>
                  <p:nvGrpSpPr>
                    <p:cNvPr id="297" name="Group 296">
                      <a:extLst>
                        <a:ext uri="{FF2B5EF4-FFF2-40B4-BE49-F238E27FC236}">
                          <a16:creationId xmlns:a16="http://schemas.microsoft.com/office/drawing/2014/main" id="{98205D66-9565-4E5E-8767-252E12A1B015}"/>
                        </a:ext>
                      </a:extLst>
                    </p:cNvPr>
                    <p:cNvGrpSpPr/>
                    <p:nvPr/>
                  </p:nvGrpSpPr>
                  <p:grpSpPr>
                    <a:xfrm>
                      <a:off x="7000831" y="5289051"/>
                      <a:ext cx="284200" cy="204017"/>
                      <a:chOff x="4588563" y="5252007"/>
                      <a:chExt cx="284200" cy="204017"/>
                    </a:xfrm>
                  </p:grpSpPr>
                  <p:sp>
                    <p:nvSpPr>
                      <p:cNvPr id="300" name="Oval 299">
                        <a:extLst>
                          <a:ext uri="{FF2B5EF4-FFF2-40B4-BE49-F238E27FC236}">
                            <a16:creationId xmlns:a16="http://schemas.microsoft.com/office/drawing/2014/main" id="{B089B4C6-D545-41BB-9FD5-7CD22DC9F1DB}"/>
                          </a:ext>
                        </a:extLst>
                      </p:cNvPr>
                      <p:cNvSpPr/>
                      <p:nvPr/>
                    </p:nvSpPr>
                    <p:spPr>
                      <a:xfrm>
                        <a:off x="4588563" y="5325344"/>
                        <a:ext cx="54176" cy="54176"/>
                      </a:xfrm>
                      <a:prstGeom prst="ellipse">
                        <a:avLst/>
                      </a:prstGeom>
                      <a:solidFill>
                        <a:srgbClr val="FFFFFF"/>
                      </a:solidFill>
                      <a:ln w="9525" cap="flat" cmpd="sng" algn="ctr">
                        <a:solidFill>
                          <a:srgbClr val="143F6A"/>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301" name="Oval 300">
                        <a:extLst>
                          <a:ext uri="{FF2B5EF4-FFF2-40B4-BE49-F238E27FC236}">
                            <a16:creationId xmlns:a16="http://schemas.microsoft.com/office/drawing/2014/main" id="{50E8ADA8-047E-48A0-9CFE-EE43699D50F0}"/>
                          </a:ext>
                        </a:extLst>
                      </p:cNvPr>
                      <p:cNvSpPr/>
                      <p:nvPr/>
                    </p:nvSpPr>
                    <p:spPr>
                      <a:xfrm>
                        <a:off x="4817000" y="5252007"/>
                        <a:ext cx="54176" cy="54176"/>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302" name="Oval 301">
                        <a:extLst>
                          <a:ext uri="{FF2B5EF4-FFF2-40B4-BE49-F238E27FC236}">
                            <a16:creationId xmlns:a16="http://schemas.microsoft.com/office/drawing/2014/main" id="{AC6B58B0-F527-455C-A69A-4842F8F967F7}"/>
                          </a:ext>
                        </a:extLst>
                      </p:cNvPr>
                      <p:cNvSpPr/>
                      <p:nvPr/>
                    </p:nvSpPr>
                    <p:spPr>
                      <a:xfrm>
                        <a:off x="4818587" y="5401848"/>
                        <a:ext cx="54176" cy="54176"/>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grpSp>
                <p:cxnSp>
                  <p:nvCxnSpPr>
                    <p:cNvPr id="298" name="Straight Arrow Connector 297">
                      <a:extLst>
                        <a:ext uri="{FF2B5EF4-FFF2-40B4-BE49-F238E27FC236}">
                          <a16:creationId xmlns:a16="http://schemas.microsoft.com/office/drawing/2014/main" id="{F725D3B7-ED6F-4279-A7C1-BFFB0597A453}"/>
                        </a:ext>
                      </a:extLst>
                    </p:cNvPr>
                    <p:cNvCxnSpPr>
                      <a:cxnSpLocks/>
                      <a:stCxn id="300" idx="7"/>
                      <a:endCxn id="301" idx="2"/>
                    </p:cNvCxnSpPr>
                    <p:nvPr/>
                  </p:nvCxnSpPr>
                  <p:spPr>
                    <a:xfrm flipV="1">
                      <a:off x="7047073" y="5316139"/>
                      <a:ext cx="182195" cy="54183"/>
                    </a:xfrm>
                    <a:prstGeom prst="straightConnector1">
                      <a:avLst/>
                    </a:prstGeom>
                    <a:noFill/>
                    <a:ln w="6350" cap="flat" cmpd="sng" algn="ctr">
                      <a:solidFill>
                        <a:srgbClr val="1160A2"/>
                      </a:solidFill>
                      <a:prstDash val="solid"/>
                      <a:miter lim="800000"/>
                      <a:tailEnd type="triangle" w="sm" len="sm"/>
                    </a:ln>
                    <a:effectLst/>
                  </p:spPr>
                </p:cxnSp>
                <p:cxnSp>
                  <p:nvCxnSpPr>
                    <p:cNvPr id="299" name="Straight Arrow Connector 298">
                      <a:extLst>
                        <a:ext uri="{FF2B5EF4-FFF2-40B4-BE49-F238E27FC236}">
                          <a16:creationId xmlns:a16="http://schemas.microsoft.com/office/drawing/2014/main" id="{99F71351-6D3C-4891-94B2-5371C5FC6E27}"/>
                        </a:ext>
                      </a:extLst>
                    </p:cNvPr>
                    <p:cNvCxnSpPr>
                      <a:cxnSpLocks/>
                      <a:stCxn id="300" idx="5"/>
                      <a:endCxn id="302" idx="2"/>
                    </p:cNvCxnSpPr>
                    <p:nvPr/>
                  </p:nvCxnSpPr>
                  <p:spPr>
                    <a:xfrm>
                      <a:off x="7047073" y="5408630"/>
                      <a:ext cx="183782" cy="57350"/>
                    </a:xfrm>
                    <a:prstGeom prst="straightConnector1">
                      <a:avLst/>
                    </a:prstGeom>
                    <a:noFill/>
                    <a:ln w="6350" cap="flat" cmpd="sng" algn="ctr">
                      <a:solidFill>
                        <a:srgbClr val="1160A2"/>
                      </a:solidFill>
                      <a:prstDash val="solid"/>
                      <a:miter lim="800000"/>
                      <a:tailEnd type="triangle" w="sm" len="sm"/>
                    </a:ln>
                    <a:effectLst/>
                  </p:spPr>
                </p:cxnSp>
              </p:grpSp>
              <p:sp>
                <p:nvSpPr>
                  <p:cNvPr id="295" name="Isosceles Triangle 294">
                    <a:extLst>
                      <a:ext uri="{FF2B5EF4-FFF2-40B4-BE49-F238E27FC236}">
                        <a16:creationId xmlns:a16="http://schemas.microsoft.com/office/drawing/2014/main" id="{5CED9311-9634-46A5-ACEB-26A50C8D9EB7}"/>
                      </a:ext>
                    </a:extLst>
                  </p:cNvPr>
                  <p:cNvSpPr/>
                  <p:nvPr/>
                </p:nvSpPr>
                <p:spPr>
                  <a:xfrm>
                    <a:off x="8745320" y="5310964"/>
                    <a:ext cx="81711" cy="81827"/>
                  </a:xfrm>
                  <a:prstGeom prst="triangle">
                    <a:avLst/>
                  </a:prstGeom>
                  <a:solidFill>
                    <a:srgbClr val="0000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cxnSp>
                <p:nvCxnSpPr>
                  <p:cNvPr id="296" name="Straight Arrow Connector 295">
                    <a:extLst>
                      <a:ext uri="{FF2B5EF4-FFF2-40B4-BE49-F238E27FC236}">
                        <a16:creationId xmlns:a16="http://schemas.microsoft.com/office/drawing/2014/main" id="{76F5D7EA-611D-475A-954B-A9AC34C647B5}"/>
                      </a:ext>
                    </a:extLst>
                  </p:cNvPr>
                  <p:cNvCxnSpPr>
                    <a:cxnSpLocks/>
                    <a:stCxn id="295" idx="5"/>
                    <a:endCxn id="300" idx="2"/>
                  </p:cNvCxnSpPr>
                  <p:nvPr/>
                </p:nvCxnSpPr>
                <p:spPr>
                  <a:xfrm>
                    <a:off x="8806603" y="5351878"/>
                    <a:ext cx="153834" cy="1479"/>
                  </a:xfrm>
                  <a:prstGeom prst="straightConnector1">
                    <a:avLst/>
                  </a:prstGeom>
                  <a:noFill/>
                  <a:ln w="6350" cap="flat" cmpd="sng" algn="ctr">
                    <a:solidFill>
                      <a:srgbClr val="000000">
                        <a:lumMod val="75000"/>
                        <a:lumOff val="25000"/>
                      </a:srgbClr>
                    </a:solidFill>
                    <a:prstDash val="solid"/>
                    <a:miter lim="800000"/>
                    <a:tailEnd type="triangle" w="sm" len="sm"/>
                  </a:ln>
                  <a:effectLst/>
                </p:spPr>
              </p:cxnSp>
            </p:grpSp>
            <p:grpSp>
              <p:nvGrpSpPr>
                <p:cNvPr id="287" name="Group 286">
                  <a:extLst>
                    <a:ext uri="{FF2B5EF4-FFF2-40B4-BE49-F238E27FC236}">
                      <a16:creationId xmlns:a16="http://schemas.microsoft.com/office/drawing/2014/main" id="{AC0AD889-4A9E-48A7-AC94-3099BC722240}"/>
                    </a:ext>
                  </a:extLst>
                </p:cNvPr>
                <p:cNvGrpSpPr/>
                <p:nvPr/>
              </p:nvGrpSpPr>
              <p:grpSpPr>
                <a:xfrm>
                  <a:off x="9598207" y="5584982"/>
                  <a:ext cx="469538" cy="54176"/>
                  <a:chOff x="6883741" y="5356208"/>
                  <a:chExt cx="469538" cy="54176"/>
                </a:xfrm>
              </p:grpSpPr>
              <p:grpSp>
                <p:nvGrpSpPr>
                  <p:cNvPr id="288" name="Group 287">
                    <a:extLst>
                      <a:ext uri="{FF2B5EF4-FFF2-40B4-BE49-F238E27FC236}">
                        <a16:creationId xmlns:a16="http://schemas.microsoft.com/office/drawing/2014/main" id="{66E66B90-31A0-471B-B316-D39DC3952181}"/>
                      </a:ext>
                    </a:extLst>
                  </p:cNvPr>
                  <p:cNvGrpSpPr/>
                  <p:nvPr/>
                </p:nvGrpSpPr>
                <p:grpSpPr>
                  <a:xfrm>
                    <a:off x="6883741" y="5356208"/>
                    <a:ext cx="469538" cy="54176"/>
                    <a:chOff x="4471473" y="5319164"/>
                    <a:chExt cx="469538" cy="54176"/>
                  </a:xfrm>
                </p:grpSpPr>
                <p:sp>
                  <p:nvSpPr>
                    <p:cNvPr id="291" name="Oval 290">
                      <a:extLst>
                        <a:ext uri="{FF2B5EF4-FFF2-40B4-BE49-F238E27FC236}">
                          <a16:creationId xmlns:a16="http://schemas.microsoft.com/office/drawing/2014/main" id="{8ADF08B2-D28D-4FF6-A222-1177BF3268B6}"/>
                        </a:ext>
                      </a:extLst>
                    </p:cNvPr>
                    <p:cNvSpPr/>
                    <p:nvPr/>
                  </p:nvSpPr>
                  <p:spPr>
                    <a:xfrm>
                      <a:off x="4679154" y="5319164"/>
                      <a:ext cx="54176" cy="54176"/>
                    </a:xfrm>
                    <a:prstGeom prst="ellipse">
                      <a:avLst/>
                    </a:prstGeom>
                    <a:solidFill>
                      <a:srgbClr val="FFFFFF"/>
                    </a:solidFill>
                    <a:ln w="9525" cap="flat" cmpd="sng" algn="ctr">
                      <a:solidFill>
                        <a:srgbClr val="143F6A"/>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292" name="Oval 291">
                      <a:extLst>
                        <a:ext uri="{FF2B5EF4-FFF2-40B4-BE49-F238E27FC236}">
                          <a16:creationId xmlns:a16="http://schemas.microsoft.com/office/drawing/2014/main" id="{659464D4-B72D-4EC0-A76A-9C46328C9106}"/>
                        </a:ext>
                      </a:extLst>
                    </p:cNvPr>
                    <p:cNvSpPr/>
                    <p:nvPr/>
                  </p:nvSpPr>
                  <p:spPr>
                    <a:xfrm>
                      <a:off x="4886835" y="5319164"/>
                      <a:ext cx="54176" cy="54176"/>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293" name="Oval 292">
                      <a:extLst>
                        <a:ext uri="{FF2B5EF4-FFF2-40B4-BE49-F238E27FC236}">
                          <a16:creationId xmlns:a16="http://schemas.microsoft.com/office/drawing/2014/main" id="{3103B8DA-55B8-4FE8-A7A5-A668F2671116}"/>
                        </a:ext>
                      </a:extLst>
                    </p:cNvPr>
                    <p:cNvSpPr/>
                    <p:nvPr/>
                  </p:nvSpPr>
                  <p:spPr>
                    <a:xfrm>
                      <a:off x="4471473" y="5319164"/>
                      <a:ext cx="54176" cy="54176"/>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grpSp>
              <p:cxnSp>
                <p:nvCxnSpPr>
                  <p:cNvPr id="289" name="Straight Arrow Connector 288">
                    <a:extLst>
                      <a:ext uri="{FF2B5EF4-FFF2-40B4-BE49-F238E27FC236}">
                        <a16:creationId xmlns:a16="http://schemas.microsoft.com/office/drawing/2014/main" id="{AE78F9ED-27E0-4B24-931F-99AD606119F0}"/>
                      </a:ext>
                    </a:extLst>
                  </p:cNvPr>
                  <p:cNvCxnSpPr>
                    <a:cxnSpLocks/>
                    <a:stCxn id="291" idx="6"/>
                    <a:endCxn id="292" idx="2"/>
                  </p:cNvCxnSpPr>
                  <p:nvPr/>
                </p:nvCxnSpPr>
                <p:spPr>
                  <a:xfrm>
                    <a:off x="7145598" y="5383296"/>
                    <a:ext cx="153505" cy="0"/>
                  </a:xfrm>
                  <a:prstGeom prst="straightConnector1">
                    <a:avLst/>
                  </a:prstGeom>
                  <a:noFill/>
                  <a:ln w="6350" cap="flat" cmpd="sng" algn="ctr">
                    <a:solidFill>
                      <a:srgbClr val="1160A2"/>
                    </a:solidFill>
                    <a:prstDash val="solid"/>
                    <a:miter lim="800000"/>
                    <a:tailEnd type="triangle" w="sm" len="sm"/>
                  </a:ln>
                  <a:effectLst/>
                </p:spPr>
              </p:cxnSp>
              <p:cxnSp>
                <p:nvCxnSpPr>
                  <p:cNvPr id="290" name="Straight Arrow Connector 289">
                    <a:extLst>
                      <a:ext uri="{FF2B5EF4-FFF2-40B4-BE49-F238E27FC236}">
                        <a16:creationId xmlns:a16="http://schemas.microsoft.com/office/drawing/2014/main" id="{0EB9E5D5-495A-46A3-8AF3-11FBC6F64900}"/>
                      </a:ext>
                    </a:extLst>
                  </p:cNvPr>
                  <p:cNvCxnSpPr>
                    <a:cxnSpLocks/>
                    <a:stCxn id="293" idx="6"/>
                    <a:endCxn id="291" idx="2"/>
                  </p:cNvCxnSpPr>
                  <p:nvPr/>
                </p:nvCxnSpPr>
                <p:spPr>
                  <a:xfrm>
                    <a:off x="6937917" y="5383296"/>
                    <a:ext cx="153505" cy="0"/>
                  </a:xfrm>
                  <a:prstGeom prst="straightConnector1">
                    <a:avLst/>
                  </a:prstGeom>
                  <a:noFill/>
                  <a:ln w="6350" cap="flat" cmpd="sng" algn="ctr">
                    <a:solidFill>
                      <a:srgbClr val="1160A2"/>
                    </a:solidFill>
                    <a:prstDash val="solid"/>
                    <a:miter lim="800000"/>
                    <a:tailEnd type="triangle" w="sm" len="sm"/>
                  </a:ln>
                  <a:effectLst/>
                </p:spPr>
              </p:cxnSp>
            </p:grpSp>
          </p:grpSp>
          <p:grpSp>
            <p:nvGrpSpPr>
              <p:cNvPr id="305" name="Group 304">
                <a:extLst>
                  <a:ext uri="{FF2B5EF4-FFF2-40B4-BE49-F238E27FC236}">
                    <a16:creationId xmlns:a16="http://schemas.microsoft.com/office/drawing/2014/main" id="{A05185AD-8B14-4EBB-B2D3-14C9292A38CF}"/>
                  </a:ext>
                </a:extLst>
              </p:cNvPr>
              <p:cNvGrpSpPr/>
              <p:nvPr/>
            </p:nvGrpSpPr>
            <p:grpSpPr>
              <a:xfrm>
                <a:off x="4424168" y="1907784"/>
                <a:ext cx="1155019" cy="769264"/>
                <a:chOff x="3951421" y="3686941"/>
                <a:chExt cx="1155019" cy="769264"/>
              </a:xfrm>
            </p:grpSpPr>
            <p:grpSp>
              <p:nvGrpSpPr>
                <p:cNvPr id="306" name="Group 305">
                  <a:extLst>
                    <a:ext uri="{FF2B5EF4-FFF2-40B4-BE49-F238E27FC236}">
                      <a16:creationId xmlns:a16="http://schemas.microsoft.com/office/drawing/2014/main" id="{94F8BEFC-B3F2-48FB-B455-1B0D45823CB3}"/>
                    </a:ext>
                  </a:extLst>
                </p:cNvPr>
                <p:cNvGrpSpPr/>
                <p:nvPr/>
              </p:nvGrpSpPr>
              <p:grpSpPr>
                <a:xfrm>
                  <a:off x="3951421" y="3686941"/>
                  <a:ext cx="1155019" cy="769264"/>
                  <a:chOff x="3805491" y="3887870"/>
                  <a:chExt cx="1155019" cy="769264"/>
                </a:xfrm>
              </p:grpSpPr>
              <p:pic>
                <p:nvPicPr>
                  <p:cNvPr id="309" name="Graphic 4" descr="Smart Phone with solid fill">
                    <a:extLst>
                      <a:ext uri="{FF2B5EF4-FFF2-40B4-BE49-F238E27FC236}">
                        <a16:creationId xmlns:a16="http://schemas.microsoft.com/office/drawing/2014/main" id="{FAB3390A-1412-4116-B78C-39FB13319A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05491" y="3970829"/>
                    <a:ext cx="490318" cy="610468"/>
                  </a:xfrm>
                  <a:prstGeom prst="rect">
                    <a:avLst/>
                  </a:prstGeom>
                </p:spPr>
              </p:pic>
              <p:pic>
                <p:nvPicPr>
                  <p:cNvPr id="310" name="Graphic 4" descr="Smart Phone with solid fill">
                    <a:extLst>
                      <a:ext uri="{FF2B5EF4-FFF2-40B4-BE49-F238E27FC236}">
                        <a16:creationId xmlns:a16="http://schemas.microsoft.com/office/drawing/2014/main" id="{60C3124D-6CF1-4ABE-9932-21B1825553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70192" y="3967347"/>
                    <a:ext cx="490318" cy="610468"/>
                  </a:xfrm>
                  <a:prstGeom prst="rect">
                    <a:avLst/>
                  </a:prstGeom>
                </p:spPr>
              </p:pic>
              <p:pic>
                <p:nvPicPr>
                  <p:cNvPr id="311" name="Picture 310">
                    <a:extLst>
                      <a:ext uri="{FF2B5EF4-FFF2-40B4-BE49-F238E27FC236}">
                        <a16:creationId xmlns:a16="http://schemas.microsoft.com/office/drawing/2014/main" id="{0A1F7F00-6373-4DEC-A1B7-405F0EF82BD8}"/>
                      </a:ext>
                    </a:extLst>
                  </p:cNvPr>
                  <p:cNvPicPr>
                    <a:picLocks noChangeAspect="1"/>
                  </p:cNvPicPr>
                  <p:nvPr/>
                </p:nvPicPr>
                <p:blipFill rotWithShape="1">
                  <a:blip r:embed="rId7">
                    <a:duotone>
                      <a:srgbClr val="1160A2">
                        <a:shade val="45000"/>
                        <a:satMod val="135000"/>
                      </a:srgbClr>
                      <a:prstClr val="white"/>
                    </a:duotone>
                  </a:blip>
                  <a:srcRect l="32313" r="33056"/>
                  <a:stretch/>
                </p:blipFill>
                <p:spPr>
                  <a:xfrm>
                    <a:off x="4268046" y="3887870"/>
                    <a:ext cx="265803" cy="769264"/>
                  </a:xfrm>
                  <a:prstGeom prst="rect">
                    <a:avLst/>
                  </a:prstGeom>
                </p:spPr>
              </p:pic>
            </p:grpSp>
            <p:pic>
              <p:nvPicPr>
                <p:cNvPr id="307" name="Graphic 306">
                  <a:extLst>
                    <a:ext uri="{FF2B5EF4-FFF2-40B4-BE49-F238E27FC236}">
                      <a16:creationId xmlns:a16="http://schemas.microsoft.com/office/drawing/2014/main" id="{E472D95C-8ADD-491C-8800-D7FED5599F7C}"/>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115998" y="3977562"/>
                  <a:ext cx="161163" cy="188023"/>
                </a:xfrm>
                <a:prstGeom prst="rect">
                  <a:avLst/>
                </a:prstGeom>
              </p:spPr>
            </p:pic>
            <p:pic>
              <p:nvPicPr>
                <p:cNvPr id="308" name="Graphic 307">
                  <a:extLst>
                    <a:ext uri="{FF2B5EF4-FFF2-40B4-BE49-F238E27FC236}">
                      <a16:creationId xmlns:a16="http://schemas.microsoft.com/office/drawing/2014/main" id="{97B7A554-D5E7-4162-87AD-71C1794482F0}"/>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783762" y="3977562"/>
                  <a:ext cx="161163" cy="188023"/>
                </a:xfrm>
                <a:prstGeom prst="rect">
                  <a:avLst/>
                </a:prstGeom>
              </p:spPr>
            </p:pic>
          </p:grpSp>
          <p:grpSp>
            <p:nvGrpSpPr>
              <p:cNvPr id="312" name="Group 311">
                <a:extLst>
                  <a:ext uri="{FF2B5EF4-FFF2-40B4-BE49-F238E27FC236}">
                    <a16:creationId xmlns:a16="http://schemas.microsoft.com/office/drawing/2014/main" id="{2F60EF8A-5288-475E-9317-E46475E83941}"/>
                  </a:ext>
                </a:extLst>
              </p:cNvPr>
              <p:cNvGrpSpPr/>
              <p:nvPr/>
            </p:nvGrpSpPr>
            <p:grpSpPr>
              <a:xfrm>
                <a:off x="9063963" y="1934475"/>
                <a:ext cx="1855273" cy="769264"/>
                <a:chOff x="8591216" y="3713632"/>
                <a:chExt cx="1855273" cy="769264"/>
              </a:xfrm>
            </p:grpSpPr>
            <p:pic>
              <p:nvPicPr>
                <p:cNvPr id="313" name="Picture 312">
                  <a:extLst>
                    <a:ext uri="{FF2B5EF4-FFF2-40B4-BE49-F238E27FC236}">
                      <a16:creationId xmlns:a16="http://schemas.microsoft.com/office/drawing/2014/main" id="{7E4E8341-A603-4964-809F-42240622678D}"/>
                    </a:ext>
                  </a:extLst>
                </p:cNvPr>
                <p:cNvPicPr>
                  <a:picLocks noChangeAspect="1"/>
                </p:cNvPicPr>
                <p:nvPr/>
              </p:nvPicPr>
              <p:blipFill rotWithShape="1">
                <a:blip r:embed="rId7">
                  <a:duotone>
                    <a:srgbClr val="1160A2">
                      <a:shade val="45000"/>
                      <a:satMod val="135000"/>
                    </a:srgbClr>
                    <a:prstClr val="white"/>
                  </a:duotone>
                </a:blip>
                <a:srcRect l="32313" r="33056"/>
                <a:stretch/>
              </p:blipFill>
              <p:spPr>
                <a:xfrm>
                  <a:off x="9770096" y="3713632"/>
                  <a:ext cx="265803" cy="769264"/>
                </a:xfrm>
                <a:prstGeom prst="rect">
                  <a:avLst/>
                </a:prstGeom>
              </p:spPr>
            </p:pic>
            <p:pic>
              <p:nvPicPr>
                <p:cNvPr id="314" name="Graphic 313" descr="Cell Tower with solid fill">
                  <a:extLst>
                    <a:ext uri="{FF2B5EF4-FFF2-40B4-BE49-F238E27FC236}">
                      <a16:creationId xmlns:a16="http://schemas.microsoft.com/office/drawing/2014/main" id="{9BFD1BF1-31B3-410A-8F77-4E43AD59AC1E}"/>
                    </a:ext>
                  </a:extLst>
                </p:cNvPr>
                <p:cNvPicPr>
                  <a:picLocks noChangeAspect="1"/>
                </p:cNvPicPr>
                <p:nvPr/>
              </p:nvPicPr>
              <p:blipFill>
                <a:blip r:embed="rId14">
                  <a:duotone>
                    <a:prstClr val="black"/>
                    <a:srgbClr val="1160A2">
                      <a:tint val="45000"/>
                      <a:satMod val="400000"/>
                    </a:srgbClr>
                  </a:duotone>
                  <a:extLst>
                    <a:ext uri="{96DAC541-7B7A-43D3-8B79-37D633B846F1}">
                      <asvg:svgBlip xmlns:asvg="http://schemas.microsoft.com/office/drawing/2016/SVG/main" r:embed="rId15"/>
                    </a:ext>
                  </a:extLst>
                </a:blip>
                <a:stretch>
                  <a:fillRect/>
                </a:stretch>
              </p:blipFill>
              <p:spPr>
                <a:xfrm>
                  <a:off x="8591216" y="3762042"/>
                  <a:ext cx="556808" cy="672445"/>
                </a:xfrm>
                <a:prstGeom prst="rect">
                  <a:avLst/>
                </a:prstGeom>
              </p:spPr>
            </p:pic>
            <p:pic>
              <p:nvPicPr>
                <p:cNvPr id="315" name="Picture 314">
                  <a:extLst>
                    <a:ext uri="{FF2B5EF4-FFF2-40B4-BE49-F238E27FC236}">
                      <a16:creationId xmlns:a16="http://schemas.microsoft.com/office/drawing/2014/main" id="{F7789097-E6FB-4407-A594-B6097EE80762}"/>
                    </a:ext>
                  </a:extLst>
                </p:cNvPr>
                <p:cNvPicPr>
                  <a:picLocks noChangeAspect="1"/>
                </p:cNvPicPr>
                <p:nvPr/>
              </p:nvPicPr>
              <p:blipFill rotWithShape="1">
                <a:blip r:embed="rId7">
                  <a:duotone>
                    <a:prstClr val="black"/>
                    <a:srgbClr val="1160A2">
                      <a:tint val="45000"/>
                      <a:satMod val="400000"/>
                    </a:srgbClr>
                  </a:duotone>
                </a:blip>
                <a:srcRect l="32313" r="33056"/>
                <a:stretch/>
              </p:blipFill>
              <p:spPr>
                <a:xfrm>
                  <a:off x="9133246" y="3713632"/>
                  <a:ext cx="265803" cy="769264"/>
                </a:xfrm>
                <a:prstGeom prst="rect">
                  <a:avLst/>
                </a:prstGeom>
              </p:spPr>
            </p:pic>
            <p:grpSp>
              <p:nvGrpSpPr>
                <p:cNvPr id="316" name="Group 315">
                  <a:extLst>
                    <a:ext uri="{FF2B5EF4-FFF2-40B4-BE49-F238E27FC236}">
                      <a16:creationId xmlns:a16="http://schemas.microsoft.com/office/drawing/2014/main" id="{7A34E199-62E3-476D-B077-B61C1B1C1971}"/>
                    </a:ext>
                  </a:extLst>
                </p:cNvPr>
                <p:cNvGrpSpPr/>
                <p:nvPr/>
              </p:nvGrpSpPr>
              <p:grpSpPr>
                <a:xfrm>
                  <a:off x="9320045" y="3793030"/>
                  <a:ext cx="490318" cy="610468"/>
                  <a:chOff x="9320045" y="3793030"/>
                  <a:chExt cx="490318" cy="610468"/>
                </a:xfrm>
              </p:grpSpPr>
              <p:pic>
                <p:nvPicPr>
                  <p:cNvPr id="322" name="Graphic 4" descr="Smart Phone with solid fill">
                    <a:extLst>
                      <a:ext uri="{FF2B5EF4-FFF2-40B4-BE49-F238E27FC236}">
                        <a16:creationId xmlns:a16="http://schemas.microsoft.com/office/drawing/2014/main" id="{1C47D0C1-49A8-4747-8FD6-5E22BB7A5E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20045" y="3793030"/>
                    <a:ext cx="490318" cy="610468"/>
                  </a:xfrm>
                  <a:prstGeom prst="rect">
                    <a:avLst/>
                  </a:prstGeom>
                </p:spPr>
              </p:pic>
              <p:pic>
                <p:nvPicPr>
                  <p:cNvPr id="323" name="Graphic 6" descr="Wi-Fi with solid fill">
                    <a:extLst>
                      <a:ext uri="{FF2B5EF4-FFF2-40B4-BE49-F238E27FC236}">
                        <a16:creationId xmlns:a16="http://schemas.microsoft.com/office/drawing/2014/main" id="{7C615DA7-7CE8-4BD4-82B6-2865D7C6044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468082" y="3839326"/>
                    <a:ext cx="202094" cy="256345"/>
                  </a:xfrm>
                  <a:prstGeom prst="rect">
                    <a:avLst/>
                  </a:prstGeom>
                </p:spPr>
              </p:pic>
              <p:pic>
                <p:nvPicPr>
                  <p:cNvPr id="324" name="Graphic 323">
                    <a:extLst>
                      <a:ext uri="{FF2B5EF4-FFF2-40B4-BE49-F238E27FC236}">
                        <a16:creationId xmlns:a16="http://schemas.microsoft.com/office/drawing/2014/main" id="{24E40BB8-397C-49E6-9269-EA3D0C38AD40}"/>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9485372" y="4029455"/>
                    <a:ext cx="161163" cy="188023"/>
                  </a:xfrm>
                  <a:prstGeom prst="rect">
                    <a:avLst/>
                  </a:prstGeom>
                </p:spPr>
              </p:pic>
            </p:grpSp>
            <p:grpSp>
              <p:nvGrpSpPr>
                <p:cNvPr id="317" name="Group 316">
                  <a:extLst>
                    <a:ext uri="{FF2B5EF4-FFF2-40B4-BE49-F238E27FC236}">
                      <a16:creationId xmlns:a16="http://schemas.microsoft.com/office/drawing/2014/main" id="{9834CC12-456E-498B-B495-AD1AAA4E0149}"/>
                    </a:ext>
                  </a:extLst>
                </p:cNvPr>
                <p:cNvGrpSpPr/>
                <p:nvPr/>
              </p:nvGrpSpPr>
              <p:grpSpPr>
                <a:xfrm>
                  <a:off x="9956171" y="3793030"/>
                  <a:ext cx="490318" cy="610468"/>
                  <a:chOff x="9956171" y="3793030"/>
                  <a:chExt cx="490318" cy="610468"/>
                </a:xfrm>
              </p:grpSpPr>
              <p:pic>
                <p:nvPicPr>
                  <p:cNvPr id="318" name="Graphic 4" descr="Smart Phone with solid fill">
                    <a:extLst>
                      <a:ext uri="{FF2B5EF4-FFF2-40B4-BE49-F238E27FC236}">
                        <a16:creationId xmlns:a16="http://schemas.microsoft.com/office/drawing/2014/main" id="{5F48FAFC-872A-4821-B156-7A9FEA67EE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56171" y="3793030"/>
                    <a:ext cx="490318" cy="610468"/>
                  </a:xfrm>
                  <a:prstGeom prst="rect">
                    <a:avLst/>
                  </a:prstGeom>
                </p:spPr>
              </p:pic>
              <p:pic>
                <p:nvPicPr>
                  <p:cNvPr id="319" name="Graphic 6" descr="Wi-Fi with solid fill">
                    <a:extLst>
                      <a:ext uri="{FF2B5EF4-FFF2-40B4-BE49-F238E27FC236}">
                        <a16:creationId xmlns:a16="http://schemas.microsoft.com/office/drawing/2014/main" id="{66D858D8-AD26-45D5-AC5D-964BF64E37AA}"/>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101034" y="3839328"/>
                    <a:ext cx="202094" cy="256345"/>
                  </a:xfrm>
                  <a:prstGeom prst="rect">
                    <a:avLst/>
                  </a:prstGeom>
                </p:spPr>
              </p:pic>
              <p:pic>
                <p:nvPicPr>
                  <p:cNvPr id="320" name="Graphic 6" descr="Wi-Fi with solid fill">
                    <a:extLst>
                      <a:ext uri="{FF2B5EF4-FFF2-40B4-BE49-F238E27FC236}">
                        <a16:creationId xmlns:a16="http://schemas.microsoft.com/office/drawing/2014/main" id="{94EF7005-51BE-4079-B5D5-514F2FF60793}"/>
                      </a:ext>
                    </a:extLst>
                  </p:cNvPr>
                  <p:cNvPicPr>
                    <a:picLocks noChangeAspect="1"/>
                  </p:cNvPicPr>
                  <p:nvPr/>
                </p:nvPicPr>
                <p:blipFill rotWithShape="1">
                  <a:blip r:embed="rId16">
                    <a:extLst>
                      <a:ext uri="{96DAC541-7B7A-43D3-8B79-37D633B846F1}">
                        <asvg:svgBlip xmlns:asvg="http://schemas.microsoft.com/office/drawing/2016/SVG/main" r:embed="rId20"/>
                      </a:ext>
                    </a:extLst>
                  </a:blip>
                  <a:srcRect t="62930"/>
                  <a:stretch/>
                </p:blipFill>
                <p:spPr>
                  <a:xfrm>
                    <a:off x="10101034" y="4000645"/>
                    <a:ext cx="202094" cy="95028"/>
                  </a:xfrm>
                  <a:prstGeom prst="rect">
                    <a:avLst/>
                  </a:prstGeom>
                </p:spPr>
              </p:pic>
              <p:pic>
                <p:nvPicPr>
                  <p:cNvPr id="321" name="Graphic 320">
                    <a:extLst>
                      <a:ext uri="{FF2B5EF4-FFF2-40B4-BE49-F238E27FC236}">
                        <a16:creationId xmlns:a16="http://schemas.microsoft.com/office/drawing/2014/main" id="{4200129C-1B13-491D-AB39-16E7DA09DCB5}"/>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0119350" y="4029455"/>
                    <a:ext cx="161163" cy="188023"/>
                  </a:xfrm>
                  <a:prstGeom prst="rect">
                    <a:avLst/>
                  </a:prstGeom>
                </p:spPr>
              </p:pic>
            </p:grpSp>
          </p:grpSp>
          <p:grpSp>
            <p:nvGrpSpPr>
              <p:cNvPr id="353" name="Group 352">
                <a:extLst>
                  <a:ext uri="{FF2B5EF4-FFF2-40B4-BE49-F238E27FC236}">
                    <a16:creationId xmlns:a16="http://schemas.microsoft.com/office/drawing/2014/main" id="{256199E1-5A5F-4122-A7A1-AFC471347964}"/>
                  </a:ext>
                </a:extLst>
              </p:cNvPr>
              <p:cNvGrpSpPr/>
              <p:nvPr/>
            </p:nvGrpSpPr>
            <p:grpSpPr>
              <a:xfrm>
                <a:off x="4304470" y="3016060"/>
                <a:ext cx="1979656" cy="909388"/>
                <a:chOff x="3831723" y="4922217"/>
                <a:chExt cx="1979656" cy="909388"/>
              </a:xfrm>
            </p:grpSpPr>
            <p:grpSp>
              <p:nvGrpSpPr>
                <p:cNvPr id="354" name="Group 353">
                  <a:extLst>
                    <a:ext uri="{FF2B5EF4-FFF2-40B4-BE49-F238E27FC236}">
                      <a16:creationId xmlns:a16="http://schemas.microsoft.com/office/drawing/2014/main" id="{6D1DDB71-3841-4C5F-972D-5BE80BAB738C}"/>
                    </a:ext>
                  </a:extLst>
                </p:cNvPr>
                <p:cNvGrpSpPr/>
                <p:nvPr/>
              </p:nvGrpSpPr>
              <p:grpSpPr>
                <a:xfrm>
                  <a:off x="3831723" y="4922217"/>
                  <a:ext cx="1979656" cy="909388"/>
                  <a:chOff x="3732677" y="4725287"/>
                  <a:chExt cx="1979656" cy="909388"/>
                </a:xfrm>
              </p:grpSpPr>
              <p:sp>
                <p:nvSpPr>
                  <p:cNvPr id="362" name="Rounded Rectangle 15">
                    <a:extLst>
                      <a:ext uri="{FF2B5EF4-FFF2-40B4-BE49-F238E27FC236}">
                        <a16:creationId xmlns:a16="http://schemas.microsoft.com/office/drawing/2014/main" id="{3B65EF06-7C42-4BA5-B7F6-313C725F5BCA}"/>
                      </a:ext>
                    </a:extLst>
                  </p:cNvPr>
                  <p:cNvSpPr/>
                  <p:nvPr/>
                </p:nvSpPr>
                <p:spPr>
                  <a:xfrm>
                    <a:off x="3732677" y="4732247"/>
                    <a:ext cx="1979656" cy="902428"/>
                  </a:xfrm>
                  <a:prstGeom prst="roundRect">
                    <a:avLst/>
                  </a:prstGeom>
                  <a:solidFill>
                    <a:srgbClr val="219FE8"/>
                  </a:solidFill>
                  <a:ln w="12700" cap="flat" cmpd="sng" algn="ctr">
                    <a:solidFill>
                      <a:srgbClr val="1160A2">
                        <a:lumMod val="20000"/>
                        <a:lumOff val="80000"/>
                      </a:srgbClr>
                    </a:solidFill>
                    <a:prstDash val="solid"/>
                    <a:miter lim="800000"/>
                  </a:ln>
                  <a:effectLst/>
                </p:spPr>
                <p:txBody>
                  <a:bodyPr tIns="0" rtlCol="0" anchor="t"/>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43F6A"/>
                      </a:solidFill>
                      <a:effectLst/>
                      <a:uLnTx/>
                      <a:uFillTx/>
                      <a:latin typeface="Calibri" panose="020F0502020204030204"/>
                      <a:ea typeface="+mn-ea"/>
                      <a:cs typeface="+mn-cs"/>
                    </a:endParaRPr>
                  </a:p>
                </p:txBody>
              </p:sp>
              <p:sp>
                <p:nvSpPr>
                  <p:cNvPr id="363" name="TextBox 362">
                    <a:extLst>
                      <a:ext uri="{FF2B5EF4-FFF2-40B4-BE49-F238E27FC236}">
                        <a16:creationId xmlns:a16="http://schemas.microsoft.com/office/drawing/2014/main" id="{BBEA1E1B-68B7-44C6-88F2-6EB71D159B1B}"/>
                      </a:ext>
                    </a:extLst>
                  </p:cNvPr>
                  <p:cNvSpPr txBox="1"/>
                  <p:nvPr/>
                </p:nvSpPr>
                <p:spPr>
                  <a:xfrm>
                    <a:off x="3881570" y="4725287"/>
                    <a:ext cx="1681871" cy="523220"/>
                  </a:xfrm>
                  <a:prstGeom prst="rect">
                    <a:avLst/>
                  </a:prstGeom>
                  <a:noFill/>
                </p:spPr>
                <p:txBody>
                  <a:bodyPr wrap="non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rPr>
                      <a:t>Direct Discovery</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rPr>
                      <a:t>Peers, Members, Relays</a:t>
                    </a:r>
                  </a:p>
                </p:txBody>
              </p:sp>
            </p:grpSp>
            <p:grpSp>
              <p:nvGrpSpPr>
                <p:cNvPr id="355" name="Group 354">
                  <a:extLst>
                    <a:ext uri="{FF2B5EF4-FFF2-40B4-BE49-F238E27FC236}">
                      <a16:creationId xmlns:a16="http://schemas.microsoft.com/office/drawing/2014/main" id="{6430E570-AAD7-4011-94D7-43DF9D2160E3}"/>
                    </a:ext>
                  </a:extLst>
                </p:cNvPr>
                <p:cNvGrpSpPr/>
                <p:nvPr/>
              </p:nvGrpSpPr>
              <p:grpSpPr>
                <a:xfrm>
                  <a:off x="4756674" y="5382664"/>
                  <a:ext cx="284011" cy="423833"/>
                  <a:chOff x="4756674" y="5281064"/>
                  <a:chExt cx="284011" cy="423833"/>
                </a:xfrm>
              </p:grpSpPr>
              <p:sp>
                <p:nvSpPr>
                  <p:cNvPr id="356" name="Oval 355">
                    <a:extLst>
                      <a:ext uri="{FF2B5EF4-FFF2-40B4-BE49-F238E27FC236}">
                        <a16:creationId xmlns:a16="http://schemas.microsoft.com/office/drawing/2014/main" id="{F03B0540-E90A-42B1-8426-10FDAAE92057}"/>
                      </a:ext>
                    </a:extLst>
                  </p:cNvPr>
                  <p:cNvSpPr/>
                  <p:nvPr/>
                </p:nvSpPr>
                <p:spPr>
                  <a:xfrm>
                    <a:off x="4756674" y="5469260"/>
                    <a:ext cx="54176" cy="55584"/>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357" name="Oval 356">
                    <a:extLst>
                      <a:ext uri="{FF2B5EF4-FFF2-40B4-BE49-F238E27FC236}">
                        <a16:creationId xmlns:a16="http://schemas.microsoft.com/office/drawing/2014/main" id="{CD77A148-E98E-480E-96EA-6332FC173C82}"/>
                      </a:ext>
                    </a:extLst>
                  </p:cNvPr>
                  <p:cNvSpPr/>
                  <p:nvPr/>
                </p:nvSpPr>
                <p:spPr>
                  <a:xfrm>
                    <a:off x="4929158" y="5299793"/>
                    <a:ext cx="54176" cy="54176"/>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358" name="Oval 357">
                    <a:extLst>
                      <a:ext uri="{FF2B5EF4-FFF2-40B4-BE49-F238E27FC236}">
                        <a16:creationId xmlns:a16="http://schemas.microsoft.com/office/drawing/2014/main" id="{6D420BCC-8188-447A-A381-EDFAA88A1D1C}"/>
                      </a:ext>
                    </a:extLst>
                  </p:cNvPr>
                  <p:cNvSpPr/>
                  <p:nvPr/>
                </p:nvSpPr>
                <p:spPr>
                  <a:xfrm>
                    <a:off x="4986509" y="5407432"/>
                    <a:ext cx="54176" cy="54176"/>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359" name="Oval 358">
                    <a:extLst>
                      <a:ext uri="{FF2B5EF4-FFF2-40B4-BE49-F238E27FC236}">
                        <a16:creationId xmlns:a16="http://schemas.microsoft.com/office/drawing/2014/main" id="{72CC4B4F-CA8C-4011-9FCB-29DA3E097D06}"/>
                      </a:ext>
                    </a:extLst>
                  </p:cNvPr>
                  <p:cNvSpPr/>
                  <p:nvPr/>
                </p:nvSpPr>
                <p:spPr>
                  <a:xfrm>
                    <a:off x="4983334" y="5526320"/>
                    <a:ext cx="54176" cy="54176"/>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360" name="Oval 359">
                    <a:extLst>
                      <a:ext uri="{FF2B5EF4-FFF2-40B4-BE49-F238E27FC236}">
                        <a16:creationId xmlns:a16="http://schemas.microsoft.com/office/drawing/2014/main" id="{657E45FA-C023-436D-A009-AAB3B550818F}"/>
                      </a:ext>
                    </a:extLst>
                  </p:cNvPr>
                  <p:cNvSpPr/>
                  <p:nvPr/>
                </p:nvSpPr>
                <p:spPr>
                  <a:xfrm>
                    <a:off x="4925073" y="5629204"/>
                    <a:ext cx="54176" cy="54176"/>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pic>
                <p:nvPicPr>
                  <p:cNvPr id="361" name="Picture 360">
                    <a:extLst>
                      <a:ext uri="{FF2B5EF4-FFF2-40B4-BE49-F238E27FC236}">
                        <a16:creationId xmlns:a16="http://schemas.microsoft.com/office/drawing/2014/main" id="{F191BE06-CC28-47BA-90D5-A235E77A7FF0}"/>
                      </a:ext>
                    </a:extLst>
                  </p:cNvPr>
                  <p:cNvPicPr>
                    <a:picLocks noChangeAspect="1"/>
                  </p:cNvPicPr>
                  <p:nvPr/>
                </p:nvPicPr>
                <p:blipFill rotWithShape="1">
                  <a:blip r:embed="rId21">
                    <a:extLst>
                      <a:ext uri="{BEBA8EAE-BF5A-486C-A8C5-ECC9F3942E4B}">
                        <a14:imgProps xmlns:a14="http://schemas.microsoft.com/office/drawing/2010/main">
                          <a14:imgLayer r:embed="rId22">
                            <a14:imgEffect>
                              <a14:colorTemperature colorTemp="11500"/>
                            </a14:imgEffect>
                            <a14:imgEffect>
                              <a14:saturation sat="180000"/>
                            </a14:imgEffect>
                          </a14:imgLayer>
                        </a14:imgProps>
                      </a:ext>
                    </a:extLst>
                  </a:blip>
                  <a:srcRect l="32313" r="33056"/>
                  <a:stretch/>
                </p:blipFill>
                <p:spPr>
                  <a:xfrm>
                    <a:off x="4820444" y="5281064"/>
                    <a:ext cx="146447" cy="423833"/>
                  </a:xfrm>
                  <a:prstGeom prst="rect">
                    <a:avLst/>
                  </a:prstGeom>
                </p:spPr>
              </p:pic>
            </p:grpSp>
          </p:grpSp>
        </p:grpSp>
        <p:sp>
          <p:nvSpPr>
            <p:cNvPr id="372" name="Up-Down Arrow 7">
              <a:extLst>
                <a:ext uri="{FF2B5EF4-FFF2-40B4-BE49-F238E27FC236}">
                  <a16:creationId xmlns:a16="http://schemas.microsoft.com/office/drawing/2014/main" id="{EA70DEFA-E355-42F1-ACD7-B2084676FBCD}"/>
                </a:ext>
              </a:extLst>
            </p:cNvPr>
            <p:cNvSpPr/>
            <p:nvPr/>
          </p:nvSpPr>
          <p:spPr>
            <a:xfrm>
              <a:off x="5204854" y="3924580"/>
              <a:ext cx="182880" cy="246888"/>
            </a:xfrm>
            <a:prstGeom prst="upDownArrow">
              <a:avLst/>
            </a:prstGeom>
            <a:solidFill>
              <a:srgbClr val="7096BB"/>
            </a:solidFill>
            <a:ln w="12700" cap="flat" cmpd="sng" algn="ctr">
              <a:solidFill>
                <a:srgbClr val="143F6A">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373" name="Up-Down Arrow 7">
              <a:extLst>
                <a:ext uri="{FF2B5EF4-FFF2-40B4-BE49-F238E27FC236}">
                  <a16:creationId xmlns:a16="http://schemas.microsoft.com/office/drawing/2014/main" id="{26918B5E-FB77-4BC5-AD1D-3D79D12B9DC5}"/>
                </a:ext>
              </a:extLst>
            </p:cNvPr>
            <p:cNvSpPr/>
            <p:nvPr/>
          </p:nvSpPr>
          <p:spPr>
            <a:xfrm>
              <a:off x="7467052" y="3924580"/>
              <a:ext cx="182880" cy="246888"/>
            </a:xfrm>
            <a:prstGeom prst="upDownArrow">
              <a:avLst/>
            </a:prstGeom>
            <a:solidFill>
              <a:srgbClr val="7096BB"/>
            </a:solidFill>
            <a:ln w="12700" cap="flat" cmpd="sng" algn="ctr">
              <a:solidFill>
                <a:srgbClr val="143F6A">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374" name="Up-Down Arrow 7">
              <a:extLst>
                <a:ext uri="{FF2B5EF4-FFF2-40B4-BE49-F238E27FC236}">
                  <a16:creationId xmlns:a16="http://schemas.microsoft.com/office/drawing/2014/main" id="{25D7626B-DD3F-44DE-B282-AACBE0823744}"/>
                </a:ext>
              </a:extLst>
            </p:cNvPr>
            <p:cNvSpPr/>
            <p:nvPr/>
          </p:nvSpPr>
          <p:spPr>
            <a:xfrm>
              <a:off x="9726530" y="3924580"/>
              <a:ext cx="182880" cy="246888"/>
            </a:xfrm>
            <a:prstGeom prst="upDownArrow">
              <a:avLst/>
            </a:prstGeom>
            <a:solidFill>
              <a:srgbClr val="7096BB"/>
            </a:solidFill>
            <a:ln w="12700" cap="flat" cmpd="sng" algn="ctr">
              <a:solidFill>
                <a:srgbClr val="143F6A">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2" name="Group 1">
            <a:extLst>
              <a:ext uri="{FF2B5EF4-FFF2-40B4-BE49-F238E27FC236}">
                <a16:creationId xmlns:a16="http://schemas.microsoft.com/office/drawing/2014/main" id="{E37521AD-95F1-4D9F-8DE6-86E5419A5A0F}"/>
              </a:ext>
            </a:extLst>
          </p:cNvPr>
          <p:cNvGrpSpPr/>
          <p:nvPr/>
        </p:nvGrpSpPr>
        <p:grpSpPr>
          <a:xfrm>
            <a:off x="828899" y="4067984"/>
            <a:ext cx="10260496" cy="2331899"/>
            <a:chOff x="828899" y="4067984"/>
            <a:chExt cx="10260496" cy="2331899"/>
          </a:xfrm>
        </p:grpSpPr>
        <p:sp>
          <p:nvSpPr>
            <p:cNvPr id="196" name="Rounded Rectangle 2">
              <a:extLst>
                <a:ext uri="{FF2B5EF4-FFF2-40B4-BE49-F238E27FC236}">
                  <a16:creationId xmlns:a16="http://schemas.microsoft.com/office/drawing/2014/main" id="{AF8B530C-EDBC-4A87-957E-91B8BE9CB1A4}"/>
                </a:ext>
              </a:extLst>
            </p:cNvPr>
            <p:cNvSpPr/>
            <p:nvPr/>
          </p:nvSpPr>
          <p:spPr>
            <a:xfrm>
              <a:off x="828899" y="4183226"/>
              <a:ext cx="10260496" cy="2012499"/>
            </a:xfrm>
            <a:prstGeom prst="roundRect">
              <a:avLst/>
            </a:prstGeom>
            <a:solidFill>
              <a:srgbClr val="219FE8">
                <a:alpha val="20000"/>
              </a:srgbClr>
            </a:solidFill>
            <a:ln>
              <a:solidFill>
                <a:srgbClr val="1160A2"/>
              </a:solidFill>
            </a:ln>
            <a:effectLst/>
          </p:spPr>
          <p:txBody>
            <a:bodyPr tIns="0" rtlCol="0" anchor="t"/>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Calibri" panose="020F0502020204030204"/>
                  <a:ea typeface="+mn-ea"/>
                  <a:cs typeface="+mn-cs"/>
                </a:rPr>
                <a:t>NR Sidelink</a:t>
              </a:r>
            </a:p>
          </p:txBody>
        </p:sp>
        <p:sp>
          <p:nvSpPr>
            <p:cNvPr id="199" name="TextBox 198">
              <a:extLst>
                <a:ext uri="{FF2B5EF4-FFF2-40B4-BE49-F238E27FC236}">
                  <a16:creationId xmlns:a16="http://schemas.microsoft.com/office/drawing/2014/main" id="{B4213C95-271D-4C98-8C7A-57F9F597A71B}"/>
                </a:ext>
              </a:extLst>
            </p:cNvPr>
            <p:cNvSpPr txBox="1"/>
            <p:nvPr/>
          </p:nvSpPr>
          <p:spPr>
            <a:xfrm>
              <a:off x="2768781" y="5525409"/>
              <a:ext cx="1563698" cy="677108"/>
            </a:xfrm>
            <a:prstGeom prst="rect">
              <a:avLst/>
            </a:prstGeom>
            <a:noFill/>
          </p:spPr>
          <p:txBody>
            <a:bodyPr wrap="non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rPr>
                <a:t>Sensing</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rPr>
                <a:t>Channel awareness</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rPr>
                <a:t>Inter-UE coordination </a:t>
              </a:r>
              <a:endParaRPr kumimoji="0" lang="en-US" sz="1100" b="0" i="0" u="none" strike="noStrike" kern="0" cap="none" spc="0" normalizeH="0" baseline="0" noProof="0" dirty="0">
                <a:ln>
                  <a:noFill/>
                </a:ln>
                <a:solidFill>
                  <a:srgbClr val="000000"/>
                </a:solidFill>
                <a:effectLst/>
                <a:uLnTx/>
                <a:uFillTx/>
              </a:endParaRPr>
            </a:p>
          </p:txBody>
        </p:sp>
        <p:sp>
          <p:nvSpPr>
            <p:cNvPr id="200" name="TextBox 199">
              <a:extLst>
                <a:ext uri="{FF2B5EF4-FFF2-40B4-BE49-F238E27FC236}">
                  <a16:creationId xmlns:a16="http://schemas.microsoft.com/office/drawing/2014/main" id="{6BD1B975-CA13-4498-8D33-AC9A0E092F57}"/>
                </a:ext>
              </a:extLst>
            </p:cNvPr>
            <p:cNvSpPr txBox="1"/>
            <p:nvPr/>
          </p:nvSpPr>
          <p:spPr>
            <a:xfrm>
              <a:off x="5686469" y="5525409"/>
              <a:ext cx="2617065" cy="677108"/>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rPr>
                <a:t>Feedback</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rPr>
                <a:t>Feedback-based retransmissions</a:t>
              </a:r>
            </a:p>
            <a:p>
              <a:pPr algn="ctr" defTabSz="457200">
                <a:defRPr/>
              </a:pPr>
              <a:r>
                <a:rPr kumimoji="0" lang="en-US" sz="1200" b="0" i="0" u="none" strike="noStrike" kern="0" cap="none" spc="0" normalizeH="0" baseline="0" noProof="0" dirty="0">
                  <a:ln>
                    <a:noFill/>
                  </a:ln>
                  <a:solidFill>
                    <a:srgbClr val="000000"/>
                  </a:solidFill>
                  <a:effectLst/>
                  <a:uLnTx/>
                  <a:uFillTx/>
                </a:rPr>
                <a:t>Channel State Information</a:t>
              </a:r>
            </a:p>
          </p:txBody>
        </p:sp>
        <p:sp>
          <p:nvSpPr>
            <p:cNvPr id="201" name="TextBox 200">
              <a:extLst>
                <a:ext uri="{FF2B5EF4-FFF2-40B4-BE49-F238E27FC236}">
                  <a16:creationId xmlns:a16="http://schemas.microsoft.com/office/drawing/2014/main" id="{6A9E8BDE-F827-4B66-A91A-9CC4D29F72F4}"/>
                </a:ext>
              </a:extLst>
            </p:cNvPr>
            <p:cNvSpPr txBox="1"/>
            <p:nvPr/>
          </p:nvSpPr>
          <p:spPr>
            <a:xfrm>
              <a:off x="4538723" y="5525409"/>
              <a:ext cx="1156662" cy="677108"/>
            </a:xfrm>
            <a:prstGeom prst="rect">
              <a:avLst/>
            </a:prstGeom>
            <a:noFill/>
          </p:spPr>
          <p:txBody>
            <a:bodyPr wrap="non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rPr>
                <a:t>Scheduling</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rPr>
                <a:t>Semi-persistent</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rPr>
                <a:t>Per-packet</a:t>
              </a:r>
            </a:p>
          </p:txBody>
        </p:sp>
        <p:sp>
          <p:nvSpPr>
            <p:cNvPr id="202" name="TextBox 201">
              <a:extLst>
                <a:ext uri="{FF2B5EF4-FFF2-40B4-BE49-F238E27FC236}">
                  <a16:creationId xmlns:a16="http://schemas.microsoft.com/office/drawing/2014/main" id="{C98BDF49-AB71-47B8-8B82-26A5F8956498}"/>
                </a:ext>
              </a:extLst>
            </p:cNvPr>
            <p:cNvSpPr txBox="1"/>
            <p:nvPr/>
          </p:nvSpPr>
          <p:spPr>
            <a:xfrm>
              <a:off x="8319832" y="5538109"/>
              <a:ext cx="1138067" cy="861774"/>
            </a:xfrm>
            <a:prstGeom prst="rect">
              <a:avLst/>
            </a:prstGeom>
            <a:noFill/>
          </p:spPr>
          <p:txBody>
            <a:bodyPr wrap="non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rPr>
                <a:t>Multicast</a:t>
              </a:r>
              <a:endParaRPr kumimoji="0" lang="en-US" sz="1200" b="1" i="0" u="none" strike="noStrike" kern="0" cap="none" spc="0" normalizeH="0" baseline="0" noProof="0" dirty="0">
                <a:ln>
                  <a:noFill/>
                </a:ln>
                <a:solidFill>
                  <a:srgbClr val="000000"/>
                </a:solidFill>
                <a:effectLst/>
                <a:uLnTx/>
                <a:uFillTx/>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rPr>
                <a:t>Connectionless</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rPr>
                <a:t>Distance-based</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rPr>
                <a:t> </a:t>
              </a:r>
            </a:p>
          </p:txBody>
        </p:sp>
        <p:sp>
          <p:nvSpPr>
            <p:cNvPr id="204" name="TextBox 203">
              <a:extLst>
                <a:ext uri="{FF2B5EF4-FFF2-40B4-BE49-F238E27FC236}">
                  <a16:creationId xmlns:a16="http://schemas.microsoft.com/office/drawing/2014/main" id="{355F6D92-8229-49D7-A416-883FCB0332F3}"/>
                </a:ext>
              </a:extLst>
            </p:cNvPr>
            <p:cNvSpPr txBox="1"/>
            <p:nvPr/>
          </p:nvSpPr>
          <p:spPr>
            <a:xfrm>
              <a:off x="9455629" y="5525409"/>
              <a:ext cx="1581330" cy="677108"/>
            </a:xfrm>
            <a:prstGeom prst="rect">
              <a:avLst/>
            </a:prstGeom>
            <a:noFill/>
          </p:spPr>
          <p:txBody>
            <a:bodyPr wrap="non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rPr>
                <a:t>QoS</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rPr>
                <a:t>Similar to Uu interface</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rPr>
                <a:t>Enhanced for SL</a:t>
              </a:r>
            </a:p>
          </p:txBody>
        </p:sp>
        <p:grpSp>
          <p:nvGrpSpPr>
            <p:cNvPr id="325" name="Group 324">
              <a:extLst>
                <a:ext uri="{FF2B5EF4-FFF2-40B4-BE49-F238E27FC236}">
                  <a16:creationId xmlns:a16="http://schemas.microsoft.com/office/drawing/2014/main" id="{281660A7-7EC9-43AB-B0C7-C12C221C40AF}"/>
                </a:ext>
              </a:extLst>
            </p:cNvPr>
            <p:cNvGrpSpPr/>
            <p:nvPr/>
          </p:nvGrpSpPr>
          <p:grpSpPr>
            <a:xfrm>
              <a:off x="4325852" y="4756368"/>
              <a:ext cx="1582405" cy="610468"/>
              <a:chOff x="3287147" y="6692252"/>
              <a:chExt cx="1582405" cy="610468"/>
            </a:xfrm>
          </p:grpSpPr>
          <p:grpSp>
            <p:nvGrpSpPr>
              <p:cNvPr id="326" name="Group 325">
                <a:extLst>
                  <a:ext uri="{FF2B5EF4-FFF2-40B4-BE49-F238E27FC236}">
                    <a16:creationId xmlns:a16="http://schemas.microsoft.com/office/drawing/2014/main" id="{E51149FA-C4B5-4CF3-94A5-0909A0E26906}"/>
                  </a:ext>
                </a:extLst>
              </p:cNvPr>
              <p:cNvGrpSpPr/>
              <p:nvPr/>
            </p:nvGrpSpPr>
            <p:grpSpPr>
              <a:xfrm>
                <a:off x="3794235" y="6728072"/>
                <a:ext cx="626317" cy="246743"/>
                <a:chOff x="7198128" y="3302924"/>
                <a:chExt cx="875493" cy="467358"/>
              </a:xfrm>
            </p:grpSpPr>
            <p:sp>
              <p:nvSpPr>
                <p:cNvPr id="335" name="Arrow: Right 19">
                  <a:extLst>
                    <a:ext uri="{FF2B5EF4-FFF2-40B4-BE49-F238E27FC236}">
                      <a16:creationId xmlns:a16="http://schemas.microsoft.com/office/drawing/2014/main" id="{CB97AB85-DFD5-407D-8173-CCF9EFB316C3}"/>
                    </a:ext>
                  </a:extLst>
                </p:cNvPr>
                <p:cNvSpPr/>
                <p:nvPr/>
              </p:nvSpPr>
              <p:spPr>
                <a:xfrm>
                  <a:off x="7198128" y="3302924"/>
                  <a:ext cx="875493" cy="467358"/>
                </a:xfrm>
                <a:prstGeom prst="rightArrow">
                  <a:avLst>
                    <a:gd name="adj1" fmla="val 50000"/>
                    <a:gd name="adj2" fmla="val 34029"/>
                  </a:avLst>
                </a:prstGeom>
                <a:solidFill>
                  <a:srgbClr val="143F6A"/>
                </a:solidFill>
                <a:ln w="12700" cap="flat" cmpd="sng" algn="ctr">
                  <a:solidFill>
                    <a:srgbClr val="143F6A">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336" name="Rectangle 335">
                  <a:extLst>
                    <a:ext uri="{FF2B5EF4-FFF2-40B4-BE49-F238E27FC236}">
                      <a16:creationId xmlns:a16="http://schemas.microsoft.com/office/drawing/2014/main" id="{591EB165-4C85-44CC-A64D-C07771268EAB}"/>
                    </a:ext>
                  </a:extLst>
                </p:cNvPr>
                <p:cNvSpPr/>
                <p:nvPr/>
              </p:nvSpPr>
              <p:spPr>
                <a:xfrm>
                  <a:off x="7220353" y="3458241"/>
                  <a:ext cx="91672" cy="156724"/>
                </a:xfrm>
                <a:prstGeom prst="rect">
                  <a:avLst/>
                </a:prstGeom>
                <a:solidFill>
                  <a:srgbClr val="1160A2"/>
                </a:solidFill>
                <a:ln w="12700" cap="flat" cmpd="sng" algn="ctr">
                  <a:solidFill>
                    <a:srgbClr val="143F6A">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337" name="Rectangle 336">
                  <a:extLst>
                    <a:ext uri="{FF2B5EF4-FFF2-40B4-BE49-F238E27FC236}">
                      <a16:creationId xmlns:a16="http://schemas.microsoft.com/office/drawing/2014/main" id="{3FB0E3A4-0D16-4D64-9076-C87D37EBA8C5}"/>
                    </a:ext>
                  </a:extLst>
                </p:cNvPr>
                <p:cNvSpPr/>
                <p:nvPr/>
              </p:nvSpPr>
              <p:spPr>
                <a:xfrm>
                  <a:off x="7394978" y="3458241"/>
                  <a:ext cx="91672" cy="156724"/>
                </a:xfrm>
                <a:prstGeom prst="rect">
                  <a:avLst/>
                </a:prstGeom>
                <a:solidFill>
                  <a:srgbClr val="E5E5E5"/>
                </a:solidFill>
                <a:ln w="12700" cap="flat" cmpd="sng" algn="ctr">
                  <a:solidFill>
                    <a:srgbClr val="143F6A">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338" name="Rectangle 337">
                  <a:extLst>
                    <a:ext uri="{FF2B5EF4-FFF2-40B4-BE49-F238E27FC236}">
                      <a16:creationId xmlns:a16="http://schemas.microsoft.com/office/drawing/2014/main" id="{047B3083-6212-4DF4-A9EF-F15CAB10A943}"/>
                    </a:ext>
                  </a:extLst>
                </p:cNvPr>
                <p:cNvSpPr/>
                <p:nvPr/>
              </p:nvSpPr>
              <p:spPr>
                <a:xfrm>
                  <a:off x="7569603" y="3458241"/>
                  <a:ext cx="91672" cy="156724"/>
                </a:xfrm>
                <a:prstGeom prst="rect">
                  <a:avLst/>
                </a:prstGeom>
                <a:solidFill>
                  <a:srgbClr val="1160A2"/>
                </a:solidFill>
                <a:ln w="12700" cap="flat" cmpd="sng" algn="ctr">
                  <a:solidFill>
                    <a:srgbClr val="143F6A">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339" name="Rectangle 338">
                  <a:extLst>
                    <a:ext uri="{FF2B5EF4-FFF2-40B4-BE49-F238E27FC236}">
                      <a16:creationId xmlns:a16="http://schemas.microsoft.com/office/drawing/2014/main" id="{AA268297-5167-4C15-AB46-5CE64DBF5DE6}"/>
                    </a:ext>
                  </a:extLst>
                </p:cNvPr>
                <p:cNvSpPr/>
                <p:nvPr/>
              </p:nvSpPr>
              <p:spPr>
                <a:xfrm>
                  <a:off x="7729940" y="3458241"/>
                  <a:ext cx="91672" cy="156724"/>
                </a:xfrm>
                <a:prstGeom prst="rect">
                  <a:avLst/>
                </a:prstGeom>
                <a:solidFill>
                  <a:srgbClr val="E5E5E5"/>
                </a:solidFill>
                <a:ln w="12700" cap="flat" cmpd="sng" algn="ctr">
                  <a:solidFill>
                    <a:srgbClr val="143F6A">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327" name="Group 326">
                <a:extLst>
                  <a:ext uri="{FF2B5EF4-FFF2-40B4-BE49-F238E27FC236}">
                    <a16:creationId xmlns:a16="http://schemas.microsoft.com/office/drawing/2014/main" id="{02A3D742-071A-481F-96BC-79263E392DF2}"/>
                  </a:ext>
                </a:extLst>
              </p:cNvPr>
              <p:cNvGrpSpPr/>
              <p:nvPr/>
            </p:nvGrpSpPr>
            <p:grpSpPr>
              <a:xfrm>
                <a:off x="3819878" y="7022297"/>
                <a:ext cx="240107" cy="246743"/>
                <a:chOff x="7198128" y="3820729"/>
                <a:chExt cx="875493" cy="467358"/>
              </a:xfrm>
            </p:grpSpPr>
            <p:sp>
              <p:nvSpPr>
                <p:cNvPr id="333" name="Arrow: Right 25">
                  <a:extLst>
                    <a:ext uri="{FF2B5EF4-FFF2-40B4-BE49-F238E27FC236}">
                      <a16:creationId xmlns:a16="http://schemas.microsoft.com/office/drawing/2014/main" id="{514AB282-A70B-46EC-9AC9-26E7DC40CBE6}"/>
                    </a:ext>
                  </a:extLst>
                </p:cNvPr>
                <p:cNvSpPr/>
                <p:nvPr/>
              </p:nvSpPr>
              <p:spPr>
                <a:xfrm>
                  <a:off x="7198128" y="3820729"/>
                  <a:ext cx="875493" cy="467358"/>
                </a:xfrm>
                <a:prstGeom prst="rightArrow">
                  <a:avLst>
                    <a:gd name="adj1" fmla="val 50000"/>
                    <a:gd name="adj2" fmla="val 34870"/>
                  </a:avLst>
                </a:prstGeom>
                <a:solidFill>
                  <a:srgbClr val="143F6A"/>
                </a:solidFill>
                <a:ln w="12700" cap="flat" cmpd="sng" algn="ctr">
                  <a:solidFill>
                    <a:srgbClr val="143F6A">
                      <a:shade val="5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334" name="Rectangle 333">
                  <a:extLst>
                    <a:ext uri="{FF2B5EF4-FFF2-40B4-BE49-F238E27FC236}">
                      <a16:creationId xmlns:a16="http://schemas.microsoft.com/office/drawing/2014/main" id="{451F4F8B-9D90-445B-A48C-1E668027893B}"/>
                    </a:ext>
                  </a:extLst>
                </p:cNvPr>
                <p:cNvSpPr/>
                <p:nvPr/>
              </p:nvSpPr>
              <p:spPr>
                <a:xfrm>
                  <a:off x="7258455" y="3976046"/>
                  <a:ext cx="460649" cy="153994"/>
                </a:xfrm>
                <a:prstGeom prst="rect">
                  <a:avLst/>
                </a:prstGeom>
                <a:pattFill prst="lgCheck">
                  <a:fgClr>
                    <a:srgbClr val="1160A2"/>
                  </a:fgClr>
                  <a:bgClr>
                    <a:srgbClr val="143F6A"/>
                  </a:bgClr>
                </a:patt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328" name="Group 327">
                <a:extLst>
                  <a:ext uri="{FF2B5EF4-FFF2-40B4-BE49-F238E27FC236}">
                    <a16:creationId xmlns:a16="http://schemas.microsoft.com/office/drawing/2014/main" id="{FB4C1AD4-8F2C-4D61-9B5E-2B2B2BD380EF}"/>
                  </a:ext>
                </a:extLst>
              </p:cNvPr>
              <p:cNvGrpSpPr/>
              <p:nvPr/>
            </p:nvGrpSpPr>
            <p:grpSpPr>
              <a:xfrm>
                <a:off x="4074187" y="7021576"/>
                <a:ext cx="346364" cy="246743"/>
                <a:chOff x="7198128" y="3820729"/>
                <a:chExt cx="875493" cy="467358"/>
              </a:xfrm>
            </p:grpSpPr>
            <p:sp>
              <p:nvSpPr>
                <p:cNvPr id="331" name="Arrow: Right 34">
                  <a:extLst>
                    <a:ext uri="{FF2B5EF4-FFF2-40B4-BE49-F238E27FC236}">
                      <a16:creationId xmlns:a16="http://schemas.microsoft.com/office/drawing/2014/main" id="{9BDDCE37-530C-4491-B8C2-B88C296B015C}"/>
                    </a:ext>
                  </a:extLst>
                </p:cNvPr>
                <p:cNvSpPr/>
                <p:nvPr/>
              </p:nvSpPr>
              <p:spPr>
                <a:xfrm>
                  <a:off x="7198128" y="3820729"/>
                  <a:ext cx="875493" cy="467358"/>
                </a:xfrm>
                <a:prstGeom prst="rightArrow">
                  <a:avLst>
                    <a:gd name="adj1" fmla="val 50000"/>
                    <a:gd name="adj2" fmla="val 34870"/>
                  </a:avLst>
                </a:prstGeom>
                <a:solidFill>
                  <a:srgbClr val="143F6A"/>
                </a:solidFill>
                <a:ln w="12700" cap="flat" cmpd="sng" algn="ctr">
                  <a:solidFill>
                    <a:srgbClr val="143F6A">
                      <a:shade val="5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332" name="Rectangle 331">
                  <a:extLst>
                    <a:ext uri="{FF2B5EF4-FFF2-40B4-BE49-F238E27FC236}">
                      <a16:creationId xmlns:a16="http://schemas.microsoft.com/office/drawing/2014/main" id="{B2FAD123-EBA0-448F-AA2E-1F06F0945560}"/>
                    </a:ext>
                  </a:extLst>
                </p:cNvPr>
                <p:cNvSpPr/>
                <p:nvPr/>
              </p:nvSpPr>
              <p:spPr>
                <a:xfrm>
                  <a:off x="7258455" y="3976046"/>
                  <a:ext cx="527842" cy="153994"/>
                </a:xfrm>
                <a:prstGeom prst="rect">
                  <a:avLst/>
                </a:prstGeom>
                <a:pattFill prst="lgCheck">
                  <a:fgClr>
                    <a:srgbClr val="1160A2"/>
                  </a:fgClr>
                  <a:bgClr>
                    <a:srgbClr val="143F6A"/>
                  </a:bgClr>
                </a:patt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grpSp>
          <p:pic>
            <p:nvPicPr>
              <p:cNvPr id="329" name="Graphic 4" descr="Smart Phone with solid fill">
                <a:extLst>
                  <a:ext uri="{FF2B5EF4-FFF2-40B4-BE49-F238E27FC236}">
                    <a16:creationId xmlns:a16="http://schemas.microsoft.com/office/drawing/2014/main" id="{722D6F1A-4352-4EBC-A6B6-26FFF4D3AB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87147" y="6692252"/>
                <a:ext cx="490318" cy="610468"/>
              </a:xfrm>
              <a:prstGeom prst="rect">
                <a:avLst/>
              </a:prstGeom>
            </p:spPr>
          </p:pic>
          <p:pic>
            <p:nvPicPr>
              <p:cNvPr id="330" name="Graphic 4" descr="Smart Phone with solid fill">
                <a:extLst>
                  <a:ext uri="{FF2B5EF4-FFF2-40B4-BE49-F238E27FC236}">
                    <a16:creationId xmlns:a16="http://schemas.microsoft.com/office/drawing/2014/main" id="{406F95B8-4E55-471E-8C2D-FA9CA0F2A2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79234" y="6692252"/>
                <a:ext cx="490318" cy="610468"/>
              </a:xfrm>
              <a:prstGeom prst="rect">
                <a:avLst/>
              </a:prstGeom>
            </p:spPr>
          </p:pic>
        </p:grpSp>
        <p:grpSp>
          <p:nvGrpSpPr>
            <p:cNvPr id="340" name="Group 339">
              <a:extLst>
                <a:ext uri="{FF2B5EF4-FFF2-40B4-BE49-F238E27FC236}">
                  <a16:creationId xmlns:a16="http://schemas.microsoft.com/office/drawing/2014/main" id="{E994952A-6B80-422F-A08A-3A96B7A092B0}"/>
                </a:ext>
              </a:extLst>
            </p:cNvPr>
            <p:cNvGrpSpPr/>
            <p:nvPr/>
          </p:nvGrpSpPr>
          <p:grpSpPr>
            <a:xfrm>
              <a:off x="6203251" y="4753068"/>
              <a:ext cx="1583500" cy="613768"/>
              <a:chOff x="5630353" y="6585781"/>
              <a:chExt cx="1583500" cy="613768"/>
            </a:xfrm>
          </p:grpSpPr>
          <p:cxnSp>
            <p:nvCxnSpPr>
              <p:cNvPr id="341" name="Straight Arrow Connector 340">
                <a:extLst>
                  <a:ext uri="{FF2B5EF4-FFF2-40B4-BE49-F238E27FC236}">
                    <a16:creationId xmlns:a16="http://schemas.microsoft.com/office/drawing/2014/main" id="{0EFA89B2-0423-417F-96C8-31B9607E12B5}"/>
                  </a:ext>
                </a:extLst>
              </p:cNvPr>
              <p:cNvCxnSpPr>
                <a:cxnSpLocks/>
              </p:cNvCxnSpPr>
              <p:nvPr/>
            </p:nvCxnSpPr>
            <p:spPr>
              <a:xfrm flipH="1">
                <a:off x="6120671" y="6980177"/>
                <a:ext cx="585723" cy="0"/>
              </a:xfrm>
              <a:prstGeom prst="straightConnector1">
                <a:avLst/>
              </a:prstGeom>
              <a:noFill/>
              <a:ln w="19050" cap="flat" cmpd="sng" algn="ctr">
                <a:gradFill flip="none" rotWithShape="1">
                  <a:gsLst>
                    <a:gs pos="0">
                      <a:srgbClr val="143F6A"/>
                    </a:gs>
                    <a:gs pos="100000">
                      <a:srgbClr val="1160A2"/>
                    </a:gs>
                  </a:gsLst>
                  <a:lin ang="10800000" scaled="1"/>
                  <a:tileRect/>
                </a:gradFill>
                <a:prstDash val="sysDash"/>
                <a:miter lim="800000"/>
                <a:tailEnd type="triangle" w="lg" len="lg"/>
              </a:ln>
              <a:effectLst/>
            </p:spPr>
          </p:cxnSp>
          <p:grpSp>
            <p:nvGrpSpPr>
              <p:cNvPr id="342" name="Group 341">
                <a:extLst>
                  <a:ext uri="{FF2B5EF4-FFF2-40B4-BE49-F238E27FC236}">
                    <a16:creationId xmlns:a16="http://schemas.microsoft.com/office/drawing/2014/main" id="{940DF783-A682-4E91-84AD-61B71C620D9B}"/>
                  </a:ext>
                </a:extLst>
              </p:cNvPr>
              <p:cNvGrpSpPr/>
              <p:nvPr/>
            </p:nvGrpSpPr>
            <p:grpSpPr>
              <a:xfrm>
                <a:off x="6120671" y="6640211"/>
                <a:ext cx="626317" cy="246743"/>
                <a:chOff x="7198128" y="3302924"/>
                <a:chExt cx="875493" cy="467358"/>
              </a:xfrm>
            </p:grpSpPr>
            <p:sp>
              <p:nvSpPr>
                <p:cNvPr id="345" name="Arrow: Right 28">
                  <a:extLst>
                    <a:ext uri="{FF2B5EF4-FFF2-40B4-BE49-F238E27FC236}">
                      <a16:creationId xmlns:a16="http://schemas.microsoft.com/office/drawing/2014/main" id="{B12B9FA6-F086-433B-AF08-035E0917F772}"/>
                    </a:ext>
                  </a:extLst>
                </p:cNvPr>
                <p:cNvSpPr/>
                <p:nvPr/>
              </p:nvSpPr>
              <p:spPr>
                <a:xfrm>
                  <a:off x="7198128" y="3302924"/>
                  <a:ext cx="875493" cy="467358"/>
                </a:xfrm>
                <a:prstGeom prst="rightArrow">
                  <a:avLst>
                    <a:gd name="adj1" fmla="val 50000"/>
                    <a:gd name="adj2" fmla="val 34029"/>
                  </a:avLst>
                </a:prstGeom>
                <a:solidFill>
                  <a:srgbClr val="143F6A"/>
                </a:solidFill>
                <a:ln w="12700" cap="flat" cmpd="sng" algn="ctr">
                  <a:solidFill>
                    <a:srgbClr val="143F6A">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346" name="Rectangle 345">
                  <a:extLst>
                    <a:ext uri="{FF2B5EF4-FFF2-40B4-BE49-F238E27FC236}">
                      <a16:creationId xmlns:a16="http://schemas.microsoft.com/office/drawing/2014/main" id="{63CC7ED9-9DCF-4576-B79B-F11E80F545F0}"/>
                    </a:ext>
                  </a:extLst>
                </p:cNvPr>
                <p:cNvSpPr/>
                <p:nvPr/>
              </p:nvSpPr>
              <p:spPr>
                <a:xfrm>
                  <a:off x="7220353" y="3458241"/>
                  <a:ext cx="91672" cy="156724"/>
                </a:xfrm>
                <a:prstGeom prst="rect">
                  <a:avLst/>
                </a:prstGeom>
                <a:solidFill>
                  <a:srgbClr val="1160A2"/>
                </a:solidFill>
                <a:ln w="12700" cap="flat" cmpd="sng" algn="ctr">
                  <a:solidFill>
                    <a:srgbClr val="143F6A">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347" name="Rectangle 346">
                  <a:extLst>
                    <a:ext uri="{FF2B5EF4-FFF2-40B4-BE49-F238E27FC236}">
                      <a16:creationId xmlns:a16="http://schemas.microsoft.com/office/drawing/2014/main" id="{0DE33D69-F5A7-435D-B4AE-504E2DD88B50}"/>
                    </a:ext>
                  </a:extLst>
                </p:cNvPr>
                <p:cNvSpPr/>
                <p:nvPr/>
              </p:nvSpPr>
              <p:spPr>
                <a:xfrm>
                  <a:off x="7394978" y="3458241"/>
                  <a:ext cx="91672" cy="156724"/>
                </a:xfrm>
                <a:prstGeom prst="rect">
                  <a:avLst/>
                </a:prstGeom>
                <a:solidFill>
                  <a:srgbClr val="E5E5E5"/>
                </a:solidFill>
                <a:ln w="12700" cap="flat" cmpd="sng" algn="ctr">
                  <a:solidFill>
                    <a:srgbClr val="143F6A">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348" name="Rectangle 347">
                  <a:extLst>
                    <a:ext uri="{FF2B5EF4-FFF2-40B4-BE49-F238E27FC236}">
                      <a16:creationId xmlns:a16="http://schemas.microsoft.com/office/drawing/2014/main" id="{2E2352C5-CCA0-4642-922A-4EA11C3D03FD}"/>
                    </a:ext>
                  </a:extLst>
                </p:cNvPr>
                <p:cNvSpPr/>
                <p:nvPr/>
              </p:nvSpPr>
              <p:spPr>
                <a:xfrm>
                  <a:off x="7569603" y="3458241"/>
                  <a:ext cx="91672" cy="156724"/>
                </a:xfrm>
                <a:prstGeom prst="rect">
                  <a:avLst/>
                </a:prstGeom>
                <a:solidFill>
                  <a:srgbClr val="1160A2"/>
                </a:solidFill>
                <a:ln w="12700" cap="flat" cmpd="sng" algn="ctr">
                  <a:solidFill>
                    <a:srgbClr val="143F6A">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349" name="Rectangle 348">
                  <a:extLst>
                    <a:ext uri="{FF2B5EF4-FFF2-40B4-BE49-F238E27FC236}">
                      <a16:creationId xmlns:a16="http://schemas.microsoft.com/office/drawing/2014/main" id="{209B9A97-2FE2-4B96-9ABF-2B1609818881}"/>
                    </a:ext>
                  </a:extLst>
                </p:cNvPr>
                <p:cNvSpPr/>
                <p:nvPr/>
              </p:nvSpPr>
              <p:spPr>
                <a:xfrm>
                  <a:off x="7729940" y="3458241"/>
                  <a:ext cx="91672" cy="156724"/>
                </a:xfrm>
                <a:prstGeom prst="rect">
                  <a:avLst/>
                </a:prstGeom>
                <a:solidFill>
                  <a:srgbClr val="E5E5E5"/>
                </a:solidFill>
                <a:ln w="12700" cap="flat" cmpd="sng" algn="ctr">
                  <a:solidFill>
                    <a:srgbClr val="143F6A">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grpSp>
          <p:pic>
            <p:nvPicPr>
              <p:cNvPr id="343" name="Graphic 4" descr="Smart Phone with solid fill">
                <a:extLst>
                  <a:ext uri="{FF2B5EF4-FFF2-40B4-BE49-F238E27FC236}">
                    <a16:creationId xmlns:a16="http://schemas.microsoft.com/office/drawing/2014/main" id="{88864CB9-5EAD-460A-82CF-27CE152C24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0353" y="6589081"/>
                <a:ext cx="490318" cy="610468"/>
              </a:xfrm>
              <a:prstGeom prst="rect">
                <a:avLst/>
              </a:prstGeom>
            </p:spPr>
          </p:pic>
          <p:pic>
            <p:nvPicPr>
              <p:cNvPr id="344" name="Graphic 4" descr="Smart Phone with solid fill">
                <a:extLst>
                  <a:ext uri="{FF2B5EF4-FFF2-40B4-BE49-F238E27FC236}">
                    <a16:creationId xmlns:a16="http://schemas.microsoft.com/office/drawing/2014/main" id="{5A86DDC5-51C3-4BA5-8CCF-34F2481BED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23535" y="6585781"/>
                <a:ext cx="490318" cy="610468"/>
              </a:xfrm>
              <a:prstGeom prst="rect">
                <a:avLst/>
              </a:prstGeom>
            </p:spPr>
          </p:pic>
        </p:grpSp>
        <p:sp>
          <p:nvSpPr>
            <p:cNvPr id="351" name="TextBox 350">
              <a:extLst>
                <a:ext uri="{FF2B5EF4-FFF2-40B4-BE49-F238E27FC236}">
                  <a16:creationId xmlns:a16="http://schemas.microsoft.com/office/drawing/2014/main" id="{D7808235-6FF5-4700-955A-1251CA9BA136}"/>
                </a:ext>
              </a:extLst>
            </p:cNvPr>
            <p:cNvSpPr txBox="1"/>
            <p:nvPr/>
          </p:nvSpPr>
          <p:spPr>
            <a:xfrm>
              <a:off x="1123569" y="5525409"/>
              <a:ext cx="1632562" cy="677108"/>
            </a:xfrm>
            <a:prstGeom prst="rect">
              <a:avLst/>
            </a:prstGeom>
            <a:noFill/>
          </p:spPr>
          <p:txBody>
            <a:bodyPr wrap="non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rPr>
                <a:t>Spectrum flexibility</a:t>
              </a:r>
              <a:endParaRPr kumimoji="0" lang="en-US" sz="1400" b="1" i="0" u="none" strike="noStrike" kern="0" cap="none" spc="0" normalizeH="0" baseline="0" noProof="0" dirty="0">
                <a:ln>
                  <a:noFill/>
                </a:ln>
                <a:solidFill>
                  <a:srgbClr val="FF0000"/>
                </a:solidFill>
                <a:effectLst/>
                <a:uLnTx/>
                <a:uFillTx/>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rPr>
                <a:t>Numerologies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rPr>
                <a:t>Extended modulations</a:t>
              </a:r>
              <a:endParaRPr kumimoji="0" lang="en-US" sz="1100" b="0" i="0" u="none" strike="noStrike" kern="0" cap="none" spc="0" normalizeH="0" baseline="0" noProof="0" dirty="0">
                <a:ln>
                  <a:noFill/>
                </a:ln>
                <a:solidFill>
                  <a:srgbClr val="FF0000"/>
                </a:solidFill>
                <a:effectLst/>
                <a:uLnTx/>
                <a:uFillTx/>
              </a:endParaRPr>
            </a:p>
          </p:txBody>
        </p:sp>
        <p:pic>
          <p:nvPicPr>
            <p:cNvPr id="352" name="Graphic 351">
              <a:extLst>
                <a:ext uri="{FF2B5EF4-FFF2-40B4-BE49-F238E27FC236}">
                  <a16:creationId xmlns:a16="http://schemas.microsoft.com/office/drawing/2014/main" id="{C3BB5EC7-837A-41B8-BFF7-40637CBA74CB}"/>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0007787" y="4618570"/>
              <a:ext cx="463926" cy="748266"/>
            </a:xfrm>
            <a:prstGeom prst="rect">
              <a:avLst/>
            </a:prstGeom>
          </p:spPr>
        </p:pic>
        <p:pic>
          <p:nvPicPr>
            <p:cNvPr id="364" name="Graphic 363">
              <a:extLst>
                <a:ext uri="{FF2B5EF4-FFF2-40B4-BE49-F238E27FC236}">
                  <a16:creationId xmlns:a16="http://schemas.microsoft.com/office/drawing/2014/main" id="{8299634F-4CE0-4E87-BFE4-346FDB578954}"/>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688095" y="4762626"/>
              <a:ext cx="503509" cy="604210"/>
            </a:xfrm>
            <a:prstGeom prst="rect">
              <a:avLst/>
            </a:prstGeom>
          </p:spPr>
        </p:pic>
        <p:grpSp>
          <p:nvGrpSpPr>
            <p:cNvPr id="365" name="Group 364">
              <a:extLst>
                <a:ext uri="{FF2B5EF4-FFF2-40B4-BE49-F238E27FC236}">
                  <a16:creationId xmlns:a16="http://schemas.microsoft.com/office/drawing/2014/main" id="{A64EEF72-9FBD-46B4-947E-5F75F6F28D99}"/>
                </a:ext>
              </a:extLst>
            </p:cNvPr>
            <p:cNvGrpSpPr/>
            <p:nvPr/>
          </p:nvGrpSpPr>
          <p:grpSpPr>
            <a:xfrm>
              <a:off x="2865176" y="4749762"/>
              <a:ext cx="1370898" cy="617074"/>
              <a:chOff x="2314421" y="6820400"/>
              <a:chExt cx="1370898" cy="617074"/>
            </a:xfrm>
          </p:grpSpPr>
          <p:grpSp>
            <p:nvGrpSpPr>
              <p:cNvPr id="366" name="Group 365">
                <a:extLst>
                  <a:ext uri="{FF2B5EF4-FFF2-40B4-BE49-F238E27FC236}">
                    <a16:creationId xmlns:a16="http://schemas.microsoft.com/office/drawing/2014/main" id="{704A5E00-6CA3-4032-B5FB-274E9FDB0210}"/>
                  </a:ext>
                </a:extLst>
              </p:cNvPr>
              <p:cNvGrpSpPr/>
              <p:nvPr/>
            </p:nvGrpSpPr>
            <p:grpSpPr>
              <a:xfrm>
                <a:off x="2314421" y="6820400"/>
                <a:ext cx="1370898" cy="594070"/>
                <a:chOff x="8247300" y="11110193"/>
                <a:chExt cx="1674317" cy="769264"/>
              </a:xfrm>
            </p:grpSpPr>
            <p:pic>
              <p:nvPicPr>
                <p:cNvPr id="368" name="Picture 367">
                  <a:extLst>
                    <a:ext uri="{FF2B5EF4-FFF2-40B4-BE49-F238E27FC236}">
                      <a16:creationId xmlns:a16="http://schemas.microsoft.com/office/drawing/2014/main" id="{3ECBB38D-42D9-4CFD-9E25-2BC1A4F74C59}"/>
                    </a:ext>
                  </a:extLst>
                </p:cNvPr>
                <p:cNvPicPr>
                  <a:picLocks noChangeAspect="1"/>
                </p:cNvPicPr>
                <p:nvPr/>
              </p:nvPicPr>
              <p:blipFill rotWithShape="1">
                <a:blip r:embed="rId7">
                  <a:duotone>
                    <a:prstClr val="black"/>
                    <a:srgbClr val="1160A2">
                      <a:tint val="45000"/>
                      <a:satMod val="400000"/>
                    </a:srgbClr>
                  </a:duotone>
                </a:blip>
                <a:srcRect l="32313" r="1"/>
                <a:stretch/>
              </p:blipFill>
              <p:spPr>
                <a:xfrm>
                  <a:off x="9216074" y="11110193"/>
                  <a:ext cx="705543" cy="769264"/>
                </a:xfrm>
                <a:prstGeom prst="rect">
                  <a:avLst/>
                </a:prstGeom>
              </p:spPr>
            </p:pic>
            <p:pic>
              <p:nvPicPr>
                <p:cNvPr id="369" name="Picture 368">
                  <a:extLst>
                    <a:ext uri="{FF2B5EF4-FFF2-40B4-BE49-F238E27FC236}">
                      <a16:creationId xmlns:a16="http://schemas.microsoft.com/office/drawing/2014/main" id="{720A429E-A390-4437-B254-FB9830922079}"/>
                    </a:ext>
                  </a:extLst>
                </p:cNvPr>
                <p:cNvPicPr>
                  <a:picLocks noChangeAspect="1"/>
                </p:cNvPicPr>
                <p:nvPr/>
              </p:nvPicPr>
              <p:blipFill rotWithShape="1">
                <a:blip r:embed="rId7">
                  <a:duotone>
                    <a:prstClr val="black"/>
                    <a:srgbClr val="1160A2">
                      <a:tint val="45000"/>
                      <a:satMod val="400000"/>
                    </a:srgbClr>
                  </a:duotone>
                </a:blip>
                <a:srcRect l="32313" r="1"/>
                <a:stretch/>
              </p:blipFill>
              <p:spPr>
                <a:xfrm flipH="1">
                  <a:off x="8247300" y="11110193"/>
                  <a:ext cx="705543" cy="769264"/>
                </a:xfrm>
                <a:prstGeom prst="rect">
                  <a:avLst/>
                </a:prstGeom>
              </p:spPr>
            </p:pic>
          </p:grpSp>
          <p:pic>
            <p:nvPicPr>
              <p:cNvPr id="367" name="Graphic 4" descr="Smart Phone with solid fill">
                <a:extLst>
                  <a:ext uri="{FF2B5EF4-FFF2-40B4-BE49-F238E27FC236}">
                    <a16:creationId xmlns:a16="http://schemas.microsoft.com/office/drawing/2014/main" id="{FAFC29C2-725F-4936-9A9A-019476567E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54716" y="6827006"/>
                <a:ext cx="490318" cy="610468"/>
              </a:xfrm>
              <a:prstGeom prst="rect">
                <a:avLst/>
              </a:prstGeom>
            </p:spPr>
          </p:pic>
        </p:grpSp>
        <p:sp>
          <p:nvSpPr>
            <p:cNvPr id="370" name="Rounded Rectangle 15">
              <a:extLst>
                <a:ext uri="{FF2B5EF4-FFF2-40B4-BE49-F238E27FC236}">
                  <a16:creationId xmlns:a16="http://schemas.microsoft.com/office/drawing/2014/main" id="{C5722D6C-A2D8-439E-A98B-1E53ACFC6E41}"/>
                </a:ext>
              </a:extLst>
            </p:cNvPr>
            <p:cNvSpPr/>
            <p:nvPr/>
          </p:nvSpPr>
          <p:spPr>
            <a:xfrm>
              <a:off x="5566482" y="4067984"/>
              <a:ext cx="1097280" cy="201148"/>
            </a:xfrm>
            <a:prstGeom prst="roundRect">
              <a:avLst/>
            </a:prstGeom>
            <a:solidFill>
              <a:srgbClr val="000000"/>
            </a:solidFill>
            <a:ln w="12700" cap="flat" cmpd="sng" algn="ctr">
              <a:solidFill>
                <a:srgbClr val="000000">
                  <a:shade val="50000"/>
                </a:srgbClr>
              </a:solidFill>
              <a:prstDash val="solid"/>
              <a:miter lim="800000"/>
            </a:ln>
            <a:effectLst/>
          </p:spPr>
          <p:txBody>
            <a:bodyPr t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Calibri" panose="020F0502020204030204"/>
                  <a:ea typeface="+mn-ea"/>
                  <a:cs typeface="+mn-cs"/>
                </a:rPr>
                <a:t>3GPP Rel-16 +</a:t>
              </a:r>
            </a:p>
          </p:txBody>
        </p:sp>
        <p:grpSp>
          <p:nvGrpSpPr>
            <p:cNvPr id="375" name="Group 374">
              <a:extLst>
                <a:ext uri="{FF2B5EF4-FFF2-40B4-BE49-F238E27FC236}">
                  <a16:creationId xmlns:a16="http://schemas.microsoft.com/office/drawing/2014/main" id="{0031AF90-2E2F-4610-A2C1-FA1169A0F78B}"/>
                </a:ext>
              </a:extLst>
            </p:cNvPr>
            <p:cNvGrpSpPr/>
            <p:nvPr/>
          </p:nvGrpSpPr>
          <p:grpSpPr>
            <a:xfrm>
              <a:off x="8192019" y="4455762"/>
              <a:ext cx="1393692" cy="1185368"/>
              <a:chOff x="11434902" y="6148407"/>
              <a:chExt cx="1393692" cy="1185368"/>
            </a:xfrm>
          </p:grpSpPr>
          <p:grpSp>
            <p:nvGrpSpPr>
              <p:cNvPr id="376" name="Group 375">
                <a:extLst>
                  <a:ext uri="{FF2B5EF4-FFF2-40B4-BE49-F238E27FC236}">
                    <a16:creationId xmlns:a16="http://schemas.microsoft.com/office/drawing/2014/main" id="{6BDD0667-9ABF-4AC2-B2FB-B09C74A306CE}"/>
                  </a:ext>
                </a:extLst>
              </p:cNvPr>
              <p:cNvGrpSpPr/>
              <p:nvPr/>
            </p:nvGrpSpPr>
            <p:grpSpPr>
              <a:xfrm>
                <a:off x="11824719" y="6613083"/>
                <a:ext cx="626317" cy="257796"/>
                <a:chOff x="7198128" y="3302924"/>
                <a:chExt cx="875493" cy="467358"/>
              </a:xfrm>
            </p:grpSpPr>
            <p:sp>
              <p:nvSpPr>
                <p:cNvPr id="382" name="Arrow: Right 41">
                  <a:extLst>
                    <a:ext uri="{FF2B5EF4-FFF2-40B4-BE49-F238E27FC236}">
                      <a16:creationId xmlns:a16="http://schemas.microsoft.com/office/drawing/2014/main" id="{08593ED3-6A6D-41BE-999E-A2C146C2C06E}"/>
                    </a:ext>
                  </a:extLst>
                </p:cNvPr>
                <p:cNvSpPr/>
                <p:nvPr/>
              </p:nvSpPr>
              <p:spPr>
                <a:xfrm>
                  <a:off x="7198128" y="3302924"/>
                  <a:ext cx="875493" cy="467358"/>
                </a:xfrm>
                <a:prstGeom prst="rightArrow">
                  <a:avLst>
                    <a:gd name="adj1" fmla="val 50000"/>
                    <a:gd name="adj2" fmla="val 34029"/>
                  </a:avLst>
                </a:prstGeom>
                <a:solidFill>
                  <a:srgbClr val="143F6A"/>
                </a:solidFill>
                <a:ln w="12700" cap="flat" cmpd="sng" algn="ctr">
                  <a:solidFill>
                    <a:srgbClr val="143F6A">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383" name="Rectangle 382">
                  <a:extLst>
                    <a:ext uri="{FF2B5EF4-FFF2-40B4-BE49-F238E27FC236}">
                      <a16:creationId xmlns:a16="http://schemas.microsoft.com/office/drawing/2014/main" id="{96E51758-E175-41A2-A0FD-3D1BF0D641E2}"/>
                    </a:ext>
                  </a:extLst>
                </p:cNvPr>
                <p:cNvSpPr/>
                <p:nvPr/>
              </p:nvSpPr>
              <p:spPr>
                <a:xfrm>
                  <a:off x="7220353" y="3458241"/>
                  <a:ext cx="91672" cy="156724"/>
                </a:xfrm>
                <a:prstGeom prst="rect">
                  <a:avLst/>
                </a:prstGeom>
                <a:solidFill>
                  <a:srgbClr val="1160A2"/>
                </a:solidFill>
                <a:ln w="12700" cap="flat" cmpd="sng" algn="ctr">
                  <a:solidFill>
                    <a:srgbClr val="143F6A">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384" name="Rectangle 383">
                  <a:extLst>
                    <a:ext uri="{FF2B5EF4-FFF2-40B4-BE49-F238E27FC236}">
                      <a16:creationId xmlns:a16="http://schemas.microsoft.com/office/drawing/2014/main" id="{8008C587-0C79-4B8B-B141-AE2AA412921B}"/>
                    </a:ext>
                  </a:extLst>
                </p:cNvPr>
                <p:cNvSpPr/>
                <p:nvPr/>
              </p:nvSpPr>
              <p:spPr>
                <a:xfrm>
                  <a:off x="7394978" y="3458241"/>
                  <a:ext cx="91672" cy="156724"/>
                </a:xfrm>
                <a:prstGeom prst="rect">
                  <a:avLst/>
                </a:prstGeom>
                <a:solidFill>
                  <a:srgbClr val="E5E5E5"/>
                </a:solidFill>
                <a:ln w="12700" cap="flat" cmpd="sng" algn="ctr">
                  <a:solidFill>
                    <a:srgbClr val="143F6A">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385" name="Rectangle 384">
                  <a:extLst>
                    <a:ext uri="{FF2B5EF4-FFF2-40B4-BE49-F238E27FC236}">
                      <a16:creationId xmlns:a16="http://schemas.microsoft.com/office/drawing/2014/main" id="{9640DEB3-D58A-43E6-91F6-E2A57CBAFE2A}"/>
                    </a:ext>
                  </a:extLst>
                </p:cNvPr>
                <p:cNvSpPr/>
                <p:nvPr/>
              </p:nvSpPr>
              <p:spPr>
                <a:xfrm>
                  <a:off x="7569603" y="3458241"/>
                  <a:ext cx="91672" cy="156724"/>
                </a:xfrm>
                <a:prstGeom prst="rect">
                  <a:avLst/>
                </a:prstGeom>
                <a:solidFill>
                  <a:srgbClr val="1160A2"/>
                </a:solidFill>
                <a:ln w="12700" cap="flat" cmpd="sng" algn="ctr">
                  <a:solidFill>
                    <a:srgbClr val="143F6A">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386" name="Rectangle 385">
                  <a:extLst>
                    <a:ext uri="{FF2B5EF4-FFF2-40B4-BE49-F238E27FC236}">
                      <a16:creationId xmlns:a16="http://schemas.microsoft.com/office/drawing/2014/main" id="{83AC267A-C434-4ADB-876A-210B8BF57577}"/>
                    </a:ext>
                  </a:extLst>
                </p:cNvPr>
                <p:cNvSpPr/>
                <p:nvPr/>
              </p:nvSpPr>
              <p:spPr>
                <a:xfrm>
                  <a:off x="7729940" y="3458241"/>
                  <a:ext cx="91672" cy="156724"/>
                </a:xfrm>
                <a:prstGeom prst="rect">
                  <a:avLst/>
                </a:prstGeom>
                <a:solidFill>
                  <a:srgbClr val="E5E5E5"/>
                </a:solidFill>
                <a:ln w="12700" cap="flat" cmpd="sng" algn="ctr">
                  <a:solidFill>
                    <a:srgbClr val="143F6A">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grpSp>
          <p:pic>
            <p:nvPicPr>
              <p:cNvPr id="377" name="Graphic 4" descr="Smart Phone with solid fill">
                <a:extLst>
                  <a:ext uri="{FF2B5EF4-FFF2-40B4-BE49-F238E27FC236}">
                    <a16:creationId xmlns:a16="http://schemas.microsoft.com/office/drawing/2014/main" id="{3AB015B0-7A92-4DC5-A41C-F84C2D58318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38276" y="6723307"/>
                <a:ext cx="490318" cy="610468"/>
              </a:xfrm>
              <a:prstGeom prst="rect">
                <a:avLst/>
              </a:prstGeom>
            </p:spPr>
          </p:pic>
          <p:pic>
            <p:nvPicPr>
              <p:cNvPr id="378" name="Graphic 4" descr="Smart Phone with solid fill">
                <a:extLst>
                  <a:ext uri="{FF2B5EF4-FFF2-40B4-BE49-F238E27FC236}">
                    <a16:creationId xmlns:a16="http://schemas.microsoft.com/office/drawing/2014/main" id="{05517F8E-0658-4A76-B606-059902FA4B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34902" y="6408421"/>
                <a:ext cx="490318" cy="610468"/>
              </a:xfrm>
              <a:prstGeom prst="rect">
                <a:avLst/>
              </a:prstGeom>
            </p:spPr>
          </p:pic>
          <p:pic>
            <p:nvPicPr>
              <p:cNvPr id="379" name="Graphic 4" descr="Smart Phone with solid fill">
                <a:extLst>
                  <a:ext uri="{FF2B5EF4-FFF2-40B4-BE49-F238E27FC236}">
                    <a16:creationId xmlns:a16="http://schemas.microsoft.com/office/drawing/2014/main" id="{9C7345AA-017E-4A99-8CF0-7764972FE2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38276" y="6148407"/>
                <a:ext cx="490318" cy="610468"/>
              </a:xfrm>
              <a:prstGeom prst="rect">
                <a:avLst/>
              </a:prstGeom>
            </p:spPr>
          </p:pic>
          <p:cxnSp>
            <p:nvCxnSpPr>
              <p:cNvPr id="380" name="Straight Arrow Connector 379">
                <a:extLst>
                  <a:ext uri="{FF2B5EF4-FFF2-40B4-BE49-F238E27FC236}">
                    <a16:creationId xmlns:a16="http://schemas.microsoft.com/office/drawing/2014/main" id="{B1EBBB8A-8AD9-4830-89B1-D774A9B58A4F}"/>
                  </a:ext>
                </a:extLst>
              </p:cNvPr>
              <p:cNvCxnSpPr>
                <a:cxnSpLocks/>
                <a:stCxn id="379" idx="1"/>
              </p:cNvCxnSpPr>
              <p:nvPr/>
            </p:nvCxnSpPr>
            <p:spPr>
              <a:xfrm flipH="1">
                <a:off x="11838038" y="6453641"/>
                <a:ext cx="500238" cy="153530"/>
              </a:xfrm>
              <a:prstGeom prst="straightConnector1">
                <a:avLst/>
              </a:prstGeom>
              <a:noFill/>
              <a:ln w="19050" cap="flat" cmpd="sng" algn="ctr">
                <a:gradFill flip="none" rotWithShape="1">
                  <a:gsLst>
                    <a:gs pos="0">
                      <a:srgbClr val="143F6A"/>
                    </a:gs>
                    <a:gs pos="100000">
                      <a:srgbClr val="1160A2"/>
                    </a:gs>
                  </a:gsLst>
                  <a:lin ang="10800000" scaled="1"/>
                  <a:tileRect/>
                </a:gradFill>
                <a:prstDash val="sysDash"/>
                <a:miter lim="800000"/>
                <a:tailEnd type="triangle" w="lg" len="lg"/>
              </a:ln>
              <a:effectLst/>
            </p:spPr>
          </p:cxnSp>
          <p:cxnSp>
            <p:nvCxnSpPr>
              <p:cNvPr id="381" name="Straight Arrow Connector 380">
                <a:extLst>
                  <a:ext uri="{FF2B5EF4-FFF2-40B4-BE49-F238E27FC236}">
                    <a16:creationId xmlns:a16="http://schemas.microsoft.com/office/drawing/2014/main" id="{9613BAB2-3E73-4260-A294-29BF74D0D566}"/>
                  </a:ext>
                </a:extLst>
              </p:cNvPr>
              <p:cNvCxnSpPr>
                <a:cxnSpLocks/>
                <a:stCxn id="377" idx="1"/>
              </p:cNvCxnSpPr>
              <p:nvPr/>
            </p:nvCxnSpPr>
            <p:spPr>
              <a:xfrm flipH="1" flipV="1">
                <a:off x="11838038" y="6880739"/>
                <a:ext cx="500238" cy="147802"/>
              </a:xfrm>
              <a:prstGeom prst="straightConnector1">
                <a:avLst/>
              </a:prstGeom>
              <a:noFill/>
              <a:ln w="19050" cap="flat" cmpd="sng" algn="ctr">
                <a:gradFill flip="none" rotWithShape="1">
                  <a:gsLst>
                    <a:gs pos="0">
                      <a:srgbClr val="143F6A"/>
                    </a:gs>
                    <a:gs pos="100000">
                      <a:srgbClr val="1160A2"/>
                    </a:gs>
                  </a:gsLst>
                  <a:lin ang="10800000" scaled="1"/>
                  <a:tileRect/>
                </a:gradFill>
                <a:prstDash val="sysDash"/>
                <a:miter lim="800000"/>
                <a:tailEnd type="triangle" w="lg" len="lg"/>
              </a:ln>
              <a:effectLst/>
            </p:spPr>
          </p:cxnSp>
        </p:grpSp>
      </p:grpSp>
      <p:grpSp>
        <p:nvGrpSpPr>
          <p:cNvPr id="432" name="Group 431">
            <a:extLst>
              <a:ext uri="{FF2B5EF4-FFF2-40B4-BE49-F238E27FC236}">
                <a16:creationId xmlns:a16="http://schemas.microsoft.com/office/drawing/2014/main" id="{BFF7001B-4F4D-4EFD-87B8-33392E7AE0B2}"/>
              </a:ext>
            </a:extLst>
          </p:cNvPr>
          <p:cNvGrpSpPr/>
          <p:nvPr/>
        </p:nvGrpSpPr>
        <p:grpSpPr>
          <a:xfrm>
            <a:off x="4434231" y="1421611"/>
            <a:ext cx="3098136" cy="2643516"/>
            <a:chOff x="819291" y="1527952"/>
            <a:chExt cx="3098136" cy="2643516"/>
          </a:xfrm>
        </p:grpSpPr>
        <p:grpSp>
          <p:nvGrpSpPr>
            <p:cNvPr id="433" name="Group 432">
              <a:extLst>
                <a:ext uri="{FF2B5EF4-FFF2-40B4-BE49-F238E27FC236}">
                  <a16:creationId xmlns:a16="http://schemas.microsoft.com/office/drawing/2014/main" id="{526B2DCB-41FF-426A-82E9-78F88B6865E1}"/>
                </a:ext>
              </a:extLst>
            </p:cNvPr>
            <p:cNvGrpSpPr/>
            <p:nvPr/>
          </p:nvGrpSpPr>
          <p:grpSpPr>
            <a:xfrm>
              <a:off x="819291" y="1527952"/>
              <a:ext cx="3098136" cy="2397496"/>
              <a:chOff x="819291" y="1527952"/>
              <a:chExt cx="3098136" cy="2397496"/>
            </a:xfrm>
          </p:grpSpPr>
          <p:sp>
            <p:nvSpPr>
              <p:cNvPr id="435" name="Rounded Rectangle 15">
                <a:extLst>
                  <a:ext uri="{FF2B5EF4-FFF2-40B4-BE49-F238E27FC236}">
                    <a16:creationId xmlns:a16="http://schemas.microsoft.com/office/drawing/2014/main" id="{EF1FAAD0-E09E-4E17-ABBB-1B0717E6C83E}"/>
                  </a:ext>
                </a:extLst>
              </p:cNvPr>
              <p:cNvSpPr/>
              <p:nvPr/>
            </p:nvSpPr>
            <p:spPr>
              <a:xfrm>
                <a:off x="819291" y="1628526"/>
                <a:ext cx="3098136" cy="1991176"/>
              </a:xfrm>
              <a:prstGeom prst="roundRect">
                <a:avLst/>
              </a:prstGeom>
              <a:noFill/>
              <a:ln w="15875" cap="flat" cmpd="sng" algn="ctr">
                <a:solidFill>
                  <a:srgbClr val="143F6A">
                    <a:shade val="50000"/>
                  </a:srgbClr>
                </a:solidFill>
                <a:prstDash val="solid"/>
                <a:miter lim="800000"/>
              </a:ln>
              <a:effectLst/>
            </p:spPr>
            <p:txBody>
              <a:bodyPr tIns="0" rtlCol="0" anchor="t"/>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Calibri" panose="020F0502020204030204"/>
                    <a:ea typeface="+mn-ea"/>
                    <a:cs typeface="+mn-cs"/>
                  </a:rPr>
                  <a:t>NR Vehicle to Everything (V2X) Services</a:t>
                </a:r>
              </a:p>
            </p:txBody>
          </p:sp>
          <p:pic>
            <p:nvPicPr>
              <p:cNvPr id="436" name="Graphic 435">
                <a:extLst>
                  <a:ext uri="{FF2B5EF4-FFF2-40B4-BE49-F238E27FC236}">
                    <a16:creationId xmlns:a16="http://schemas.microsoft.com/office/drawing/2014/main" id="{CF229A42-50F9-4EE0-B0A5-4B479EE5EFB7}"/>
                  </a:ext>
                </a:extLst>
              </p:cNvPr>
              <p:cNvPicPr>
                <a:picLocks noChangeAspect="1"/>
              </p:cNvPicPr>
              <p:nvPr/>
            </p:nvPicPr>
            <p:blipFill>
              <a:blip r:embed="rId27" cstate="screen">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3019155" y="2421093"/>
                <a:ext cx="430619" cy="446568"/>
              </a:xfrm>
              <a:prstGeom prst="rect">
                <a:avLst/>
              </a:prstGeom>
            </p:spPr>
          </p:pic>
          <p:pic>
            <p:nvPicPr>
              <p:cNvPr id="437" name="Graphic 4" descr="Smart Phone with solid fill">
                <a:extLst>
                  <a:ext uri="{FF2B5EF4-FFF2-40B4-BE49-F238E27FC236}">
                    <a16:creationId xmlns:a16="http://schemas.microsoft.com/office/drawing/2014/main" id="{5294B8B6-A0CF-40EE-8993-B1E2D94A70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49522" y="2238910"/>
                <a:ext cx="430619" cy="511914"/>
              </a:xfrm>
              <a:prstGeom prst="rect">
                <a:avLst/>
              </a:prstGeom>
            </p:spPr>
          </p:pic>
          <p:pic>
            <p:nvPicPr>
              <p:cNvPr id="438" name="Graphic 437" descr="Traffic light with solid fill">
                <a:extLst>
                  <a:ext uri="{FF2B5EF4-FFF2-40B4-BE49-F238E27FC236}">
                    <a16:creationId xmlns:a16="http://schemas.microsoft.com/office/drawing/2014/main" id="{08FF0B70-D8DD-4E64-8329-B806121D4666}"/>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2019679" y="2398524"/>
                <a:ext cx="543007" cy="543007"/>
              </a:xfrm>
              <a:prstGeom prst="rect">
                <a:avLst/>
              </a:prstGeom>
            </p:spPr>
          </p:pic>
          <p:pic>
            <p:nvPicPr>
              <p:cNvPr id="439" name="Graphic 438">
                <a:extLst>
                  <a:ext uri="{FF2B5EF4-FFF2-40B4-BE49-F238E27FC236}">
                    <a16:creationId xmlns:a16="http://schemas.microsoft.com/office/drawing/2014/main" id="{158FE4AE-6A7A-4FD8-8A85-98B14637E9A5}"/>
                  </a:ext>
                </a:extLst>
              </p:cNvPr>
              <p:cNvPicPr>
                <a:picLocks noChangeAspect="1"/>
              </p:cNvPicPr>
              <p:nvPr/>
            </p:nvPicPr>
            <p:blipFill>
              <a:blip r:embed="rId27" cstate="screen">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1150268" y="2307500"/>
                <a:ext cx="430619" cy="446568"/>
              </a:xfrm>
              <a:prstGeom prst="rect">
                <a:avLst/>
              </a:prstGeom>
            </p:spPr>
          </p:pic>
          <p:sp>
            <p:nvSpPr>
              <p:cNvPr id="440" name="Rounded Rectangle 15">
                <a:extLst>
                  <a:ext uri="{FF2B5EF4-FFF2-40B4-BE49-F238E27FC236}">
                    <a16:creationId xmlns:a16="http://schemas.microsoft.com/office/drawing/2014/main" id="{BA783B31-4C39-4E0E-AD25-555E3CB0F9EE}"/>
                  </a:ext>
                </a:extLst>
              </p:cNvPr>
              <p:cNvSpPr/>
              <p:nvPr/>
            </p:nvSpPr>
            <p:spPr>
              <a:xfrm>
                <a:off x="1975694" y="1527952"/>
                <a:ext cx="1097280" cy="201148"/>
              </a:xfrm>
              <a:prstGeom prst="roundRect">
                <a:avLst/>
              </a:prstGeom>
              <a:solidFill>
                <a:srgbClr val="000000"/>
              </a:solidFill>
              <a:ln w="12700" cap="flat" cmpd="sng" algn="ctr">
                <a:solidFill>
                  <a:srgbClr val="000000">
                    <a:shade val="50000"/>
                  </a:srgbClr>
                </a:solidFill>
                <a:prstDash val="solid"/>
                <a:miter lim="800000"/>
              </a:ln>
              <a:effectLst/>
            </p:spPr>
            <p:txBody>
              <a:bodyPr t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Calibri" panose="020F0502020204030204"/>
                    <a:ea typeface="+mn-ea"/>
                    <a:cs typeface="+mn-cs"/>
                  </a:rPr>
                  <a:t>3GPP Rel-16 +</a:t>
                </a:r>
              </a:p>
            </p:txBody>
          </p:sp>
          <p:grpSp>
            <p:nvGrpSpPr>
              <p:cNvPr id="441" name="Group 440">
                <a:extLst>
                  <a:ext uri="{FF2B5EF4-FFF2-40B4-BE49-F238E27FC236}">
                    <a16:creationId xmlns:a16="http://schemas.microsoft.com/office/drawing/2014/main" id="{54A83029-919E-4991-9926-78277DED65EF}"/>
                  </a:ext>
                </a:extLst>
              </p:cNvPr>
              <p:cNvGrpSpPr/>
              <p:nvPr/>
            </p:nvGrpSpPr>
            <p:grpSpPr>
              <a:xfrm>
                <a:off x="1258518" y="3016060"/>
                <a:ext cx="2219683" cy="909388"/>
                <a:chOff x="785771" y="4922217"/>
                <a:chExt cx="2219683" cy="909388"/>
              </a:xfrm>
            </p:grpSpPr>
            <p:grpSp>
              <p:nvGrpSpPr>
                <p:cNvPr id="443" name="Group 442">
                  <a:extLst>
                    <a:ext uri="{FF2B5EF4-FFF2-40B4-BE49-F238E27FC236}">
                      <a16:creationId xmlns:a16="http://schemas.microsoft.com/office/drawing/2014/main" id="{91897155-2EBD-4AE8-ADF5-C246F7D6436C}"/>
                    </a:ext>
                  </a:extLst>
                </p:cNvPr>
                <p:cNvGrpSpPr/>
                <p:nvPr/>
              </p:nvGrpSpPr>
              <p:grpSpPr>
                <a:xfrm>
                  <a:off x="785771" y="4922217"/>
                  <a:ext cx="2219683" cy="909388"/>
                  <a:chOff x="733380" y="4725287"/>
                  <a:chExt cx="2219683" cy="909388"/>
                </a:xfrm>
              </p:grpSpPr>
              <p:sp>
                <p:nvSpPr>
                  <p:cNvPr id="473" name="Rounded Rectangle 15">
                    <a:extLst>
                      <a:ext uri="{FF2B5EF4-FFF2-40B4-BE49-F238E27FC236}">
                        <a16:creationId xmlns:a16="http://schemas.microsoft.com/office/drawing/2014/main" id="{CE035E64-D24A-4AD9-AA0B-FC1A0E373545}"/>
                      </a:ext>
                    </a:extLst>
                  </p:cNvPr>
                  <p:cNvSpPr/>
                  <p:nvPr/>
                </p:nvSpPr>
                <p:spPr>
                  <a:xfrm>
                    <a:off x="733380" y="4732246"/>
                    <a:ext cx="2219683" cy="902429"/>
                  </a:xfrm>
                  <a:prstGeom prst="roundRect">
                    <a:avLst/>
                  </a:prstGeom>
                  <a:solidFill>
                    <a:srgbClr val="219FE8"/>
                  </a:solidFill>
                  <a:ln w="12700" cap="flat" cmpd="sng" algn="ctr">
                    <a:solidFill>
                      <a:srgbClr val="219FE8">
                        <a:lumMod val="40000"/>
                        <a:lumOff val="60000"/>
                      </a:srgbClr>
                    </a:solidFill>
                    <a:prstDash val="solid"/>
                    <a:miter lim="800000"/>
                  </a:ln>
                  <a:effectLst/>
                </p:spPr>
                <p:txBody>
                  <a:bodyPr tIns="0" rtlCol="0" anchor="t"/>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43F6A"/>
                      </a:solidFill>
                      <a:effectLst/>
                      <a:uLnTx/>
                      <a:uFillTx/>
                      <a:latin typeface="Calibri" panose="020F0502020204030204"/>
                      <a:ea typeface="+mn-ea"/>
                      <a:cs typeface="+mn-cs"/>
                    </a:endParaRPr>
                  </a:p>
                </p:txBody>
              </p:sp>
              <p:sp>
                <p:nvSpPr>
                  <p:cNvPr id="474" name="TextBox 473">
                    <a:extLst>
                      <a:ext uri="{FF2B5EF4-FFF2-40B4-BE49-F238E27FC236}">
                        <a16:creationId xmlns:a16="http://schemas.microsoft.com/office/drawing/2014/main" id="{BAED567C-DAA7-4DD2-95B0-1294D6EEE1AF}"/>
                      </a:ext>
                    </a:extLst>
                  </p:cNvPr>
                  <p:cNvSpPr txBox="1"/>
                  <p:nvPr/>
                </p:nvSpPr>
                <p:spPr>
                  <a:xfrm>
                    <a:off x="814587" y="4725287"/>
                    <a:ext cx="2052549" cy="523220"/>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rPr>
                      <a:t>V2X Communication</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rPr>
                      <a:t>Broadcast, Groupcast, Unicast</a:t>
                    </a:r>
                  </a:p>
                </p:txBody>
              </p:sp>
            </p:grpSp>
            <p:grpSp>
              <p:nvGrpSpPr>
                <p:cNvPr id="444" name="Group 443">
                  <a:extLst>
                    <a:ext uri="{FF2B5EF4-FFF2-40B4-BE49-F238E27FC236}">
                      <a16:creationId xmlns:a16="http://schemas.microsoft.com/office/drawing/2014/main" id="{77DFAFCD-BFC7-451A-B45F-87EAF62B954F}"/>
                    </a:ext>
                  </a:extLst>
                </p:cNvPr>
                <p:cNvGrpSpPr/>
                <p:nvPr/>
              </p:nvGrpSpPr>
              <p:grpSpPr>
                <a:xfrm>
                  <a:off x="1130603" y="5425737"/>
                  <a:ext cx="282613" cy="383587"/>
                  <a:chOff x="6327554" y="5191604"/>
                  <a:chExt cx="282613" cy="383587"/>
                </a:xfrm>
              </p:grpSpPr>
              <p:grpSp>
                <p:nvGrpSpPr>
                  <p:cNvPr id="463" name="Group 462">
                    <a:extLst>
                      <a:ext uri="{FF2B5EF4-FFF2-40B4-BE49-F238E27FC236}">
                        <a16:creationId xmlns:a16="http://schemas.microsoft.com/office/drawing/2014/main" id="{97252DF9-6DA0-4B38-AA57-58409AA9D20C}"/>
                      </a:ext>
                    </a:extLst>
                  </p:cNvPr>
                  <p:cNvGrpSpPr/>
                  <p:nvPr/>
                </p:nvGrpSpPr>
                <p:grpSpPr>
                  <a:xfrm>
                    <a:off x="6327554" y="5191604"/>
                    <a:ext cx="282613" cy="383587"/>
                    <a:chOff x="4588563" y="5158654"/>
                    <a:chExt cx="282613" cy="383587"/>
                  </a:xfrm>
                </p:grpSpPr>
                <p:sp>
                  <p:nvSpPr>
                    <p:cNvPr id="468" name="Oval 467">
                      <a:extLst>
                        <a:ext uri="{FF2B5EF4-FFF2-40B4-BE49-F238E27FC236}">
                          <a16:creationId xmlns:a16="http://schemas.microsoft.com/office/drawing/2014/main" id="{E0B2E8C6-997E-4CDA-ACB9-30D9934673E7}"/>
                        </a:ext>
                      </a:extLst>
                    </p:cNvPr>
                    <p:cNvSpPr/>
                    <p:nvPr/>
                  </p:nvSpPr>
                  <p:spPr>
                    <a:xfrm>
                      <a:off x="4588563" y="5325344"/>
                      <a:ext cx="54176" cy="54176"/>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469" name="Oval 468">
                      <a:extLst>
                        <a:ext uri="{FF2B5EF4-FFF2-40B4-BE49-F238E27FC236}">
                          <a16:creationId xmlns:a16="http://schemas.microsoft.com/office/drawing/2014/main" id="{BC9D8491-E8DE-476E-8B10-E155A564F3E9}"/>
                        </a:ext>
                      </a:extLst>
                    </p:cNvPr>
                    <p:cNvSpPr/>
                    <p:nvPr/>
                  </p:nvSpPr>
                  <p:spPr>
                    <a:xfrm>
                      <a:off x="4759649" y="5158654"/>
                      <a:ext cx="54176" cy="54176"/>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470" name="Oval 469">
                      <a:extLst>
                        <a:ext uri="{FF2B5EF4-FFF2-40B4-BE49-F238E27FC236}">
                          <a16:creationId xmlns:a16="http://schemas.microsoft.com/office/drawing/2014/main" id="{62B21BD3-653C-4011-82F9-BDCAECF4D298}"/>
                        </a:ext>
                      </a:extLst>
                    </p:cNvPr>
                    <p:cNvSpPr/>
                    <p:nvPr/>
                  </p:nvSpPr>
                  <p:spPr>
                    <a:xfrm>
                      <a:off x="4817000" y="5266293"/>
                      <a:ext cx="54176" cy="54176"/>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471" name="Oval 470">
                      <a:extLst>
                        <a:ext uri="{FF2B5EF4-FFF2-40B4-BE49-F238E27FC236}">
                          <a16:creationId xmlns:a16="http://schemas.microsoft.com/office/drawing/2014/main" id="{F2EA0E40-2D93-4A7F-9851-D9B70D6DBCFD}"/>
                        </a:ext>
                      </a:extLst>
                    </p:cNvPr>
                    <p:cNvSpPr/>
                    <p:nvPr/>
                  </p:nvSpPr>
                  <p:spPr>
                    <a:xfrm>
                      <a:off x="4813825" y="5385181"/>
                      <a:ext cx="54176" cy="54176"/>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472" name="Oval 471">
                      <a:extLst>
                        <a:ext uri="{FF2B5EF4-FFF2-40B4-BE49-F238E27FC236}">
                          <a16:creationId xmlns:a16="http://schemas.microsoft.com/office/drawing/2014/main" id="{8BF5B58F-CD17-4F2D-8DBA-E1047AB7FBAF}"/>
                        </a:ext>
                      </a:extLst>
                    </p:cNvPr>
                    <p:cNvSpPr/>
                    <p:nvPr/>
                  </p:nvSpPr>
                  <p:spPr>
                    <a:xfrm>
                      <a:off x="4755564" y="5488065"/>
                      <a:ext cx="54176" cy="54176"/>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grpSp>
              <p:cxnSp>
                <p:nvCxnSpPr>
                  <p:cNvPr id="464" name="Straight Arrow Connector 463">
                    <a:extLst>
                      <a:ext uri="{FF2B5EF4-FFF2-40B4-BE49-F238E27FC236}">
                        <a16:creationId xmlns:a16="http://schemas.microsoft.com/office/drawing/2014/main" id="{003A488F-666F-41F0-A944-CD56B3F91B28}"/>
                      </a:ext>
                    </a:extLst>
                  </p:cNvPr>
                  <p:cNvCxnSpPr>
                    <a:cxnSpLocks/>
                    <a:stCxn id="468" idx="0"/>
                    <a:endCxn id="469" idx="3"/>
                  </p:cNvCxnSpPr>
                  <p:nvPr/>
                </p:nvCxnSpPr>
                <p:spPr>
                  <a:xfrm flipV="1">
                    <a:off x="6354642" y="5237846"/>
                    <a:ext cx="151932" cy="120448"/>
                  </a:xfrm>
                  <a:prstGeom prst="straightConnector1">
                    <a:avLst/>
                  </a:prstGeom>
                  <a:noFill/>
                  <a:ln w="6350" cap="flat" cmpd="sng" algn="ctr">
                    <a:solidFill>
                      <a:srgbClr val="1160A2"/>
                    </a:solidFill>
                    <a:prstDash val="solid"/>
                    <a:miter lim="800000"/>
                    <a:tailEnd type="triangle" w="sm" len="sm"/>
                  </a:ln>
                  <a:effectLst/>
                </p:spPr>
              </p:cxnSp>
              <p:cxnSp>
                <p:nvCxnSpPr>
                  <p:cNvPr id="465" name="Straight Arrow Connector 464">
                    <a:extLst>
                      <a:ext uri="{FF2B5EF4-FFF2-40B4-BE49-F238E27FC236}">
                        <a16:creationId xmlns:a16="http://schemas.microsoft.com/office/drawing/2014/main" id="{FD9DBE63-78BC-423A-86AC-95121F6A4610}"/>
                      </a:ext>
                    </a:extLst>
                  </p:cNvPr>
                  <p:cNvCxnSpPr>
                    <a:cxnSpLocks/>
                    <a:stCxn id="468" idx="7"/>
                    <a:endCxn id="470" idx="2"/>
                  </p:cNvCxnSpPr>
                  <p:nvPr/>
                </p:nvCxnSpPr>
                <p:spPr>
                  <a:xfrm flipV="1">
                    <a:off x="6373796" y="5326331"/>
                    <a:ext cx="182195" cy="39897"/>
                  </a:xfrm>
                  <a:prstGeom prst="straightConnector1">
                    <a:avLst/>
                  </a:prstGeom>
                  <a:noFill/>
                  <a:ln w="6350" cap="flat" cmpd="sng" algn="ctr">
                    <a:solidFill>
                      <a:srgbClr val="1160A2"/>
                    </a:solidFill>
                    <a:prstDash val="solid"/>
                    <a:miter lim="800000"/>
                    <a:tailEnd type="triangle" w="sm" len="sm"/>
                  </a:ln>
                  <a:effectLst/>
                </p:spPr>
              </p:cxnSp>
              <p:cxnSp>
                <p:nvCxnSpPr>
                  <p:cNvPr id="466" name="Straight Arrow Connector 465">
                    <a:extLst>
                      <a:ext uri="{FF2B5EF4-FFF2-40B4-BE49-F238E27FC236}">
                        <a16:creationId xmlns:a16="http://schemas.microsoft.com/office/drawing/2014/main" id="{D1894EFD-68C1-40C4-AD2F-C2F870FD48CC}"/>
                      </a:ext>
                    </a:extLst>
                  </p:cNvPr>
                  <p:cNvCxnSpPr>
                    <a:cxnSpLocks/>
                    <a:stCxn id="468" idx="5"/>
                    <a:endCxn id="471" idx="2"/>
                  </p:cNvCxnSpPr>
                  <p:nvPr/>
                </p:nvCxnSpPr>
                <p:spPr>
                  <a:xfrm>
                    <a:off x="6373796" y="5404536"/>
                    <a:ext cx="179020" cy="40683"/>
                  </a:xfrm>
                  <a:prstGeom prst="straightConnector1">
                    <a:avLst/>
                  </a:prstGeom>
                  <a:noFill/>
                  <a:ln w="6350" cap="flat" cmpd="sng" algn="ctr">
                    <a:solidFill>
                      <a:srgbClr val="1160A2"/>
                    </a:solidFill>
                    <a:prstDash val="solid"/>
                    <a:miter lim="800000"/>
                    <a:tailEnd type="triangle" w="sm" len="sm"/>
                  </a:ln>
                  <a:effectLst/>
                </p:spPr>
              </p:cxnSp>
              <p:cxnSp>
                <p:nvCxnSpPr>
                  <p:cNvPr id="467" name="Straight Arrow Connector 466">
                    <a:extLst>
                      <a:ext uri="{FF2B5EF4-FFF2-40B4-BE49-F238E27FC236}">
                        <a16:creationId xmlns:a16="http://schemas.microsoft.com/office/drawing/2014/main" id="{C3893904-E39D-4330-AAB9-3467EC1F2A41}"/>
                      </a:ext>
                    </a:extLst>
                  </p:cNvPr>
                  <p:cNvCxnSpPr>
                    <a:cxnSpLocks/>
                    <a:endCxn id="472" idx="1"/>
                  </p:cNvCxnSpPr>
                  <p:nvPr/>
                </p:nvCxnSpPr>
                <p:spPr>
                  <a:xfrm>
                    <a:off x="6354642" y="5410467"/>
                    <a:ext cx="147847" cy="118482"/>
                  </a:xfrm>
                  <a:prstGeom prst="straightConnector1">
                    <a:avLst/>
                  </a:prstGeom>
                  <a:noFill/>
                  <a:ln w="6350" cap="flat" cmpd="sng" algn="ctr">
                    <a:solidFill>
                      <a:srgbClr val="1160A2"/>
                    </a:solidFill>
                    <a:prstDash val="solid"/>
                    <a:miter lim="800000"/>
                    <a:tailEnd type="triangle" w="sm" len="sm"/>
                  </a:ln>
                  <a:effectLst/>
                </p:spPr>
              </p:cxnSp>
            </p:grpSp>
            <p:grpSp>
              <p:nvGrpSpPr>
                <p:cNvPr id="445" name="Group 444">
                  <a:extLst>
                    <a:ext uri="{FF2B5EF4-FFF2-40B4-BE49-F238E27FC236}">
                      <a16:creationId xmlns:a16="http://schemas.microsoft.com/office/drawing/2014/main" id="{D20CF34E-99D5-4C9F-B5B2-1AA09AF54C16}"/>
                    </a:ext>
                  </a:extLst>
                </p:cNvPr>
                <p:cNvGrpSpPr/>
                <p:nvPr/>
              </p:nvGrpSpPr>
              <p:grpSpPr>
                <a:xfrm>
                  <a:off x="1788710" y="5425737"/>
                  <a:ext cx="282613" cy="383587"/>
                  <a:chOff x="7000831" y="5195698"/>
                  <a:chExt cx="282613" cy="383587"/>
                </a:xfrm>
              </p:grpSpPr>
              <p:grpSp>
                <p:nvGrpSpPr>
                  <p:cNvPr id="455" name="Group 454">
                    <a:extLst>
                      <a:ext uri="{FF2B5EF4-FFF2-40B4-BE49-F238E27FC236}">
                        <a16:creationId xmlns:a16="http://schemas.microsoft.com/office/drawing/2014/main" id="{AC1D5471-168C-4E21-855E-2DA6934BACC0}"/>
                      </a:ext>
                    </a:extLst>
                  </p:cNvPr>
                  <p:cNvGrpSpPr/>
                  <p:nvPr/>
                </p:nvGrpSpPr>
                <p:grpSpPr>
                  <a:xfrm>
                    <a:off x="7000831" y="5195698"/>
                    <a:ext cx="282613" cy="383587"/>
                    <a:chOff x="4588563" y="5158654"/>
                    <a:chExt cx="282613" cy="383587"/>
                  </a:xfrm>
                </p:grpSpPr>
                <p:sp>
                  <p:nvSpPr>
                    <p:cNvPr id="458" name="Oval 457">
                      <a:extLst>
                        <a:ext uri="{FF2B5EF4-FFF2-40B4-BE49-F238E27FC236}">
                          <a16:creationId xmlns:a16="http://schemas.microsoft.com/office/drawing/2014/main" id="{64FA2264-0B94-4114-BB51-1BBCA5667C73}"/>
                        </a:ext>
                      </a:extLst>
                    </p:cNvPr>
                    <p:cNvSpPr/>
                    <p:nvPr/>
                  </p:nvSpPr>
                  <p:spPr>
                    <a:xfrm>
                      <a:off x="4588563" y="5325344"/>
                      <a:ext cx="54176" cy="54176"/>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459" name="Oval 458">
                      <a:extLst>
                        <a:ext uri="{FF2B5EF4-FFF2-40B4-BE49-F238E27FC236}">
                          <a16:creationId xmlns:a16="http://schemas.microsoft.com/office/drawing/2014/main" id="{5418E481-E35B-47AA-89BE-B0CCCAAE79C8}"/>
                        </a:ext>
                      </a:extLst>
                    </p:cNvPr>
                    <p:cNvSpPr/>
                    <p:nvPr/>
                  </p:nvSpPr>
                  <p:spPr>
                    <a:xfrm>
                      <a:off x="4759649" y="5158654"/>
                      <a:ext cx="54176" cy="54176"/>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460" name="Oval 459">
                      <a:extLst>
                        <a:ext uri="{FF2B5EF4-FFF2-40B4-BE49-F238E27FC236}">
                          <a16:creationId xmlns:a16="http://schemas.microsoft.com/office/drawing/2014/main" id="{6D0C7D89-3B44-4E42-8E20-F9BDB9C6F478}"/>
                        </a:ext>
                      </a:extLst>
                    </p:cNvPr>
                    <p:cNvSpPr/>
                    <p:nvPr/>
                  </p:nvSpPr>
                  <p:spPr>
                    <a:xfrm>
                      <a:off x="4817000" y="5266293"/>
                      <a:ext cx="54176" cy="54176"/>
                    </a:xfrm>
                    <a:prstGeom prst="ellipse">
                      <a:avLst/>
                    </a:prstGeom>
                    <a:solidFill>
                      <a:srgbClr val="000000">
                        <a:lumMod val="50000"/>
                        <a:lumOff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461" name="Oval 460">
                      <a:extLst>
                        <a:ext uri="{FF2B5EF4-FFF2-40B4-BE49-F238E27FC236}">
                          <a16:creationId xmlns:a16="http://schemas.microsoft.com/office/drawing/2014/main" id="{7442F3BB-1952-4205-90E7-4473B1553742}"/>
                        </a:ext>
                      </a:extLst>
                    </p:cNvPr>
                    <p:cNvSpPr/>
                    <p:nvPr/>
                  </p:nvSpPr>
                  <p:spPr>
                    <a:xfrm>
                      <a:off x="4813825" y="5385181"/>
                      <a:ext cx="54176" cy="54176"/>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462" name="Oval 461">
                      <a:extLst>
                        <a:ext uri="{FF2B5EF4-FFF2-40B4-BE49-F238E27FC236}">
                          <a16:creationId xmlns:a16="http://schemas.microsoft.com/office/drawing/2014/main" id="{DE525456-A0D9-4E4F-8DF9-725CC2A75D2D}"/>
                        </a:ext>
                      </a:extLst>
                    </p:cNvPr>
                    <p:cNvSpPr/>
                    <p:nvPr/>
                  </p:nvSpPr>
                  <p:spPr>
                    <a:xfrm>
                      <a:off x="4755564" y="5488065"/>
                      <a:ext cx="54176" cy="54176"/>
                    </a:xfrm>
                    <a:prstGeom prst="ellipse">
                      <a:avLst/>
                    </a:prstGeom>
                    <a:solidFill>
                      <a:srgbClr val="000000">
                        <a:lumMod val="50000"/>
                        <a:lumOff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grpSp>
              <p:cxnSp>
                <p:nvCxnSpPr>
                  <p:cNvPr id="456" name="Straight Arrow Connector 455">
                    <a:extLst>
                      <a:ext uri="{FF2B5EF4-FFF2-40B4-BE49-F238E27FC236}">
                        <a16:creationId xmlns:a16="http://schemas.microsoft.com/office/drawing/2014/main" id="{A9DC18BE-C0F4-41CB-B558-FFFA6BAC3EA0}"/>
                      </a:ext>
                    </a:extLst>
                  </p:cNvPr>
                  <p:cNvCxnSpPr>
                    <a:cxnSpLocks/>
                    <a:stCxn id="458" idx="0"/>
                    <a:endCxn id="459" idx="3"/>
                  </p:cNvCxnSpPr>
                  <p:nvPr/>
                </p:nvCxnSpPr>
                <p:spPr>
                  <a:xfrm flipV="1">
                    <a:off x="7027919" y="5241940"/>
                    <a:ext cx="151932" cy="120448"/>
                  </a:xfrm>
                  <a:prstGeom prst="straightConnector1">
                    <a:avLst/>
                  </a:prstGeom>
                  <a:noFill/>
                  <a:ln w="6350" cap="flat" cmpd="sng" algn="ctr">
                    <a:solidFill>
                      <a:srgbClr val="1160A2"/>
                    </a:solidFill>
                    <a:prstDash val="solid"/>
                    <a:miter lim="800000"/>
                    <a:tailEnd type="triangle" w="sm" len="sm"/>
                  </a:ln>
                  <a:effectLst/>
                </p:spPr>
              </p:cxnSp>
              <p:cxnSp>
                <p:nvCxnSpPr>
                  <p:cNvPr id="457" name="Straight Arrow Connector 456">
                    <a:extLst>
                      <a:ext uri="{FF2B5EF4-FFF2-40B4-BE49-F238E27FC236}">
                        <a16:creationId xmlns:a16="http://schemas.microsoft.com/office/drawing/2014/main" id="{54BB54C7-BD56-47C3-A572-75EB587BDF11}"/>
                      </a:ext>
                    </a:extLst>
                  </p:cNvPr>
                  <p:cNvCxnSpPr>
                    <a:cxnSpLocks/>
                    <a:stCxn id="458" idx="5"/>
                    <a:endCxn id="461" idx="2"/>
                  </p:cNvCxnSpPr>
                  <p:nvPr/>
                </p:nvCxnSpPr>
                <p:spPr>
                  <a:xfrm>
                    <a:off x="7047073" y="5408630"/>
                    <a:ext cx="179020" cy="40683"/>
                  </a:xfrm>
                  <a:prstGeom prst="straightConnector1">
                    <a:avLst/>
                  </a:prstGeom>
                  <a:noFill/>
                  <a:ln w="6350" cap="flat" cmpd="sng" algn="ctr">
                    <a:solidFill>
                      <a:srgbClr val="1160A2"/>
                    </a:solidFill>
                    <a:prstDash val="solid"/>
                    <a:miter lim="800000"/>
                    <a:tailEnd type="triangle" w="sm" len="sm"/>
                  </a:ln>
                  <a:effectLst/>
                </p:spPr>
              </p:cxnSp>
            </p:grpSp>
            <p:grpSp>
              <p:nvGrpSpPr>
                <p:cNvPr id="446" name="Group 445">
                  <a:extLst>
                    <a:ext uri="{FF2B5EF4-FFF2-40B4-BE49-F238E27FC236}">
                      <a16:creationId xmlns:a16="http://schemas.microsoft.com/office/drawing/2014/main" id="{491D062E-2CC2-4DC8-AA2E-8CC6EB6B2BD5}"/>
                    </a:ext>
                  </a:extLst>
                </p:cNvPr>
                <p:cNvGrpSpPr/>
                <p:nvPr/>
              </p:nvGrpSpPr>
              <p:grpSpPr>
                <a:xfrm>
                  <a:off x="2407447" y="5425737"/>
                  <a:ext cx="282613" cy="383587"/>
                  <a:chOff x="7604398" y="5165165"/>
                  <a:chExt cx="282613" cy="383587"/>
                </a:xfrm>
              </p:grpSpPr>
              <p:grpSp>
                <p:nvGrpSpPr>
                  <p:cNvPr id="447" name="Group 446">
                    <a:extLst>
                      <a:ext uri="{FF2B5EF4-FFF2-40B4-BE49-F238E27FC236}">
                        <a16:creationId xmlns:a16="http://schemas.microsoft.com/office/drawing/2014/main" id="{F540D63E-6D7F-4D13-8567-C6B72060CABD}"/>
                      </a:ext>
                    </a:extLst>
                  </p:cNvPr>
                  <p:cNvGrpSpPr/>
                  <p:nvPr/>
                </p:nvGrpSpPr>
                <p:grpSpPr>
                  <a:xfrm>
                    <a:off x="7604398" y="5165165"/>
                    <a:ext cx="282613" cy="383587"/>
                    <a:chOff x="4588563" y="5158654"/>
                    <a:chExt cx="282613" cy="383587"/>
                  </a:xfrm>
                </p:grpSpPr>
                <p:sp>
                  <p:nvSpPr>
                    <p:cNvPr id="450" name="Oval 449">
                      <a:extLst>
                        <a:ext uri="{FF2B5EF4-FFF2-40B4-BE49-F238E27FC236}">
                          <a16:creationId xmlns:a16="http://schemas.microsoft.com/office/drawing/2014/main" id="{0BEE3F2C-8345-4F9F-930D-089C4D883AB5}"/>
                        </a:ext>
                      </a:extLst>
                    </p:cNvPr>
                    <p:cNvSpPr/>
                    <p:nvPr/>
                  </p:nvSpPr>
                  <p:spPr>
                    <a:xfrm>
                      <a:off x="4588563" y="5325344"/>
                      <a:ext cx="54176" cy="54176"/>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451" name="Oval 450">
                      <a:extLst>
                        <a:ext uri="{FF2B5EF4-FFF2-40B4-BE49-F238E27FC236}">
                          <a16:creationId xmlns:a16="http://schemas.microsoft.com/office/drawing/2014/main" id="{2C4EF004-026D-4233-8E45-EE79054239FF}"/>
                        </a:ext>
                      </a:extLst>
                    </p:cNvPr>
                    <p:cNvSpPr/>
                    <p:nvPr/>
                  </p:nvSpPr>
                  <p:spPr>
                    <a:xfrm>
                      <a:off x="4759649" y="5158654"/>
                      <a:ext cx="54176" cy="54176"/>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452" name="Oval 451">
                      <a:extLst>
                        <a:ext uri="{FF2B5EF4-FFF2-40B4-BE49-F238E27FC236}">
                          <a16:creationId xmlns:a16="http://schemas.microsoft.com/office/drawing/2014/main" id="{C4248813-E65B-4064-8173-46B9E2958616}"/>
                        </a:ext>
                      </a:extLst>
                    </p:cNvPr>
                    <p:cNvSpPr/>
                    <p:nvPr/>
                  </p:nvSpPr>
                  <p:spPr>
                    <a:xfrm>
                      <a:off x="4817000" y="5266293"/>
                      <a:ext cx="54176" cy="54176"/>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453" name="Oval 452">
                      <a:extLst>
                        <a:ext uri="{FF2B5EF4-FFF2-40B4-BE49-F238E27FC236}">
                          <a16:creationId xmlns:a16="http://schemas.microsoft.com/office/drawing/2014/main" id="{B3CC726F-D330-4E3B-9501-61985DF88DE7}"/>
                        </a:ext>
                      </a:extLst>
                    </p:cNvPr>
                    <p:cNvSpPr/>
                    <p:nvPr/>
                  </p:nvSpPr>
                  <p:spPr>
                    <a:xfrm>
                      <a:off x="4813825" y="5385181"/>
                      <a:ext cx="54176" cy="54176"/>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454" name="Oval 453">
                      <a:extLst>
                        <a:ext uri="{FF2B5EF4-FFF2-40B4-BE49-F238E27FC236}">
                          <a16:creationId xmlns:a16="http://schemas.microsoft.com/office/drawing/2014/main" id="{07911929-BA3A-435B-A534-51EAF6D9ED1E}"/>
                        </a:ext>
                      </a:extLst>
                    </p:cNvPr>
                    <p:cNvSpPr/>
                    <p:nvPr/>
                  </p:nvSpPr>
                  <p:spPr>
                    <a:xfrm>
                      <a:off x="4755564" y="5488065"/>
                      <a:ext cx="54176" cy="54176"/>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grpSp>
              <p:cxnSp>
                <p:nvCxnSpPr>
                  <p:cNvPr id="448" name="Connector: Curved 447">
                    <a:extLst>
                      <a:ext uri="{FF2B5EF4-FFF2-40B4-BE49-F238E27FC236}">
                        <a16:creationId xmlns:a16="http://schemas.microsoft.com/office/drawing/2014/main" id="{4B56737C-35A5-406C-AB7D-70C99756FC0C}"/>
                      </a:ext>
                    </a:extLst>
                  </p:cNvPr>
                  <p:cNvCxnSpPr>
                    <a:cxnSpLocks/>
                    <a:endCxn id="451" idx="2"/>
                  </p:cNvCxnSpPr>
                  <p:nvPr/>
                </p:nvCxnSpPr>
                <p:spPr>
                  <a:xfrm rot="5400000" flipH="1" flipV="1">
                    <a:off x="7638554" y="5193714"/>
                    <a:ext cx="138391" cy="135470"/>
                  </a:xfrm>
                  <a:prstGeom prst="curvedConnector2">
                    <a:avLst/>
                  </a:prstGeom>
                  <a:noFill/>
                  <a:ln w="6350" cap="flat" cmpd="sng" algn="ctr">
                    <a:solidFill>
                      <a:srgbClr val="1160A2"/>
                    </a:solidFill>
                    <a:prstDash val="solid"/>
                    <a:miter lim="800000"/>
                    <a:tailEnd type="triangle" w="sm" len="sm"/>
                  </a:ln>
                  <a:effectLst/>
                </p:spPr>
              </p:cxnSp>
              <p:cxnSp>
                <p:nvCxnSpPr>
                  <p:cNvPr id="449" name="Connector: Curved 448">
                    <a:extLst>
                      <a:ext uri="{FF2B5EF4-FFF2-40B4-BE49-F238E27FC236}">
                        <a16:creationId xmlns:a16="http://schemas.microsoft.com/office/drawing/2014/main" id="{E9BFB14E-CF48-460C-8BC7-AC3FCAC9A221}"/>
                      </a:ext>
                    </a:extLst>
                  </p:cNvPr>
                  <p:cNvCxnSpPr>
                    <a:cxnSpLocks/>
                    <a:stCxn id="452" idx="2"/>
                    <a:endCxn id="454" idx="2"/>
                  </p:cNvCxnSpPr>
                  <p:nvPr/>
                </p:nvCxnSpPr>
                <p:spPr>
                  <a:xfrm rot="10800000" flipV="1">
                    <a:off x="7771399" y="5299892"/>
                    <a:ext cx="61436" cy="221772"/>
                  </a:xfrm>
                  <a:prstGeom prst="curvedConnector3">
                    <a:avLst>
                      <a:gd name="adj1" fmla="val 141344"/>
                    </a:avLst>
                  </a:prstGeom>
                  <a:noFill/>
                  <a:ln w="6350" cap="flat" cmpd="sng" algn="ctr">
                    <a:solidFill>
                      <a:srgbClr val="1160A2"/>
                    </a:solidFill>
                    <a:prstDash val="solid"/>
                    <a:miter lim="800000"/>
                    <a:tailEnd type="triangle" w="sm" len="sm"/>
                  </a:ln>
                  <a:effectLst/>
                </p:spPr>
              </p:cxnSp>
            </p:grpSp>
          </p:grpSp>
          <p:pic>
            <p:nvPicPr>
              <p:cNvPr id="442" name="Picture 441">
                <a:extLst>
                  <a:ext uri="{FF2B5EF4-FFF2-40B4-BE49-F238E27FC236}">
                    <a16:creationId xmlns:a16="http://schemas.microsoft.com/office/drawing/2014/main" id="{2413AF6C-F569-4406-AED7-F29F1D44CD66}"/>
                  </a:ext>
                </a:extLst>
              </p:cNvPr>
              <p:cNvPicPr>
                <a:picLocks noChangeAspect="1"/>
              </p:cNvPicPr>
              <p:nvPr/>
            </p:nvPicPr>
            <p:blipFill rotWithShape="1">
              <a:blip r:embed="rId7">
                <a:duotone>
                  <a:srgbClr val="1160A2">
                    <a:shade val="45000"/>
                    <a:satMod val="135000"/>
                  </a:srgbClr>
                  <a:prstClr val="white"/>
                </a:duotone>
              </a:blip>
              <a:srcRect l="32313" r="33056"/>
              <a:stretch/>
            </p:blipFill>
            <p:spPr>
              <a:xfrm>
                <a:off x="1673571" y="2200232"/>
                <a:ext cx="265803" cy="769264"/>
              </a:xfrm>
              <a:prstGeom prst="rect">
                <a:avLst/>
              </a:prstGeom>
            </p:spPr>
          </p:pic>
        </p:grpSp>
        <p:sp>
          <p:nvSpPr>
            <p:cNvPr id="434" name="Up-Down Arrow 7">
              <a:extLst>
                <a:ext uri="{FF2B5EF4-FFF2-40B4-BE49-F238E27FC236}">
                  <a16:creationId xmlns:a16="http://schemas.microsoft.com/office/drawing/2014/main" id="{317B97AB-AC85-4E20-9012-217E36F7056C}"/>
                </a:ext>
              </a:extLst>
            </p:cNvPr>
            <p:cNvSpPr/>
            <p:nvPr/>
          </p:nvSpPr>
          <p:spPr>
            <a:xfrm>
              <a:off x="2278915" y="3924580"/>
              <a:ext cx="182880" cy="246888"/>
            </a:xfrm>
            <a:prstGeom prst="upDownArrow">
              <a:avLst/>
            </a:prstGeom>
            <a:solidFill>
              <a:srgbClr val="7096BB"/>
            </a:solidFill>
            <a:ln w="12700" cap="flat" cmpd="sng" algn="ctr">
              <a:solidFill>
                <a:srgbClr val="143F6A">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grpSp>
      <p:sp>
        <p:nvSpPr>
          <p:cNvPr id="4" name="Slide Number Placeholder 3">
            <a:extLst>
              <a:ext uri="{FF2B5EF4-FFF2-40B4-BE49-F238E27FC236}">
                <a16:creationId xmlns:a16="http://schemas.microsoft.com/office/drawing/2014/main" id="{ABAE0146-7C0E-361E-65B5-203255C25EDF}"/>
              </a:ext>
            </a:extLst>
          </p:cNvPr>
          <p:cNvSpPr>
            <a:spLocks noGrp="1"/>
          </p:cNvSpPr>
          <p:nvPr>
            <p:ph type="sldNum" sz="quarter" idx="10"/>
          </p:nvPr>
        </p:nvSpPr>
        <p:spPr/>
        <p:txBody>
          <a:bodyPr/>
          <a:lstStyle/>
          <a:p>
            <a:pPr>
              <a:defRPr/>
            </a:pPr>
            <a:fld id="{0DE4BD5F-8B14-4699-8612-1D3882A88C40}" type="slidenum">
              <a:rPr lang="en-CA" smtClean="0"/>
              <a:pPr>
                <a:defRPr/>
              </a:pPr>
              <a:t>4</a:t>
            </a:fld>
            <a:endParaRPr lang="en-CA" dirty="0"/>
          </a:p>
        </p:txBody>
      </p:sp>
    </p:spTree>
    <p:extLst>
      <p:ext uri="{BB962C8B-B14F-4D97-AF65-F5344CB8AC3E}">
        <p14:creationId xmlns:p14="http://schemas.microsoft.com/office/powerpoint/2010/main" val="3688063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par>
                                <p:cTn id="9" presetID="42" presetClass="path" presetSubtype="0" accel="50000" decel="50000" fill="hold" nodeType="withEffect">
                                  <p:stCondLst>
                                    <p:cond delay="0"/>
                                  </p:stCondLst>
                                  <p:childTnLst>
                                    <p:animMotion origin="layout" path="M -2.91667E-6 -4.07407E-6 L -0.29727 0.01644 " pathEditMode="relative" rAng="0" ptsTypes="AA">
                                      <p:cBhvr>
                                        <p:cTn id="10" dur="2000" fill="hold"/>
                                        <p:tgtEl>
                                          <p:spTgt spid="432"/>
                                        </p:tgtEl>
                                        <p:attrNameLst>
                                          <p:attrName>ppt_x</p:attrName>
                                          <p:attrName>ppt_y</p:attrName>
                                        </p:attrNameLst>
                                      </p:cBhvr>
                                      <p:rCtr x="-14792" y="8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BC597F-BC0A-1A56-F5EB-3774EA682BCE}"/>
              </a:ext>
            </a:extLst>
          </p:cNvPr>
          <p:cNvPicPr>
            <a:picLocks noChangeAspect="1"/>
          </p:cNvPicPr>
          <p:nvPr/>
        </p:nvPicPr>
        <p:blipFill>
          <a:blip r:embed="rId2"/>
          <a:stretch>
            <a:fillRect/>
          </a:stretch>
        </p:blipFill>
        <p:spPr>
          <a:xfrm>
            <a:off x="3182559" y="1990450"/>
            <a:ext cx="6959195" cy="2689375"/>
          </a:xfrm>
          <a:prstGeom prst="rect">
            <a:avLst/>
          </a:prstGeom>
        </p:spPr>
      </p:pic>
      <p:sp>
        <p:nvSpPr>
          <p:cNvPr id="2" name="Title 1">
            <a:extLst>
              <a:ext uri="{FF2B5EF4-FFF2-40B4-BE49-F238E27FC236}">
                <a16:creationId xmlns:a16="http://schemas.microsoft.com/office/drawing/2014/main" id="{5B05F0F6-B0B2-70EF-69BB-63ADAA810482}"/>
              </a:ext>
            </a:extLst>
          </p:cNvPr>
          <p:cNvSpPr>
            <a:spLocks noGrp="1"/>
          </p:cNvSpPr>
          <p:nvPr>
            <p:ph type="title"/>
          </p:nvPr>
        </p:nvSpPr>
        <p:spPr/>
        <p:txBody>
          <a:bodyPr/>
          <a:lstStyle/>
          <a:p>
            <a:r>
              <a:rPr lang="en-US" dirty="0"/>
              <a:t>NR ProSe L3 UE-to-Network relay - Example</a:t>
            </a:r>
          </a:p>
        </p:txBody>
      </p:sp>
      <p:sp>
        <p:nvSpPr>
          <p:cNvPr id="3" name="Slide Number Placeholder 2">
            <a:extLst>
              <a:ext uri="{FF2B5EF4-FFF2-40B4-BE49-F238E27FC236}">
                <a16:creationId xmlns:a16="http://schemas.microsoft.com/office/drawing/2014/main" id="{3E712576-2343-A4DD-7DF9-710ED384826F}"/>
              </a:ext>
            </a:extLst>
          </p:cNvPr>
          <p:cNvSpPr>
            <a:spLocks noGrp="1"/>
          </p:cNvSpPr>
          <p:nvPr>
            <p:ph type="sldNum" sz="quarter" idx="10"/>
          </p:nvPr>
        </p:nvSpPr>
        <p:spPr/>
        <p:txBody>
          <a:bodyPr/>
          <a:lstStyle/>
          <a:p>
            <a:pPr>
              <a:defRPr/>
            </a:pPr>
            <a:fld id="{0DE4BD5F-8B14-4699-8612-1D3882A88C40}" type="slidenum">
              <a:rPr lang="en-CA" smtClean="0"/>
              <a:pPr>
                <a:defRPr/>
              </a:pPr>
              <a:t>40</a:t>
            </a:fld>
            <a:endParaRPr lang="en-CA" dirty="0"/>
          </a:p>
        </p:txBody>
      </p:sp>
      <p:cxnSp>
        <p:nvCxnSpPr>
          <p:cNvPr id="5" name="Straight Arrow Connector 4">
            <a:extLst>
              <a:ext uri="{FF2B5EF4-FFF2-40B4-BE49-F238E27FC236}">
                <a16:creationId xmlns:a16="http://schemas.microsoft.com/office/drawing/2014/main" id="{96B91FBA-CCBC-8EDD-E9CC-98090ECD71F6}"/>
              </a:ext>
            </a:extLst>
          </p:cNvPr>
          <p:cNvCxnSpPr>
            <a:cxnSpLocks/>
          </p:cNvCxnSpPr>
          <p:nvPr/>
        </p:nvCxnSpPr>
        <p:spPr>
          <a:xfrm flipV="1">
            <a:off x="914400" y="2335219"/>
            <a:ext cx="465978" cy="5038"/>
          </a:xfrm>
          <a:prstGeom prst="straightConnector1">
            <a:avLst/>
          </a:prstGeom>
          <a:noFill/>
          <a:ln w="12700" cap="flat" cmpd="sng" algn="ctr">
            <a:solidFill>
              <a:schemeClr val="tx1"/>
            </a:solidFill>
            <a:prstDash val="solid"/>
            <a:miter lim="800000"/>
            <a:headEnd type="triangle"/>
            <a:tailEnd type="triangle"/>
          </a:ln>
          <a:effectLst/>
        </p:spPr>
      </p:cxnSp>
      <p:sp>
        <p:nvSpPr>
          <p:cNvPr id="6" name="Can 12">
            <a:extLst>
              <a:ext uri="{FF2B5EF4-FFF2-40B4-BE49-F238E27FC236}">
                <a16:creationId xmlns:a16="http://schemas.microsoft.com/office/drawing/2014/main" id="{1D252A1C-7F00-0CB6-D305-E5DE5055C9AD}"/>
              </a:ext>
            </a:extLst>
          </p:cNvPr>
          <p:cNvSpPr/>
          <p:nvPr/>
        </p:nvSpPr>
        <p:spPr>
          <a:xfrm>
            <a:off x="446184" y="2022392"/>
            <a:ext cx="382389" cy="458834"/>
          </a:xfrm>
          <a:prstGeom prst="can">
            <a:avLst/>
          </a:prstGeom>
        </p:spPr>
        <p:style>
          <a:lnRef idx="2">
            <a:schemeClr val="accent3">
              <a:shade val="50000"/>
            </a:schemeClr>
          </a:lnRef>
          <a:fillRef idx="1">
            <a:schemeClr val="accent3"/>
          </a:fillRef>
          <a:effectRef idx="0">
            <a:schemeClr val="accent3"/>
          </a:effectRef>
          <a:fontRef idx="minor">
            <a:schemeClr val="lt1"/>
          </a:fontRef>
        </p:style>
        <p:txBody>
          <a:bodyPr lIns="0" rIns="0" bIns="0" rtlCol="0" anchor="ctr"/>
          <a:lstStyle/>
          <a:p>
            <a:pPr algn="ctr"/>
            <a:endParaRPr lang="en-US" sz="1050" dirty="0">
              <a:solidFill>
                <a:schemeClr val="tx1"/>
              </a:solidFill>
            </a:endParaRPr>
          </a:p>
        </p:txBody>
      </p:sp>
      <p:pic>
        <p:nvPicPr>
          <p:cNvPr id="7" name="Picture 6">
            <a:extLst>
              <a:ext uri="{FF2B5EF4-FFF2-40B4-BE49-F238E27FC236}">
                <a16:creationId xmlns:a16="http://schemas.microsoft.com/office/drawing/2014/main" id="{18CBED01-E28D-EE05-FD4C-0BCBDFB86A79}"/>
              </a:ext>
            </a:extLst>
          </p:cNvPr>
          <p:cNvPicPr>
            <a:picLocks noChangeAspect="1"/>
          </p:cNvPicPr>
          <p:nvPr/>
        </p:nvPicPr>
        <p:blipFill>
          <a:blip r:embed="rId3"/>
          <a:stretch>
            <a:fillRect/>
          </a:stretch>
        </p:blipFill>
        <p:spPr>
          <a:xfrm>
            <a:off x="1063991" y="3493276"/>
            <a:ext cx="480737" cy="498827"/>
          </a:xfrm>
          <a:prstGeom prst="rect">
            <a:avLst/>
          </a:prstGeom>
        </p:spPr>
      </p:pic>
      <p:sp>
        <p:nvSpPr>
          <p:cNvPr id="8" name="TextBox 7">
            <a:extLst>
              <a:ext uri="{FF2B5EF4-FFF2-40B4-BE49-F238E27FC236}">
                <a16:creationId xmlns:a16="http://schemas.microsoft.com/office/drawing/2014/main" id="{07520E9C-988B-BF4D-543D-0266286BE567}"/>
              </a:ext>
            </a:extLst>
          </p:cNvPr>
          <p:cNvSpPr txBox="1"/>
          <p:nvPr/>
        </p:nvSpPr>
        <p:spPr>
          <a:xfrm>
            <a:off x="1133147" y="3087936"/>
            <a:ext cx="163506" cy="179536"/>
          </a:xfrm>
          <a:prstGeom prst="rect">
            <a:avLst/>
          </a:prstGeom>
          <a:noFill/>
        </p:spPr>
        <p:txBody>
          <a:bodyPr wrap="none" lIns="0" tIns="0" rIns="0" bIns="0" rtlCol="0">
            <a:spAutoFit/>
          </a:bodyPr>
          <a:lstStyle/>
          <a:p>
            <a:pPr marL="0" marR="0" lvl="0" indent="0" defTabSz="457200" eaLnBrk="1" fontAlgn="auto" latinLnBrk="0" hangingPunct="1">
              <a:lnSpc>
                <a:spcPts val="14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UL</a:t>
            </a:r>
          </a:p>
        </p:txBody>
      </p:sp>
      <p:sp>
        <p:nvSpPr>
          <p:cNvPr id="9" name="TextBox 8">
            <a:extLst>
              <a:ext uri="{FF2B5EF4-FFF2-40B4-BE49-F238E27FC236}">
                <a16:creationId xmlns:a16="http://schemas.microsoft.com/office/drawing/2014/main" id="{50BA0838-7D98-3E26-70AB-7F2DED47DB82}"/>
              </a:ext>
            </a:extLst>
          </p:cNvPr>
          <p:cNvSpPr txBox="1"/>
          <p:nvPr/>
        </p:nvSpPr>
        <p:spPr>
          <a:xfrm>
            <a:off x="1451817" y="3172054"/>
            <a:ext cx="158698" cy="179536"/>
          </a:xfrm>
          <a:prstGeom prst="rect">
            <a:avLst/>
          </a:prstGeom>
          <a:noFill/>
        </p:spPr>
        <p:txBody>
          <a:bodyPr wrap="none" lIns="0" tIns="0" rIns="0" bIns="0" rtlCol="0">
            <a:spAutoFit/>
          </a:bodyPr>
          <a:lstStyle/>
          <a:p>
            <a:pPr marL="0" marR="0" lvl="0" indent="0" defTabSz="457200" eaLnBrk="1" fontAlgn="auto" latinLnBrk="0" hangingPunct="1">
              <a:lnSpc>
                <a:spcPts val="14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DL</a:t>
            </a:r>
          </a:p>
        </p:txBody>
      </p:sp>
      <p:grpSp>
        <p:nvGrpSpPr>
          <p:cNvPr id="10" name="Group 9">
            <a:extLst>
              <a:ext uri="{FF2B5EF4-FFF2-40B4-BE49-F238E27FC236}">
                <a16:creationId xmlns:a16="http://schemas.microsoft.com/office/drawing/2014/main" id="{E86BFFDE-7351-125C-7410-F5673A6D6E5C}"/>
              </a:ext>
            </a:extLst>
          </p:cNvPr>
          <p:cNvGrpSpPr/>
          <p:nvPr/>
        </p:nvGrpSpPr>
        <p:grpSpPr>
          <a:xfrm rot="17724234">
            <a:off x="1054777" y="3168665"/>
            <a:ext cx="640080" cy="89124"/>
            <a:chOff x="8269871" y="4928141"/>
            <a:chExt cx="1021563" cy="89124"/>
          </a:xfrm>
        </p:grpSpPr>
        <p:cxnSp>
          <p:nvCxnSpPr>
            <p:cNvPr id="11" name="Straight Arrow Connector 10">
              <a:extLst>
                <a:ext uri="{FF2B5EF4-FFF2-40B4-BE49-F238E27FC236}">
                  <a16:creationId xmlns:a16="http://schemas.microsoft.com/office/drawing/2014/main" id="{75C0CAD0-C98A-F513-A8B9-B39D14706E1D}"/>
                </a:ext>
              </a:extLst>
            </p:cNvPr>
            <p:cNvCxnSpPr>
              <a:cxnSpLocks/>
            </p:cNvCxnSpPr>
            <p:nvPr/>
          </p:nvCxnSpPr>
          <p:spPr>
            <a:xfrm>
              <a:off x="8269871" y="4928141"/>
              <a:ext cx="1021563" cy="0"/>
            </a:xfrm>
            <a:prstGeom prst="straightConnector1">
              <a:avLst/>
            </a:prstGeom>
            <a:noFill/>
            <a:ln w="38100" cap="flat" cmpd="sng" algn="ctr">
              <a:solidFill>
                <a:schemeClr val="accent2"/>
              </a:solidFill>
              <a:prstDash val="solid"/>
              <a:miter lim="800000"/>
              <a:headEnd type="none"/>
              <a:tailEnd type="triangle"/>
            </a:ln>
            <a:effectLst/>
          </p:spPr>
        </p:cxnSp>
        <p:cxnSp>
          <p:nvCxnSpPr>
            <p:cNvPr id="12" name="Straight Arrow Connector 11">
              <a:extLst>
                <a:ext uri="{FF2B5EF4-FFF2-40B4-BE49-F238E27FC236}">
                  <a16:creationId xmlns:a16="http://schemas.microsoft.com/office/drawing/2014/main" id="{6438EE0D-FD85-1B04-9471-98406A458478}"/>
                </a:ext>
              </a:extLst>
            </p:cNvPr>
            <p:cNvCxnSpPr>
              <a:cxnSpLocks/>
            </p:cNvCxnSpPr>
            <p:nvPr/>
          </p:nvCxnSpPr>
          <p:spPr>
            <a:xfrm flipH="1">
              <a:off x="8269871" y="5017265"/>
              <a:ext cx="960603" cy="0"/>
            </a:xfrm>
            <a:prstGeom prst="straightConnector1">
              <a:avLst/>
            </a:prstGeom>
            <a:noFill/>
            <a:ln w="38100" cap="flat" cmpd="sng" algn="ctr">
              <a:solidFill>
                <a:schemeClr val="accent2"/>
              </a:solidFill>
              <a:prstDash val="solid"/>
              <a:miter lim="800000"/>
              <a:headEnd type="none"/>
              <a:tailEnd type="triangle"/>
            </a:ln>
            <a:effectLst/>
          </p:spPr>
        </p:cxnSp>
      </p:grpSp>
      <p:pic>
        <p:nvPicPr>
          <p:cNvPr id="13" name="Picture 12">
            <a:extLst>
              <a:ext uri="{FF2B5EF4-FFF2-40B4-BE49-F238E27FC236}">
                <a16:creationId xmlns:a16="http://schemas.microsoft.com/office/drawing/2014/main" id="{CB1110F9-B575-3B5B-9549-DE47F98CD37A}"/>
              </a:ext>
            </a:extLst>
          </p:cNvPr>
          <p:cNvPicPr>
            <a:picLocks noChangeAspect="1"/>
          </p:cNvPicPr>
          <p:nvPr/>
        </p:nvPicPr>
        <p:blipFill>
          <a:blip r:embed="rId3">
            <a:duotone>
              <a:prstClr val="black"/>
              <a:srgbClr val="D499EF">
                <a:tint val="45000"/>
                <a:satMod val="400000"/>
              </a:srgbClr>
            </a:duotone>
          </a:blip>
          <a:stretch>
            <a:fillRect/>
          </a:stretch>
        </p:blipFill>
        <p:spPr>
          <a:xfrm>
            <a:off x="344909" y="4983562"/>
            <a:ext cx="480737" cy="480737"/>
          </a:xfrm>
          <a:prstGeom prst="rect">
            <a:avLst/>
          </a:prstGeom>
        </p:spPr>
      </p:pic>
      <p:cxnSp>
        <p:nvCxnSpPr>
          <p:cNvPr id="14" name="Straight Arrow Connector 13">
            <a:extLst>
              <a:ext uri="{FF2B5EF4-FFF2-40B4-BE49-F238E27FC236}">
                <a16:creationId xmlns:a16="http://schemas.microsoft.com/office/drawing/2014/main" id="{4DB91EFA-A268-4F10-59F6-905063ABE29A}"/>
              </a:ext>
            </a:extLst>
          </p:cNvPr>
          <p:cNvCxnSpPr>
            <a:cxnSpLocks/>
          </p:cNvCxnSpPr>
          <p:nvPr/>
        </p:nvCxnSpPr>
        <p:spPr>
          <a:xfrm flipH="1">
            <a:off x="774586" y="4501084"/>
            <a:ext cx="291320" cy="530730"/>
          </a:xfrm>
          <a:prstGeom prst="straightConnector1">
            <a:avLst/>
          </a:prstGeom>
          <a:noFill/>
          <a:ln w="38100" cap="flat" cmpd="sng" algn="ctr">
            <a:solidFill>
              <a:schemeClr val="accent4"/>
            </a:solidFill>
            <a:prstDash val="solid"/>
            <a:miter lim="800000"/>
            <a:headEnd type="triangle"/>
            <a:tailEnd type="triangle"/>
          </a:ln>
          <a:effectLst/>
        </p:spPr>
      </p:cxnSp>
      <p:sp>
        <p:nvSpPr>
          <p:cNvPr id="15" name="TextBox 14">
            <a:extLst>
              <a:ext uri="{FF2B5EF4-FFF2-40B4-BE49-F238E27FC236}">
                <a16:creationId xmlns:a16="http://schemas.microsoft.com/office/drawing/2014/main" id="{1DC9D19B-8AE7-7BC5-6291-29498DE8FE17}"/>
              </a:ext>
            </a:extLst>
          </p:cNvPr>
          <p:cNvSpPr txBox="1"/>
          <p:nvPr/>
        </p:nvSpPr>
        <p:spPr>
          <a:xfrm>
            <a:off x="733860" y="4620781"/>
            <a:ext cx="134652" cy="179536"/>
          </a:xfrm>
          <a:prstGeom prst="rect">
            <a:avLst/>
          </a:prstGeom>
          <a:noFill/>
        </p:spPr>
        <p:txBody>
          <a:bodyPr wrap="none" lIns="0" tIns="0" rIns="0" bIns="0" rtlCol="0">
            <a:spAutoFit/>
          </a:bodyPr>
          <a:lstStyle>
            <a:defPPr>
              <a:defRPr lang="en-US"/>
            </a:defPPr>
            <a:lvl1pPr marR="0" lvl="0" indent="0" defTabSz="457200" fontAlgn="auto">
              <a:lnSpc>
                <a:spcPts val="1400"/>
              </a:lnSpc>
              <a:spcBef>
                <a:spcPts val="0"/>
              </a:spcBef>
              <a:spcAft>
                <a:spcPts val="0"/>
              </a:spcAft>
              <a:buClrTx/>
              <a:buSzTx/>
              <a:buFontTx/>
              <a:buNone/>
              <a:tabLst/>
              <a:defRPr kumimoji="0" sz="1200" b="0" i="0" u="none" strike="noStrike" kern="0" cap="none" spc="0" normalizeH="0" baseline="0">
                <a:ln>
                  <a:noFill/>
                </a:ln>
                <a:solidFill>
                  <a:prstClr val="black"/>
                </a:solidFill>
                <a:effectLst/>
                <a:uLnTx/>
                <a:uFillTx/>
              </a:defRPr>
            </a:lvl1pPr>
          </a:lstStyle>
          <a:p>
            <a:r>
              <a:rPr lang="en-US" dirty="0"/>
              <a:t>SL</a:t>
            </a:r>
          </a:p>
        </p:txBody>
      </p:sp>
      <p:pic>
        <p:nvPicPr>
          <p:cNvPr id="16" name="Picture 15">
            <a:extLst>
              <a:ext uri="{FF2B5EF4-FFF2-40B4-BE49-F238E27FC236}">
                <a16:creationId xmlns:a16="http://schemas.microsoft.com/office/drawing/2014/main" id="{19E55C3D-BC7B-CDE7-EF1C-9D94C4673263}"/>
              </a:ext>
            </a:extLst>
          </p:cNvPr>
          <p:cNvPicPr>
            <a:picLocks noChangeAspect="1"/>
          </p:cNvPicPr>
          <p:nvPr/>
        </p:nvPicPr>
        <p:blipFill>
          <a:blip r:embed="rId3">
            <a:duotone>
              <a:schemeClr val="accent6">
                <a:shade val="45000"/>
                <a:satMod val="135000"/>
              </a:schemeClr>
              <a:prstClr val="white"/>
            </a:duotone>
          </a:blip>
          <a:stretch>
            <a:fillRect/>
          </a:stretch>
        </p:blipFill>
        <p:spPr>
          <a:xfrm>
            <a:off x="2273528" y="3482337"/>
            <a:ext cx="480737" cy="498827"/>
          </a:xfrm>
          <a:prstGeom prst="rect">
            <a:avLst/>
          </a:prstGeom>
        </p:spPr>
      </p:pic>
      <p:pic>
        <p:nvPicPr>
          <p:cNvPr id="17" name="Picture 16">
            <a:extLst>
              <a:ext uri="{FF2B5EF4-FFF2-40B4-BE49-F238E27FC236}">
                <a16:creationId xmlns:a16="http://schemas.microsoft.com/office/drawing/2014/main" id="{412B6772-EDD6-1E7D-E665-37DCCD279CCC}"/>
              </a:ext>
            </a:extLst>
          </p:cNvPr>
          <p:cNvPicPr>
            <a:picLocks noChangeAspect="1"/>
          </p:cNvPicPr>
          <p:nvPr/>
        </p:nvPicPr>
        <p:blipFill>
          <a:blip r:embed="rId3">
            <a:duotone>
              <a:prstClr val="black"/>
              <a:srgbClr val="D499EF">
                <a:tint val="45000"/>
                <a:satMod val="400000"/>
              </a:srgbClr>
            </a:duotone>
          </a:blip>
          <a:stretch>
            <a:fillRect/>
          </a:stretch>
        </p:blipFill>
        <p:spPr>
          <a:xfrm>
            <a:off x="1562116" y="4983562"/>
            <a:ext cx="480737" cy="480737"/>
          </a:xfrm>
          <a:prstGeom prst="rect">
            <a:avLst/>
          </a:prstGeom>
        </p:spPr>
      </p:pic>
      <p:cxnSp>
        <p:nvCxnSpPr>
          <p:cNvPr id="18" name="Straight Arrow Connector 17">
            <a:extLst>
              <a:ext uri="{FF2B5EF4-FFF2-40B4-BE49-F238E27FC236}">
                <a16:creationId xmlns:a16="http://schemas.microsoft.com/office/drawing/2014/main" id="{7587A82E-AF4F-26EB-7BF9-A16FB7A3567C}"/>
              </a:ext>
            </a:extLst>
          </p:cNvPr>
          <p:cNvCxnSpPr>
            <a:cxnSpLocks/>
          </p:cNvCxnSpPr>
          <p:nvPr/>
        </p:nvCxnSpPr>
        <p:spPr>
          <a:xfrm>
            <a:off x="1419080" y="4501084"/>
            <a:ext cx="238535" cy="530730"/>
          </a:xfrm>
          <a:prstGeom prst="straightConnector1">
            <a:avLst/>
          </a:prstGeom>
          <a:noFill/>
          <a:ln w="38100" cap="flat" cmpd="sng" algn="ctr">
            <a:solidFill>
              <a:schemeClr val="accent4"/>
            </a:solidFill>
            <a:prstDash val="solid"/>
            <a:miter lim="800000"/>
            <a:headEnd type="triangle"/>
            <a:tailEnd type="triangle"/>
          </a:ln>
          <a:effectLst/>
        </p:spPr>
      </p:cxnSp>
      <p:sp>
        <p:nvSpPr>
          <p:cNvPr id="19" name="TextBox 18">
            <a:extLst>
              <a:ext uri="{FF2B5EF4-FFF2-40B4-BE49-F238E27FC236}">
                <a16:creationId xmlns:a16="http://schemas.microsoft.com/office/drawing/2014/main" id="{132D23C3-FF20-565C-96FD-5A31AA1AFC62}"/>
              </a:ext>
            </a:extLst>
          </p:cNvPr>
          <p:cNvSpPr txBox="1"/>
          <p:nvPr/>
        </p:nvSpPr>
        <p:spPr>
          <a:xfrm>
            <a:off x="1590289" y="4643663"/>
            <a:ext cx="134652" cy="179536"/>
          </a:xfrm>
          <a:prstGeom prst="rect">
            <a:avLst/>
          </a:prstGeom>
          <a:noFill/>
        </p:spPr>
        <p:txBody>
          <a:bodyPr wrap="none" lIns="0" tIns="0" rIns="0" bIns="0" rtlCol="0">
            <a:spAutoFit/>
          </a:bodyPr>
          <a:lstStyle>
            <a:defPPr>
              <a:defRPr lang="en-US"/>
            </a:defPPr>
            <a:lvl1pPr marR="0" lvl="0" indent="0" defTabSz="457200" fontAlgn="auto">
              <a:lnSpc>
                <a:spcPts val="1400"/>
              </a:lnSpc>
              <a:spcBef>
                <a:spcPts val="0"/>
              </a:spcBef>
              <a:spcAft>
                <a:spcPts val="0"/>
              </a:spcAft>
              <a:buClrTx/>
              <a:buSzTx/>
              <a:buFontTx/>
              <a:buNone/>
              <a:tabLst/>
              <a:defRPr kumimoji="0" sz="1200" b="0" i="0" u="none" strike="noStrike" kern="0" cap="none" spc="0" normalizeH="0" baseline="0">
                <a:ln>
                  <a:noFill/>
                </a:ln>
                <a:solidFill>
                  <a:prstClr val="black"/>
                </a:solidFill>
                <a:effectLst/>
                <a:uLnTx/>
                <a:uFillTx/>
              </a:defRPr>
            </a:lvl1pPr>
          </a:lstStyle>
          <a:p>
            <a:r>
              <a:rPr lang="en-US" dirty="0"/>
              <a:t>SL</a:t>
            </a:r>
          </a:p>
        </p:txBody>
      </p:sp>
      <p:grpSp>
        <p:nvGrpSpPr>
          <p:cNvPr id="20" name="Group 19">
            <a:extLst>
              <a:ext uri="{FF2B5EF4-FFF2-40B4-BE49-F238E27FC236}">
                <a16:creationId xmlns:a16="http://schemas.microsoft.com/office/drawing/2014/main" id="{6F03F982-6337-80CE-F7FF-549FD5C80537}"/>
              </a:ext>
            </a:extLst>
          </p:cNvPr>
          <p:cNvGrpSpPr/>
          <p:nvPr/>
        </p:nvGrpSpPr>
        <p:grpSpPr>
          <a:xfrm rot="3313871">
            <a:off x="1845726" y="3157397"/>
            <a:ext cx="640080" cy="89124"/>
            <a:chOff x="8269871" y="4928141"/>
            <a:chExt cx="1021563" cy="89124"/>
          </a:xfrm>
        </p:grpSpPr>
        <p:cxnSp>
          <p:nvCxnSpPr>
            <p:cNvPr id="21" name="Straight Arrow Connector 20">
              <a:extLst>
                <a:ext uri="{FF2B5EF4-FFF2-40B4-BE49-F238E27FC236}">
                  <a16:creationId xmlns:a16="http://schemas.microsoft.com/office/drawing/2014/main" id="{AA5E43E9-6F4A-645D-CBA6-B3E27FF4BE1E}"/>
                </a:ext>
              </a:extLst>
            </p:cNvPr>
            <p:cNvCxnSpPr>
              <a:cxnSpLocks/>
            </p:cNvCxnSpPr>
            <p:nvPr/>
          </p:nvCxnSpPr>
          <p:spPr>
            <a:xfrm>
              <a:off x="8269871" y="4928141"/>
              <a:ext cx="1021563" cy="0"/>
            </a:xfrm>
            <a:prstGeom prst="straightConnector1">
              <a:avLst/>
            </a:prstGeom>
            <a:noFill/>
            <a:ln w="38100" cap="flat" cmpd="sng" algn="ctr">
              <a:solidFill>
                <a:schemeClr val="accent2"/>
              </a:solidFill>
              <a:prstDash val="solid"/>
              <a:miter lim="800000"/>
              <a:headEnd type="none"/>
              <a:tailEnd type="triangle"/>
            </a:ln>
            <a:effectLst/>
          </p:spPr>
        </p:cxnSp>
        <p:cxnSp>
          <p:nvCxnSpPr>
            <p:cNvPr id="22" name="Straight Arrow Connector 21">
              <a:extLst>
                <a:ext uri="{FF2B5EF4-FFF2-40B4-BE49-F238E27FC236}">
                  <a16:creationId xmlns:a16="http://schemas.microsoft.com/office/drawing/2014/main" id="{5CA65150-AFCF-51FF-1B99-C8295A73B25E}"/>
                </a:ext>
              </a:extLst>
            </p:cNvPr>
            <p:cNvCxnSpPr>
              <a:cxnSpLocks/>
            </p:cNvCxnSpPr>
            <p:nvPr/>
          </p:nvCxnSpPr>
          <p:spPr>
            <a:xfrm flipH="1">
              <a:off x="8269871" y="5017265"/>
              <a:ext cx="960603" cy="0"/>
            </a:xfrm>
            <a:prstGeom prst="straightConnector1">
              <a:avLst/>
            </a:prstGeom>
            <a:noFill/>
            <a:ln w="38100" cap="flat" cmpd="sng" algn="ctr">
              <a:solidFill>
                <a:schemeClr val="accent2"/>
              </a:solidFill>
              <a:prstDash val="solid"/>
              <a:miter lim="800000"/>
              <a:headEnd type="none"/>
              <a:tailEnd type="triangle"/>
            </a:ln>
            <a:effectLst/>
          </p:spPr>
        </p:cxnSp>
      </p:grpSp>
      <p:sp>
        <p:nvSpPr>
          <p:cNvPr id="23" name="TextBox 22">
            <a:extLst>
              <a:ext uri="{FF2B5EF4-FFF2-40B4-BE49-F238E27FC236}">
                <a16:creationId xmlns:a16="http://schemas.microsoft.com/office/drawing/2014/main" id="{43C3E0FE-6966-562A-F13D-61EAD8E40053}"/>
              </a:ext>
            </a:extLst>
          </p:cNvPr>
          <p:cNvSpPr txBox="1"/>
          <p:nvPr/>
        </p:nvSpPr>
        <p:spPr>
          <a:xfrm>
            <a:off x="1961850" y="3199315"/>
            <a:ext cx="163506" cy="179536"/>
          </a:xfrm>
          <a:prstGeom prst="rect">
            <a:avLst/>
          </a:prstGeom>
          <a:noFill/>
        </p:spPr>
        <p:txBody>
          <a:bodyPr wrap="none" lIns="0" tIns="0" rIns="0" bIns="0" rtlCol="0">
            <a:spAutoFit/>
          </a:bodyPr>
          <a:lstStyle/>
          <a:p>
            <a:pPr marL="0" marR="0" lvl="0" indent="0" defTabSz="457200" eaLnBrk="1" fontAlgn="auto" latinLnBrk="0" hangingPunct="1">
              <a:lnSpc>
                <a:spcPts val="14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UL</a:t>
            </a:r>
          </a:p>
        </p:txBody>
      </p:sp>
      <p:sp>
        <p:nvSpPr>
          <p:cNvPr id="24" name="TextBox 23">
            <a:extLst>
              <a:ext uri="{FF2B5EF4-FFF2-40B4-BE49-F238E27FC236}">
                <a16:creationId xmlns:a16="http://schemas.microsoft.com/office/drawing/2014/main" id="{FC6AACEE-573B-6F53-171F-505170CA2AA0}"/>
              </a:ext>
            </a:extLst>
          </p:cNvPr>
          <p:cNvSpPr txBox="1"/>
          <p:nvPr/>
        </p:nvSpPr>
        <p:spPr>
          <a:xfrm>
            <a:off x="2229613" y="3041267"/>
            <a:ext cx="158698" cy="179536"/>
          </a:xfrm>
          <a:prstGeom prst="rect">
            <a:avLst/>
          </a:prstGeom>
          <a:noFill/>
        </p:spPr>
        <p:txBody>
          <a:bodyPr wrap="none" lIns="0" tIns="0" rIns="0" bIns="0" rtlCol="0">
            <a:spAutoFit/>
          </a:bodyPr>
          <a:lstStyle/>
          <a:p>
            <a:pPr marL="0" marR="0" lvl="0" indent="0" defTabSz="457200" eaLnBrk="1" fontAlgn="auto" latinLnBrk="0" hangingPunct="1">
              <a:lnSpc>
                <a:spcPts val="14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DL</a:t>
            </a:r>
          </a:p>
        </p:txBody>
      </p:sp>
      <p:sp>
        <p:nvSpPr>
          <p:cNvPr id="25" name="TextBox 24">
            <a:extLst>
              <a:ext uri="{FF2B5EF4-FFF2-40B4-BE49-F238E27FC236}">
                <a16:creationId xmlns:a16="http://schemas.microsoft.com/office/drawing/2014/main" id="{BEBE905E-D665-802B-0802-DD4B065708B0}"/>
              </a:ext>
            </a:extLst>
          </p:cNvPr>
          <p:cNvSpPr txBox="1"/>
          <p:nvPr/>
        </p:nvSpPr>
        <p:spPr>
          <a:xfrm>
            <a:off x="1866111" y="3950087"/>
            <a:ext cx="1166567" cy="393313"/>
          </a:xfrm>
          <a:prstGeom prst="rect">
            <a:avLst/>
          </a:prstGeom>
          <a:noFill/>
        </p:spPr>
        <p:txBody>
          <a:bodyPr wrap="square" lIns="0" tIns="0" rIns="0" bIns="0" rtlCol="0" anchor="ctr" anchorCtr="0">
            <a:spAutoFit/>
          </a:bodyPr>
          <a:lstStyle/>
          <a:p>
            <a:pPr marL="0" marR="0" lvl="0" indent="0" algn="ctr" defTabSz="457200" eaLnBrk="1" fontAlgn="auto" latinLnBrk="0" hangingPunct="1">
              <a:lnSpc>
                <a:spcPts val="1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accent6"/>
                </a:solidFill>
                <a:effectLst/>
                <a:uLnTx/>
                <a:uFillTx/>
              </a:rPr>
              <a:t>UE1</a:t>
            </a: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chemeClr val="accent6"/>
                </a:solidFill>
              </a:rPr>
              <a:t>Node ID: 1</a:t>
            </a:r>
            <a:endParaRPr kumimoji="0" lang="en-US" sz="1200" b="0" i="0" u="none" strike="noStrike" kern="0" cap="none" spc="0" normalizeH="0" baseline="0" noProof="0" dirty="0">
              <a:ln>
                <a:noFill/>
              </a:ln>
              <a:solidFill>
                <a:schemeClr val="accent6"/>
              </a:solidFill>
              <a:effectLst/>
              <a:uLnTx/>
              <a:uFillTx/>
            </a:endParaRP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chemeClr val="accent6"/>
                </a:solidFill>
              </a:rPr>
              <a:t>IPv4 </a:t>
            </a:r>
            <a:r>
              <a:rPr lang="en-US" sz="1200" kern="0" dirty="0" err="1">
                <a:solidFill>
                  <a:schemeClr val="accent6"/>
                </a:solidFill>
              </a:rPr>
              <a:t>addr</a:t>
            </a:r>
            <a:r>
              <a:rPr lang="en-US" sz="1200" kern="0" dirty="0">
                <a:solidFill>
                  <a:schemeClr val="accent6"/>
                </a:solidFill>
              </a:rPr>
              <a:t>: 7.0.0.2 </a:t>
            </a:r>
            <a:endParaRPr kumimoji="0" lang="en-US" sz="1200" b="0" i="0" u="none" strike="noStrike" kern="0" cap="none" spc="0" normalizeH="0" baseline="0" noProof="0" dirty="0">
              <a:ln>
                <a:noFill/>
              </a:ln>
              <a:solidFill>
                <a:schemeClr val="accent6"/>
              </a:solidFill>
              <a:effectLst/>
              <a:uLnTx/>
              <a:uFillTx/>
            </a:endParaRPr>
          </a:p>
        </p:txBody>
      </p:sp>
      <p:sp>
        <p:nvSpPr>
          <p:cNvPr id="26" name="TextBox 25">
            <a:extLst>
              <a:ext uri="{FF2B5EF4-FFF2-40B4-BE49-F238E27FC236}">
                <a16:creationId xmlns:a16="http://schemas.microsoft.com/office/drawing/2014/main" id="{8FECFE05-2974-659B-8719-920DDB8A5F9C}"/>
              </a:ext>
            </a:extLst>
          </p:cNvPr>
          <p:cNvSpPr txBox="1"/>
          <p:nvPr/>
        </p:nvSpPr>
        <p:spPr>
          <a:xfrm>
            <a:off x="-253" y="2508115"/>
            <a:ext cx="1252226" cy="393313"/>
          </a:xfrm>
          <a:prstGeom prst="rect">
            <a:avLst/>
          </a:prstGeom>
          <a:noFill/>
        </p:spPr>
        <p:txBody>
          <a:bodyPr wrap="square" lIns="0" tIns="0" rIns="0" bIns="0" rtlCol="0" anchor="ctr" anchorCtr="0">
            <a:spAutoFit/>
          </a:bodyPr>
          <a:lstStyle/>
          <a:p>
            <a:pPr marL="0" marR="0" lvl="0" indent="0" algn="ctr" defTabSz="457200" eaLnBrk="1" fontAlgn="auto" latinLnBrk="0" hangingPunct="1">
              <a:lnSpc>
                <a:spcPts val="1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4D3325"/>
                </a:solidFill>
                <a:effectLst/>
                <a:uLnTx/>
                <a:uFillTx/>
              </a:rPr>
              <a:t>Remote Host</a:t>
            </a: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rgbClr val="4D3325"/>
                </a:solidFill>
              </a:rPr>
              <a:t>Node ID: 9</a:t>
            </a: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rgbClr val="4D3325"/>
                </a:solidFill>
              </a:rPr>
              <a:t>IPv4 </a:t>
            </a:r>
            <a:r>
              <a:rPr lang="en-US" sz="1200" kern="0" dirty="0" err="1">
                <a:solidFill>
                  <a:srgbClr val="4D3325"/>
                </a:solidFill>
              </a:rPr>
              <a:t>addr</a:t>
            </a:r>
            <a:r>
              <a:rPr lang="en-US" sz="1200" kern="0" dirty="0">
                <a:solidFill>
                  <a:srgbClr val="4D3325"/>
                </a:solidFill>
              </a:rPr>
              <a:t>: 1.0.0.2  </a:t>
            </a:r>
            <a:endParaRPr kumimoji="0" lang="en-US" sz="1200" b="0" i="0" u="none" strike="noStrike" kern="0" cap="none" spc="0" normalizeH="0" baseline="0" noProof="0" dirty="0">
              <a:ln>
                <a:noFill/>
              </a:ln>
              <a:solidFill>
                <a:srgbClr val="4D3325"/>
              </a:solidFill>
              <a:effectLst/>
              <a:uLnTx/>
              <a:uFillTx/>
            </a:endParaRPr>
          </a:p>
        </p:txBody>
      </p:sp>
      <p:sp>
        <p:nvSpPr>
          <p:cNvPr id="27" name="TextBox 26">
            <a:extLst>
              <a:ext uri="{FF2B5EF4-FFF2-40B4-BE49-F238E27FC236}">
                <a16:creationId xmlns:a16="http://schemas.microsoft.com/office/drawing/2014/main" id="{98CA3228-EF92-754E-8C46-34854A92EF01}"/>
              </a:ext>
            </a:extLst>
          </p:cNvPr>
          <p:cNvSpPr txBox="1"/>
          <p:nvPr/>
        </p:nvSpPr>
        <p:spPr>
          <a:xfrm>
            <a:off x="675063" y="3952984"/>
            <a:ext cx="1166567" cy="521553"/>
          </a:xfrm>
          <a:prstGeom prst="rect">
            <a:avLst/>
          </a:prstGeom>
          <a:noFill/>
        </p:spPr>
        <p:txBody>
          <a:bodyPr wrap="square" lIns="0" tIns="0" rIns="0" bIns="0" rtlCol="0" anchor="ctr" anchorCtr="0">
            <a:spAutoFit/>
          </a:bodyPr>
          <a:lstStyle/>
          <a:p>
            <a:pPr marL="0" marR="0" lvl="0" indent="0" algn="ctr" defTabSz="457200" eaLnBrk="1" fontAlgn="auto" latinLnBrk="0" hangingPunct="1">
              <a:lnSpc>
                <a:spcPts val="1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accent1"/>
                </a:solidFill>
                <a:effectLst/>
                <a:uLnTx/>
                <a:uFillTx/>
              </a:rPr>
              <a:t>UE2</a:t>
            </a: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chemeClr val="accent1"/>
                </a:solidFill>
              </a:rPr>
              <a:t>Node ID: 2</a:t>
            </a: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chemeClr val="accent1"/>
                </a:solidFill>
              </a:rPr>
              <a:t>L2ID: 2</a:t>
            </a:r>
            <a:endParaRPr kumimoji="0" lang="en-US" sz="1200" b="0" i="0" u="none" strike="noStrike" kern="0" cap="none" spc="0" normalizeH="0" baseline="0" noProof="0" dirty="0">
              <a:ln>
                <a:noFill/>
              </a:ln>
              <a:solidFill>
                <a:schemeClr val="accent1"/>
              </a:solidFill>
              <a:effectLst/>
              <a:uLnTx/>
              <a:uFillTx/>
            </a:endParaRP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chemeClr val="accent1"/>
                </a:solidFill>
              </a:rPr>
              <a:t>IPv4 </a:t>
            </a:r>
            <a:r>
              <a:rPr lang="en-US" sz="1200" kern="0" dirty="0" err="1">
                <a:solidFill>
                  <a:schemeClr val="accent1"/>
                </a:solidFill>
              </a:rPr>
              <a:t>addr</a:t>
            </a:r>
            <a:r>
              <a:rPr lang="en-US" sz="1200" kern="0" dirty="0">
                <a:solidFill>
                  <a:schemeClr val="accent1"/>
                </a:solidFill>
              </a:rPr>
              <a:t>: 7.0.0.3 </a:t>
            </a:r>
            <a:endParaRPr kumimoji="0" lang="en-US" sz="1200" b="0" i="0" u="none" strike="noStrike" kern="0" cap="none" spc="0" normalizeH="0" baseline="0" noProof="0" dirty="0">
              <a:ln>
                <a:noFill/>
              </a:ln>
              <a:solidFill>
                <a:schemeClr val="accent1"/>
              </a:solidFill>
              <a:effectLst/>
              <a:uLnTx/>
              <a:uFillTx/>
            </a:endParaRPr>
          </a:p>
        </p:txBody>
      </p:sp>
      <p:sp>
        <p:nvSpPr>
          <p:cNvPr id="28" name="TextBox 27">
            <a:extLst>
              <a:ext uri="{FF2B5EF4-FFF2-40B4-BE49-F238E27FC236}">
                <a16:creationId xmlns:a16="http://schemas.microsoft.com/office/drawing/2014/main" id="{C6967648-426A-3064-63E9-78B43DA4DBB1}"/>
              </a:ext>
            </a:extLst>
          </p:cNvPr>
          <p:cNvSpPr txBox="1"/>
          <p:nvPr/>
        </p:nvSpPr>
        <p:spPr>
          <a:xfrm>
            <a:off x="-47134" y="5498247"/>
            <a:ext cx="1166567" cy="521553"/>
          </a:xfrm>
          <a:prstGeom prst="rect">
            <a:avLst/>
          </a:prstGeom>
          <a:noFill/>
        </p:spPr>
        <p:txBody>
          <a:bodyPr wrap="square" lIns="0" tIns="0" rIns="0" bIns="0" rtlCol="0" anchor="ctr" anchorCtr="0">
            <a:spAutoFit/>
          </a:bodyPr>
          <a:lstStyle/>
          <a:p>
            <a:pPr marL="0" marR="0" lvl="0" indent="0" algn="ctr" defTabSz="457200" eaLnBrk="1" fontAlgn="auto" latinLnBrk="0" hangingPunct="1">
              <a:lnSpc>
                <a:spcPts val="1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7030A0"/>
                </a:solidFill>
                <a:effectLst/>
                <a:uLnTx/>
                <a:uFillTx/>
              </a:rPr>
              <a:t>UE3</a:t>
            </a: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rgbClr val="7030A0"/>
                </a:solidFill>
              </a:rPr>
              <a:t>Node ID: 3</a:t>
            </a: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rgbClr val="7030A0"/>
                </a:solidFill>
              </a:rPr>
              <a:t>L2ID: 3</a:t>
            </a:r>
            <a:endParaRPr kumimoji="0" lang="en-US" sz="1200" b="0" i="0" u="none" strike="noStrike" kern="0" cap="none" spc="0" normalizeH="0" baseline="0" noProof="0" dirty="0">
              <a:ln>
                <a:noFill/>
              </a:ln>
              <a:solidFill>
                <a:srgbClr val="7030A0"/>
              </a:solidFill>
              <a:effectLst/>
              <a:uLnTx/>
              <a:uFillTx/>
            </a:endParaRP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rgbClr val="7030A0"/>
                </a:solidFill>
              </a:rPr>
              <a:t>IPv4 </a:t>
            </a:r>
            <a:r>
              <a:rPr lang="en-US" sz="1200" kern="0" dirty="0" err="1">
                <a:solidFill>
                  <a:srgbClr val="7030A0"/>
                </a:solidFill>
              </a:rPr>
              <a:t>addr</a:t>
            </a:r>
            <a:r>
              <a:rPr lang="en-US" sz="1200" kern="0" dirty="0">
                <a:solidFill>
                  <a:srgbClr val="7030A0"/>
                </a:solidFill>
              </a:rPr>
              <a:t>: 7.0.0.4 </a:t>
            </a:r>
            <a:endParaRPr kumimoji="0" lang="en-US" sz="1200" b="0" i="0" u="none" strike="noStrike" kern="0" cap="none" spc="0" normalizeH="0" baseline="0" noProof="0" dirty="0">
              <a:ln>
                <a:noFill/>
              </a:ln>
              <a:solidFill>
                <a:srgbClr val="7030A0"/>
              </a:solidFill>
              <a:effectLst/>
              <a:uLnTx/>
              <a:uFillTx/>
            </a:endParaRPr>
          </a:p>
        </p:txBody>
      </p:sp>
      <p:sp>
        <p:nvSpPr>
          <p:cNvPr id="29" name="TextBox 28">
            <a:extLst>
              <a:ext uri="{FF2B5EF4-FFF2-40B4-BE49-F238E27FC236}">
                <a16:creationId xmlns:a16="http://schemas.microsoft.com/office/drawing/2014/main" id="{40E9FAF4-CF6F-B235-9283-417867CAEBF4}"/>
              </a:ext>
            </a:extLst>
          </p:cNvPr>
          <p:cNvSpPr txBox="1"/>
          <p:nvPr/>
        </p:nvSpPr>
        <p:spPr>
          <a:xfrm>
            <a:off x="1219200" y="5498247"/>
            <a:ext cx="1166567" cy="521553"/>
          </a:xfrm>
          <a:prstGeom prst="rect">
            <a:avLst/>
          </a:prstGeom>
          <a:noFill/>
        </p:spPr>
        <p:txBody>
          <a:bodyPr wrap="square" lIns="0" tIns="0" rIns="0" bIns="0" rtlCol="0" anchor="ctr" anchorCtr="0">
            <a:spAutoFit/>
          </a:bodyPr>
          <a:lstStyle/>
          <a:p>
            <a:pPr marL="0" marR="0" lvl="0" indent="0" algn="ctr" defTabSz="457200" eaLnBrk="1" fontAlgn="auto" latinLnBrk="0" hangingPunct="1">
              <a:lnSpc>
                <a:spcPts val="1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7030A0"/>
                </a:solidFill>
                <a:effectLst/>
                <a:uLnTx/>
                <a:uFillTx/>
              </a:rPr>
              <a:t>UE4</a:t>
            </a: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rgbClr val="7030A0"/>
                </a:solidFill>
              </a:rPr>
              <a:t>Node ID: 4</a:t>
            </a: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rgbClr val="7030A0"/>
                </a:solidFill>
              </a:rPr>
              <a:t>L2ID: 4</a:t>
            </a:r>
            <a:endParaRPr kumimoji="0" lang="en-US" sz="1200" b="0" i="0" u="none" strike="noStrike" kern="0" cap="none" spc="0" normalizeH="0" baseline="0" noProof="0" dirty="0">
              <a:ln>
                <a:noFill/>
              </a:ln>
              <a:solidFill>
                <a:srgbClr val="7030A0"/>
              </a:solidFill>
              <a:effectLst/>
              <a:uLnTx/>
              <a:uFillTx/>
            </a:endParaRP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rgbClr val="7030A0"/>
                </a:solidFill>
              </a:rPr>
              <a:t>IPv4 </a:t>
            </a:r>
            <a:r>
              <a:rPr lang="en-US" sz="1200" kern="0" dirty="0" err="1">
                <a:solidFill>
                  <a:srgbClr val="7030A0"/>
                </a:solidFill>
              </a:rPr>
              <a:t>addr</a:t>
            </a:r>
            <a:r>
              <a:rPr lang="en-US" sz="1200" kern="0" dirty="0">
                <a:solidFill>
                  <a:srgbClr val="7030A0"/>
                </a:solidFill>
              </a:rPr>
              <a:t>: 7.0.0.5</a:t>
            </a:r>
            <a:endParaRPr kumimoji="0" lang="en-US" sz="1200" b="0" i="0" u="none" strike="noStrike" kern="0" cap="none" spc="0" normalizeH="0" baseline="0" noProof="0" dirty="0">
              <a:ln>
                <a:noFill/>
              </a:ln>
              <a:solidFill>
                <a:srgbClr val="7030A0"/>
              </a:solidFill>
              <a:effectLst/>
              <a:uLnTx/>
              <a:uFillTx/>
            </a:endParaRPr>
          </a:p>
        </p:txBody>
      </p:sp>
      <p:sp>
        <p:nvSpPr>
          <p:cNvPr id="30" name="TextBox 29">
            <a:extLst>
              <a:ext uri="{FF2B5EF4-FFF2-40B4-BE49-F238E27FC236}">
                <a16:creationId xmlns:a16="http://schemas.microsoft.com/office/drawing/2014/main" id="{3D4526F5-BDF6-014D-BC3C-1429850D6716}"/>
              </a:ext>
            </a:extLst>
          </p:cNvPr>
          <p:cNvSpPr txBox="1"/>
          <p:nvPr/>
        </p:nvSpPr>
        <p:spPr>
          <a:xfrm>
            <a:off x="496528" y="3700001"/>
            <a:ext cx="685830" cy="136832"/>
          </a:xfrm>
          <a:prstGeom prst="rect">
            <a:avLst/>
          </a:prstGeom>
          <a:noFill/>
        </p:spPr>
        <p:txBody>
          <a:bodyPr wrap="square" lIns="0" tIns="0" rIns="0" bIns="0" rtlCol="0" anchor="ctr" anchorCtr="0">
            <a:spAutoFit/>
          </a:bodyPr>
          <a:lstStyle/>
          <a:p>
            <a:pPr marL="0" marR="0" lvl="0" indent="0" algn="ctr" defTabSz="457200" eaLnBrk="1" fontAlgn="auto" latinLnBrk="0" hangingPunct="1">
              <a:lnSpc>
                <a:spcPts val="1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accent1"/>
                </a:solidFill>
                <a:effectLst/>
                <a:uLnTx/>
                <a:uFillTx/>
              </a:rPr>
              <a:t>Relay UE</a:t>
            </a:r>
          </a:p>
        </p:txBody>
      </p:sp>
      <p:sp>
        <p:nvSpPr>
          <p:cNvPr id="31" name="TextBox 30">
            <a:extLst>
              <a:ext uri="{FF2B5EF4-FFF2-40B4-BE49-F238E27FC236}">
                <a16:creationId xmlns:a16="http://schemas.microsoft.com/office/drawing/2014/main" id="{536C3B2E-C1D8-4F74-5809-2A8FFA8625BA}"/>
              </a:ext>
            </a:extLst>
          </p:cNvPr>
          <p:cNvSpPr txBox="1"/>
          <p:nvPr/>
        </p:nvSpPr>
        <p:spPr>
          <a:xfrm>
            <a:off x="732605" y="5216200"/>
            <a:ext cx="772450" cy="265073"/>
          </a:xfrm>
          <a:prstGeom prst="rect">
            <a:avLst/>
          </a:prstGeom>
          <a:noFill/>
        </p:spPr>
        <p:txBody>
          <a:bodyPr wrap="square" lIns="0" tIns="0" rIns="0" bIns="0" rtlCol="0" anchor="ctr" anchorCtr="0">
            <a:spAutoFit/>
          </a:bodyPr>
          <a:lstStyle/>
          <a:p>
            <a:pPr marL="0" marR="0" lvl="0" indent="0" algn="ctr" defTabSz="457200" eaLnBrk="1" fontAlgn="auto" latinLnBrk="0" hangingPunct="1">
              <a:lnSpc>
                <a:spcPts val="1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7030A0"/>
                </a:solidFill>
                <a:effectLst/>
                <a:uLnTx/>
                <a:uFillTx/>
              </a:rPr>
              <a:t>Remote UEs</a:t>
            </a: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rgbClr val="7030A0"/>
                </a:solidFill>
              </a:rPr>
              <a:t> </a:t>
            </a:r>
            <a:endParaRPr kumimoji="0" lang="en-US" sz="1200" b="0" i="0" u="none" strike="noStrike" kern="0" cap="none" spc="0" normalizeH="0" baseline="0" noProof="0" dirty="0">
              <a:ln>
                <a:noFill/>
              </a:ln>
              <a:solidFill>
                <a:srgbClr val="7030A0"/>
              </a:solidFill>
              <a:effectLst/>
              <a:uLnTx/>
              <a:uFillTx/>
            </a:endParaRPr>
          </a:p>
        </p:txBody>
      </p:sp>
      <p:sp>
        <p:nvSpPr>
          <p:cNvPr id="32" name="TextBox 31">
            <a:extLst>
              <a:ext uri="{FF2B5EF4-FFF2-40B4-BE49-F238E27FC236}">
                <a16:creationId xmlns:a16="http://schemas.microsoft.com/office/drawing/2014/main" id="{6F596C5D-5306-33FC-C94C-3F5C89F9315B}"/>
              </a:ext>
            </a:extLst>
          </p:cNvPr>
          <p:cNvSpPr txBox="1"/>
          <p:nvPr/>
        </p:nvSpPr>
        <p:spPr>
          <a:xfrm>
            <a:off x="1579622" y="3659158"/>
            <a:ext cx="847309" cy="265073"/>
          </a:xfrm>
          <a:prstGeom prst="rect">
            <a:avLst/>
          </a:prstGeom>
          <a:noFill/>
        </p:spPr>
        <p:txBody>
          <a:bodyPr wrap="square" lIns="0" tIns="0" rIns="0" bIns="0" rtlCol="0" anchor="ctr" anchorCtr="0">
            <a:spAutoFit/>
          </a:bodyPr>
          <a:lstStyle/>
          <a:p>
            <a:pPr marL="0" marR="0" lvl="0" indent="0" algn="ctr" defTabSz="457200" eaLnBrk="1" fontAlgn="auto" latinLnBrk="0" hangingPunct="1">
              <a:lnSpc>
                <a:spcPts val="1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accent6"/>
                </a:solidFill>
                <a:effectLst/>
                <a:uLnTx/>
                <a:uFillTx/>
              </a:rPr>
              <a:t>In-network </a:t>
            </a:r>
          </a:p>
          <a:p>
            <a:pPr marL="0" marR="0" lvl="0" indent="0" algn="ctr" defTabSz="457200" eaLnBrk="1" fontAlgn="auto" latinLnBrk="0" hangingPunct="1">
              <a:lnSpc>
                <a:spcPts val="1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accent6"/>
                </a:solidFill>
                <a:effectLst/>
                <a:uLnTx/>
                <a:uFillTx/>
              </a:rPr>
              <a:t> UE</a:t>
            </a:r>
            <a:r>
              <a:rPr lang="en-US" sz="1200" kern="0" dirty="0">
                <a:solidFill>
                  <a:schemeClr val="accent6"/>
                </a:solidFill>
              </a:rPr>
              <a:t> </a:t>
            </a:r>
            <a:endParaRPr kumimoji="0" lang="en-US" sz="1200" b="0" i="0" u="none" strike="noStrike" kern="0" cap="none" spc="0" normalizeH="0" baseline="0" noProof="0" dirty="0">
              <a:ln>
                <a:noFill/>
              </a:ln>
              <a:solidFill>
                <a:schemeClr val="accent6"/>
              </a:solidFill>
              <a:effectLst/>
              <a:uLnTx/>
              <a:uFillTx/>
            </a:endParaRPr>
          </a:p>
        </p:txBody>
      </p:sp>
      <p:grpSp>
        <p:nvGrpSpPr>
          <p:cNvPr id="33" name="Group 32">
            <a:extLst>
              <a:ext uri="{FF2B5EF4-FFF2-40B4-BE49-F238E27FC236}">
                <a16:creationId xmlns:a16="http://schemas.microsoft.com/office/drawing/2014/main" id="{CFAB5BEE-7CE9-94B4-46CB-73BB0BB8F23F}"/>
              </a:ext>
            </a:extLst>
          </p:cNvPr>
          <p:cNvGrpSpPr/>
          <p:nvPr/>
        </p:nvGrpSpPr>
        <p:grpSpPr>
          <a:xfrm>
            <a:off x="1225045" y="1564803"/>
            <a:ext cx="1004184" cy="1397181"/>
            <a:chOff x="2220658" y="1781117"/>
            <a:chExt cx="1004184" cy="1397181"/>
          </a:xfrm>
        </p:grpSpPr>
        <p:pic>
          <p:nvPicPr>
            <p:cNvPr id="34" name="Picture 33">
              <a:extLst>
                <a:ext uri="{FF2B5EF4-FFF2-40B4-BE49-F238E27FC236}">
                  <a16:creationId xmlns:a16="http://schemas.microsoft.com/office/drawing/2014/main" id="{E7F78419-0134-0BF7-9113-55828F7B240D}"/>
                </a:ext>
              </a:extLst>
            </p:cNvPr>
            <p:cNvPicPr>
              <a:picLocks noChangeAspect="1"/>
            </p:cNvPicPr>
            <p:nvPr/>
          </p:nvPicPr>
          <p:blipFill>
            <a:blip r:embed="rId4">
              <a:grayscl/>
            </a:blip>
            <a:stretch>
              <a:fillRect/>
            </a:stretch>
          </p:blipFill>
          <p:spPr>
            <a:xfrm>
              <a:off x="2434078" y="2001710"/>
              <a:ext cx="603121" cy="1072109"/>
            </a:xfrm>
            <a:prstGeom prst="rect">
              <a:avLst/>
            </a:prstGeom>
          </p:spPr>
        </p:pic>
        <p:grpSp>
          <p:nvGrpSpPr>
            <p:cNvPr id="35" name="Group 34">
              <a:extLst>
                <a:ext uri="{FF2B5EF4-FFF2-40B4-BE49-F238E27FC236}">
                  <a16:creationId xmlns:a16="http://schemas.microsoft.com/office/drawing/2014/main" id="{259E3004-16CC-C2CE-720B-337E5F5034A6}"/>
                </a:ext>
              </a:extLst>
            </p:cNvPr>
            <p:cNvGrpSpPr/>
            <p:nvPr/>
          </p:nvGrpSpPr>
          <p:grpSpPr>
            <a:xfrm>
              <a:off x="2220658" y="1792042"/>
              <a:ext cx="837068" cy="750606"/>
              <a:chOff x="357766" y="1115891"/>
              <a:chExt cx="901022" cy="901023"/>
            </a:xfrm>
          </p:grpSpPr>
          <p:sp>
            <p:nvSpPr>
              <p:cNvPr id="41" name="Arc 40">
                <a:extLst>
                  <a:ext uri="{FF2B5EF4-FFF2-40B4-BE49-F238E27FC236}">
                    <a16:creationId xmlns:a16="http://schemas.microsoft.com/office/drawing/2014/main" id="{B7172582-5A66-7944-9565-BB47E5ED671E}"/>
                  </a:ext>
                </a:extLst>
              </p:cNvPr>
              <p:cNvSpPr/>
              <p:nvPr/>
            </p:nvSpPr>
            <p:spPr>
              <a:xfrm rot="2823098">
                <a:off x="577166" y="1267518"/>
                <a:ext cx="582099" cy="621959"/>
              </a:xfrm>
              <a:prstGeom prst="arc">
                <a:avLst/>
              </a:prstGeom>
              <a:no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457200" eaLnBrk="1" fontAlgn="auto" latinLnBrk="0" hangingPunct="1">
                  <a:lnSpc>
                    <a:spcPts val="14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42" name="Arc 41">
                <a:extLst>
                  <a:ext uri="{FF2B5EF4-FFF2-40B4-BE49-F238E27FC236}">
                    <a16:creationId xmlns:a16="http://schemas.microsoft.com/office/drawing/2014/main" id="{D8531910-10EE-1E84-F97B-C1EED455D91D}"/>
                  </a:ext>
                </a:extLst>
              </p:cNvPr>
              <p:cNvSpPr>
                <a:spLocks noChangeAspect="1"/>
              </p:cNvSpPr>
              <p:nvPr/>
            </p:nvSpPr>
            <p:spPr>
              <a:xfrm rot="2823098">
                <a:off x="357765" y="1115892"/>
                <a:ext cx="901023" cy="901022"/>
              </a:xfrm>
              <a:prstGeom prst="arc">
                <a:avLst/>
              </a:prstGeom>
              <a:no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457200" eaLnBrk="1" fontAlgn="auto" latinLnBrk="0" hangingPunct="1">
                  <a:lnSpc>
                    <a:spcPts val="14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3" name="Arc 42">
                <a:extLst>
                  <a:ext uri="{FF2B5EF4-FFF2-40B4-BE49-F238E27FC236}">
                    <a16:creationId xmlns:a16="http://schemas.microsoft.com/office/drawing/2014/main" id="{A45AA3E6-5715-42B4-A2FE-99A615B82BD7}"/>
                  </a:ext>
                </a:extLst>
              </p:cNvPr>
              <p:cNvSpPr/>
              <p:nvPr/>
            </p:nvSpPr>
            <p:spPr>
              <a:xfrm rot="2823098">
                <a:off x="718935" y="1375408"/>
                <a:ext cx="369279" cy="359475"/>
              </a:xfrm>
              <a:prstGeom prst="arc">
                <a:avLst/>
              </a:prstGeom>
              <a:no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457200" eaLnBrk="1" fontAlgn="auto" latinLnBrk="0" hangingPunct="1">
                  <a:lnSpc>
                    <a:spcPts val="14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sp>
          <p:nvSpPr>
            <p:cNvPr id="36" name="TextBox 35">
              <a:extLst>
                <a:ext uri="{FF2B5EF4-FFF2-40B4-BE49-F238E27FC236}">
                  <a16:creationId xmlns:a16="http://schemas.microsoft.com/office/drawing/2014/main" id="{8FDC92B9-3D08-5F81-FE9E-4FDDB5946F12}"/>
                </a:ext>
              </a:extLst>
            </p:cNvPr>
            <p:cNvSpPr txBox="1"/>
            <p:nvPr/>
          </p:nvSpPr>
          <p:spPr>
            <a:xfrm>
              <a:off x="2524155" y="2989528"/>
              <a:ext cx="341440" cy="188770"/>
            </a:xfrm>
            <a:prstGeom prst="rect">
              <a:avLst/>
            </a:prstGeom>
            <a:noFill/>
          </p:spPr>
          <p:txBody>
            <a:bodyPr wrap="none" lIns="0" tIns="0" rIns="0" bIns="0" rtlCol="0">
              <a:spAutoFit/>
            </a:bodyPr>
            <a:lstStyle/>
            <a:p>
              <a:pPr marL="0" marR="0" lvl="0" indent="0" defTabSz="457200" eaLnBrk="1" fontAlgn="auto" latinLnBrk="0" hangingPunct="1">
                <a:lnSpc>
                  <a:spcPts val="1400"/>
                </a:lnSpc>
                <a:spcBef>
                  <a:spcPts val="0"/>
                </a:spcBef>
                <a:spcAft>
                  <a:spcPts val="0"/>
                </a:spcAft>
                <a:buClrTx/>
                <a:buSzTx/>
                <a:buFontTx/>
                <a:buNone/>
                <a:tabLst/>
                <a:defRPr/>
              </a:pPr>
              <a:r>
                <a:rPr kumimoji="0" lang="en-US" sz="1600" b="0" i="0" u="none" strike="noStrike" kern="0" cap="none" spc="0" normalizeH="0" baseline="0" noProof="0" dirty="0" err="1">
                  <a:ln>
                    <a:noFill/>
                  </a:ln>
                  <a:solidFill>
                    <a:prstClr val="black"/>
                  </a:solidFill>
                  <a:effectLst/>
                  <a:uLnTx/>
                  <a:uFillTx/>
                </a:rPr>
                <a:t>gNB</a:t>
              </a:r>
              <a:endParaRPr kumimoji="0" lang="en-US" sz="1600" b="0" i="0" u="none" strike="noStrike" kern="0" cap="none" spc="0" normalizeH="0" baseline="0" noProof="0" dirty="0">
                <a:ln>
                  <a:noFill/>
                </a:ln>
                <a:solidFill>
                  <a:prstClr val="black"/>
                </a:solidFill>
                <a:effectLst/>
                <a:uLnTx/>
                <a:uFillTx/>
              </a:endParaRPr>
            </a:p>
          </p:txBody>
        </p:sp>
        <p:grpSp>
          <p:nvGrpSpPr>
            <p:cNvPr id="37" name="Group 36">
              <a:extLst>
                <a:ext uri="{FF2B5EF4-FFF2-40B4-BE49-F238E27FC236}">
                  <a16:creationId xmlns:a16="http://schemas.microsoft.com/office/drawing/2014/main" id="{145D3BC1-2F8E-40D8-FBC9-33642008F89C}"/>
                </a:ext>
              </a:extLst>
            </p:cNvPr>
            <p:cNvGrpSpPr/>
            <p:nvPr/>
          </p:nvGrpSpPr>
          <p:grpSpPr>
            <a:xfrm flipH="1">
              <a:off x="2387774" y="1781117"/>
              <a:ext cx="837068" cy="750605"/>
              <a:chOff x="3905070" y="3294725"/>
              <a:chExt cx="837068" cy="750605"/>
            </a:xfrm>
          </p:grpSpPr>
          <p:sp>
            <p:nvSpPr>
              <p:cNvPr id="38" name="Arc 37">
                <a:extLst>
                  <a:ext uri="{FF2B5EF4-FFF2-40B4-BE49-F238E27FC236}">
                    <a16:creationId xmlns:a16="http://schemas.microsoft.com/office/drawing/2014/main" id="{0F90C53D-D65D-FA96-C5E1-9780863CC989}"/>
                  </a:ext>
                </a:extLst>
              </p:cNvPr>
              <p:cNvSpPr/>
              <p:nvPr/>
            </p:nvSpPr>
            <p:spPr>
              <a:xfrm rot="2823098">
                <a:off x="4136827" y="3391197"/>
                <a:ext cx="484923" cy="577813"/>
              </a:xfrm>
              <a:prstGeom prst="arc">
                <a:avLst/>
              </a:prstGeom>
              <a:no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457200" eaLnBrk="1" fontAlgn="auto" latinLnBrk="0" hangingPunct="1">
                  <a:lnSpc>
                    <a:spcPts val="14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9" name="Arc 38">
                <a:extLst>
                  <a:ext uri="{FF2B5EF4-FFF2-40B4-BE49-F238E27FC236}">
                    <a16:creationId xmlns:a16="http://schemas.microsoft.com/office/drawing/2014/main" id="{1F85D893-4D0B-05C2-4911-93DC257C6624}"/>
                  </a:ext>
                </a:extLst>
              </p:cNvPr>
              <p:cNvSpPr>
                <a:spLocks noChangeAspect="1"/>
              </p:cNvSpPr>
              <p:nvPr/>
            </p:nvSpPr>
            <p:spPr>
              <a:xfrm rot="2823098">
                <a:off x="3948301" y="3251494"/>
                <a:ext cx="750605" cy="837068"/>
              </a:xfrm>
              <a:prstGeom prst="arc">
                <a:avLst/>
              </a:prstGeom>
              <a:no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457200" eaLnBrk="1" fontAlgn="auto" latinLnBrk="0" hangingPunct="1">
                  <a:lnSpc>
                    <a:spcPts val="14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0" name="Arc 39">
                <a:extLst>
                  <a:ext uri="{FF2B5EF4-FFF2-40B4-BE49-F238E27FC236}">
                    <a16:creationId xmlns:a16="http://schemas.microsoft.com/office/drawing/2014/main" id="{3A7204D9-BBE4-CEA6-0CDF-903727F48DEA}"/>
                  </a:ext>
                </a:extLst>
              </p:cNvPr>
              <p:cNvSpPr/>
              <p:nvPr/>
            </p:nvSpPr>
            <p:spPr>
              <a:xfrm rot="2823098">
                <a:off x="4258322" y="3493670"/>
                <a:ext cx="307631" cy="333960"/>
              </a:xfrm>
              <a:prstGeom prst="arc">
                <a:avLst/>
              </a:prstGeom>
              <a:no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457200" eaLnBrk="1" fontAlgn="auto" latinLnBrk="0" hangingPunct="1">
                  <a:lnSpc>
                    <a:spcPts val="14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sp>
        <p:nvSpPr>
          <p:cNvPr id="45" name="TextBox 44">
            <a:extLst>
              <a:ext uri="{FF2B5EF4-FFF2-40B4-BE49-F238E27FC236}">
                <a16:creationId xmlns:a16="http://schemas.microsoft.com/office/drawing/2014/main" id="{00707026-423F-08BB-A093-4263A78F1A90}"/>
              </a:ext>
            </a:extLst>
          </p:cNvPr>
          <p:cNvSpPr txBox="1"/>
          <p:nvPr/>
        </p:nvSpPr>
        <p:spPr>
          <a:xfrm>
            <a:off x="3121087" y="1159974"/>
            <a:ext cx="5949825" cy="338554"/>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n-US" sz="1600" b="1" dirty="0"/>
              <a:t>Source code: </a:t>
            </a:r>
            <a:r>
              <a:rPr lang="en-US" sz="1600" dirty="0"/>
              <a:t>src/nr/examples/nr-prose-examples/nr-prose-l3-relay.cc</a:t>
            </a:r>
          </a:p>
        </p:txBody>
      </p:sp>
      <p:sp>
        <p:nvSpPr>
          <p:cNvPr id="46" name="TextBox 45">
            <a:extLst>
              <a:ext uri="{FF2B5EF4-FFF2-40B4-BE49-F238E27FC236}">
                <a16:creationId xmlns:a16="http://schemas.microsoft.com/office/drawing/2014/main" id="{5375E631-96F1-1874-E578-483E22490BAD}"/>
              </a:ext>
            </a:extLst>
          </p:cNvPr>
          <p:cNvSpPr txBox="1"/>
          <p:nvPr/>
        </p:nvSpPr>
        <p:spPr>
          <a:xfrm>
            <a:off x="3031129" y="1682884"/>
            <a:ext cx="3239156" cy="369332"/>
          </a:xfrm>
          <a:prstGeom prst="rect">
            <a:avLst/>
          </a:prstGeom>
          <a:noFill/>
        </p:spPr>
        <p:txBody>
          <a:bodyPr wrap="none" rtlCol="0">
            <a:spAutoFit/>
          </a:bodyPr>
          <a:lstStyle/>
          <a:p>
            <a:pPr algn="l"/>
            <a:r>
              <a:rPr lang="en-US" dirty="0">
                <a:solidFill>
                  <a:srgbClr val="0070C0"/>
                </a:solidFill>
              </a:rPr>
              <a:t>L3 U2N Relay configuration (1/2)</a:t>
            </a:r>
          </a:p>
        </p:txBody>
      </p:sp>
      <p:sp>
        <p:nvSpPr>
          <p:cNvPr id="47" name="TextBox 46">
            <a:extLst>
              <a:ext uri="{FF2B5EF4-FFF2-40B4-BE49-F238E27FC236}">
                <a16:creationId xmlns:a16="http://schemas.microsoft.com/office/drawing/2014/main" id="{75D7A6C1-C58C-3DB3-4F8E-03A90A876D36}"/>
              </a:ext>
            </a:extLst>
          </p:cNvPr>
          <p:cNvSpPr txBox="1"/>
          <p:nvPr/>
        </p:nvSpPr>
        <p:spPr>
          <a:xfrm>
            <a:off x="4648200" y="783293"/>
            <a:ext cx="2743200" cy="369332"/>
          </a:xfrm>
          <a:prstGeom prst="rect">
            <a:avLst/>
          </a:prstGeom>
          <a:noFill/>
        </p:spPr>
        <p:txBody>
          <a:bodyPr wrap="square">
            <a:spAutoFit/>
          </a:bodyPr>
          <a:lstStyle/>
          <a:p>
            <a:r>
              <a:rPr lang="en-US" b="0" dirty="0">
                <a:solidFill>
                  <a:schemeClr val="accent1"/>
                </a:solidFill>
                <a:effectLst/>
                <a:latin typeface="Consolas" panose="020B0609020204030204" pitchFamily="49" charset="0"/>
              </a:rPr>
              <a:t>nr-prose-l3-relay.cc</a:t>
            </a:r>
          </a:p>
        </p:txBody>
      </p:sp>
      <p:sp>
        <p:nvSpPr>
          <p:cNvPr id="57" name="TextBox 56">
            <a:extLst>
              <a:ext uri="{FF2B5EF4-FFF2-40B4-BE49-F238E27FC236}">
                <a16:creationId xmlns:a16="http://schemas.microsoft.com/office/drawing/2014/main" id="{8DA826B0-5E4D-6399-BE86-28D37F9D6ED1}"/>
              </a:ext>
            </a:extLst>
          </p:cNvPr>
          <p:cNvSpPr txBox="1"/>
          <p:nvPr/>
        </p:nvSpPr>
        <p:spPr>
          <a:xfrm>
            <a:off x="4089362" y="4900136"/>
            <a:ext cx="7931787" cy="738664"/>
          </a:xfrm>
          <a:prstGeom prst="rect">
            <a:avLst/>
          </a:prstGeom>
          <a:noFill/>
        </p:spPr>
        <p:txBody>
          <a:bodyPr wrap="none" rtlCol="0">
            <a:spAutoFit/>
          </a:bodyPr>
          <a:lstStyle/>
          <a:p>
            <a:pPr algn="l"/>
            <a:r>
              <a:rPr lang="en-US" sz="1400" dirty="0"/>
              <a:t>Activates radio bearer to be used for relaying traffic</a:t>
            </a:r>
          </a:p>
          <a:p>
            <a:pPr algn="l"/>
            <a:r>
              <a:rPr lang="en-US" sz="1400" dirty="0"/>
              <a:t>Gets bearer Id and stores it in the corresponding context in the ProSe layer (used to direct relayed packets) </a:t>
            </a:r>
          </a:p>
          <a:p>
            <a:pPr algn="l"/>
            <a:r>
              <a:rPr lang="en-US" sz="1400" dirty="0"/>
              <a:t>Sets </a:t>
            </a:r>
            <a:r>
              <a:rPr lang="en-US" sz="1400" dirty="0" err="1"/>
              <a:t>EpcHelper</a:t>
            </a:r>
            <a:r>
              <a:rPr lang="en-US" sz="1400" dirty="0"/>
              <a:t> in the ProSe layer (used to configure data path in the network when a Remote UE connects)</a:t>
            </a:r>
          </a:p>
        </p:txBody>
      </p:sp>
      <p:sp>
        <p:nvSpPr>
          <p:cNvPr id="58" name="Left Brace 57">
            <a:extLst>
              <a:ext uri="{FF2B5EF4-FFF2-40B4-BE49-F238E27FC236}">
                <a16:creationId xmlns:a16="http://schemas.microsoft.com/office/drawing/2014/main" id="{A6929189-020E-0E0F-4474-F807FD873FE9}"/>
              </a:ext>
            </a:extLst>
          </p:cNvPr>
          <p:cNvSpPr/>
          <p:nvPr/>
        </p:nvSpPr>
        <p:spPr>
          <a:xfrm>
            <a:off x="4081841" y="4894743"/>
            <a:ext cx="76200" cy="731798"/>
          </a:xfrm>
          <a:prstGeom prst="leftBrace">
            <a:avLst/>
          </a:prstGeom>
          <a:ln w="127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9" name="Connector: Curved 58">
            <a:extLst>
              <a:ext uri="{FF2B5EF4-FFF2-40B4-BE49-F238E27FC236}">
                <a16:creationId xmlns:a16="http://schemas.microsoft.com/office/drawing/2014/main" id="{D084169B-D50D-0F55-ACE5-202AF4653610}"/>
              </a:ext>
            </a:extLst>
          </p:cNvPr>
          <p:cNvCxnSpPr>
            <a:cxnSpLocks/>
            <a:endCxn id="58" idx="1"/>
          </p:cNvCxnSpPr>
          <p:nvPr/>
        </p:nvCxnSpPr>
        <p:spPr>
          <a:xfrm rot="10800000" flipV="1">
            <a:off x="4081841" y="4629378"/>
            <a:ext cx="1143000" cy="631264"/>
          </a:xfrm>
          <a:prstGeom prst="curvedConnector3">
            <a:avLst>
              <a:gd name="adj1" fmla="val 120000"/>
            </a:avLst>
          </a:prstGeom>
          <a:ln w="12700">
            <a:solidFill>
              <a:srgbClr val="FF0000"/>
            </a:solidFill>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8379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5F0F6-B0B2-70EF-69BB-63ADAA810482}"/>
              </a:ext>
            </a:extLst>
          </p:cNvPr>
          <p:cNvSpPr>
            <a:spLocks noGrp="1"/>
          </p:cNvSpPr>
          <p:nvPr>
            <p:ph type="title"/>
          </p:nvPr>
        </p:nvSpPr>
        <p:spPr/>
        <p:txBody>
          <a:bodyPr/>
          <a:lstStyle/>
          <a:p>
            <a:r>
              <a:rPr lang="en-US" dirty="0"/>
              <a:t>NR ProSe L3 UE-to-Network relay - Example</a:t>
            </a:r>
          </a:p>
        </p:txBody>
      </p:sp>
      <p:sp>
        <p:nvSpPr>
          <p:cNvPr id="3" name="Slide Number Placeholder 2">
            <a:extLst>
              <a:ext uri="{FF2B5EF4-FFF2-40B4-BE49-F238E27FC236}">
                <a16:creationId xmlns:a16="http://schemas.microsoft.com/office/drawing/2014/main" id="{3E712576-2343-A4DD-7DF9-710ED384826F}"/>
              </a:ext>
            </a:extLst>
          </p:cNvPr>
          <p:cNvSpPr>
            <a:spLocks noGrp="1"/>
          </p:cNvSpPr>
          <p:nvPr>
            <p:ph type="sldNum" sz="quarter" idx="10"/>
          </p:nvPr>
        </p:nvSpPr>
        <p:spPr/>
        <p:txBody>
          <a:bodyPr/>
          <a:lstStyle/>
          <a:p>
            <a:pPr>
              <a:defRPr/>
            </a:pPr>
            <a:fld id="{0DE4BD5F-8B14-4699-8612-1D3882A88C40}" type="slidenum">
              <a:rPr lang="en-CA" smtClean="0"/>
              <a:pPr>
                <a:defRPr/>
              </a:pPr>
              <a:t>41</a:t>
            </a:fld>
            <a:endParaRPr lang="en-CA" dirty="0"/>
          </a:p>
        </p:txBody>
      </p:sp>
      <p:cxnSp>
        <p:nvCxnSpPr>
          <p:cNvPr id="5" name="Straight Arrow Connector 4">
            <a:extLst>
              <a:ext uri="{FF2B5EF4-FFF2-40B4-BE49-F238E27FC236}">
                <a16:creationId xmlns:a16="http://schemas.microsoft.com/office/drawing/2014/main" id="{96B91FBA-CCBC-8EDD-E9CC-98090ECD71F6}"/>
              </a:ext>
            </a:extLst>
          </p:cNvPr>
          <p:cNvCxnSpPr>
            <a:cxnSpLocks/>
          </p:cNvCxnSpPr>
          <p:nvPr/>
        </p:nvCxnSpPr>
        <p:spPr>
          <a:xfrm flipV="1">
            <a:off x="914400" y="2335219"/>
            <a:ext cx="465978" cy="5038"/>
          </a:xfrm>
          <a:prstGeom prst="straightConnector1">
            <a:avLst/>
          </a:prstGeom>
          <a:noFill/>
          <a:ln w="12700" cap="flat" cmpd="sng" algn="ctr">
            <a:solidFill>
              <a:schemeClr val="tx1"/>
            </a:solidFill>
            <a:prstDash val="solid"/>
            <a:miter lim="800000"/>
            <a:headEnd type="triangle"/>
            <a:tailEnd type="triangle"/>
          </a:ln>
          <a:effectLst/>
        </p:spPr>
      </p:cxnSp>
      <p:sp>
        <p:nvSpPr>
          <p:cNvPr id="6" name="Can 12">
            <a:extLst>
              <a:ext uri="{FF2B5EF4-FFF2-40B4-BE49-F238E27FC236}">
                <a16:creationId xmlns:a16="http://schemas.microsoft.com/office/drawing/2014/main" id="{1D252A1C-7F00-0CB6-D305-E5DE5055C9AD}"/>
              </a:ext>
            </a:extLst>
          </p:cNvPr>
          <p:cNvSpPr/>
          <p:nvPr/>
        </p:nvSpPr>
        <p:spPr>
          <a:xfrm>
            <a:off x="446184" y="2022392"/>
            <a:ext cx="382389" cy="458834"/>
          </a:xfrm>
          <a:prstGeom prst="can">
            <a:avLst/>
          </a:prstGeom>
        </p:spPr>
        <p:style>
          <a:lnRef idx="2">
            <a:schemeClr val="accent3">
              <a:shade val="50000"/>
            </a:schemeClr>
          </a:lnRef>
          <a:fillRef idx="1">
            <a:schemeClr val="accent3"/>
          </a:fillRef>
          <a:effectRef idx="0">
            <a:schemeClr val="accent3"/>
          </a:effectRef>
          <a:fontRef idx="minor">
            <a:schemeClr val="lt1"/>
          </a:fontRef>
        </p:style>
        <p:txBody>
          <a:bodyPr lIns="0" rIns="0" bIns="0" rtlCol="0" anchor="ctr"/>
          <a:lstStyle/>
          <a:p>
            <a:pPr algn="ctr"/>
            <a:endParaRPr lang="en-US" sz="1050" dirty="0">
              <a:solidFill>
                <a:schemeClr val="tx1"/>
              </a:solidFill>
            </a:endParaRPr>
          </a:p>
        </p:txBody>
      </p:sp>
      <p:pic>
        <p:nvPicPr>
          <p:cNvPr id="7" name="Picture 6">
            <a:extLst>
              <a:ext uri="{FF2B5EF4-FFF2-40B4-BE49-F238E27FC236}">
                <a16:creationId xmlns:a16="http://schemas.microsoft.com/office/drawing/2014/main" id="{18CBED01-E28D-EE05-FD4C-0BCBDFB86A79}"/>
              </a:ext>
            </a:extLst>
          </p:cNvPr>
          <p:cNvPicPr>
            <a:picLocks noChangeAspect="1"/>
          </p:cNvPicPr>
          <p:nvPr/>
        </p:nvPicPr>
        <p:blipFill>
          <a:blip r:embed="rId2"/>
          <a:stretch>
            <a:fillRect/>
          </a:stretch>
        </p:blipFill>
        <p:spPr>
          <a:xfrm>
            <a:off x="1063991" y="3493276"/>
            <a:ext cx="480737" cy="498827"/>
          </a:xfrm>
          <a:prstGeom prst="rect">
            <a:avLst/>
          </a:prstGeom>
        </p:spPr>
      </p:pic>
      <p:sp>
        <p:nvSpPr>
          <p:cNvPr id="8" name="TextBox 7">
            <a:extLst>
              <a:ext uri="{FF2B5EF4-FFF2-40B4-BE49-F238E27FC236}">
                <a16:creationId xmlns:a16="http://schemas.microsoft.com/office/drawing/2014/main" id="{07520E9C-988B-BF4D-543D-0266286BE567}"/>
              </a:ext>
            </a:extLst>
          </p:cNvPr>
          <p:cNvSpPr txBox="1"/>
          <p:nvPr/>
        </p:nvSpPr>
        <p:spPr>
          <a:xfrm>
            <a:off x="1133147" y="3087936"/>
            <a:ext cx="163506" cy="179536"/>
          </a:xfrm>
          <a:prstGeom prst="rect">
            <a:avLst/>
          </a:prstGeom>
          <a:noFill/>
        </p:spPr>
        <p:txBody>
          <a:bodyPr wrap="none" lIns="0" tIns="0" rIns="0" bIns="0" rtlCol="0">
            <a:spAutoFit/>
          </a:bodyPr>
          <a:lstStyle/>
          <a:p>
            <a:pPr marL="0" marR="0" lvl="0" indent="0" defTabSz="457200" eaLnBrk="1" fontAlgn="auto" latinLnBrk="0" hangingPunct="1">
              <a:lnSpc>
                <a:spcPts val="14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UL</a:t>
            </a:r>
          </a:p>
        </p:txBody>
      </p:sp>
      <p:sp>
        <p:nvSpPr>
          <p:cNvPr id="9" name="TextBox 8">
            <a:extLst>
              <a:ext uri="{FF2B5EF4-FFF2-40B4-BE49-F238E27FC236}">
                <a16:creationId xmlns:a16="http://schemas.microsoft.com/office/drawing/2014/main" id="{50BA0838-7D98-3E26-70AB-7F2DED47DB82}"/>
              </a:ext>
            </a:extLst>
          </p:cNvPr>
          <p:cNvSpPr txBox="1"/>
          <p:nvPr/>
        </p:nvSpPr>
        <p:spPr>
          <a:xfrm>
            <a:off x="1451817" y="3172054"/>
            <a:ext cx="158698" cy="179536"/>
          </a:xfrm>
          <a:prstGeom prst="rect">
            <a:avLst/>
          </a:prstGeom>
          <a:noFill/>
        </p:spPr>
        <p:txBody>
          <a:bodyPr wrap="none" lIns="0" tIns="0" rIns="0" bIns="0" rtlCol="0">
            <a:spAutoFit/>
          </a:bodyPr>
          <a:lstStyle/>
          <a:p>
            <a:pPr marL="0" marR="0" lvl="0" indent="0" defTabSz="457200" eaLnBrk="1" fontAlgn="auto" latinLnBrk="0" hangingPunct="1">
              <a:lnSpc>
                <a:spcPts val="14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DL</a:t>
            </a:r>
          </a:p>
        </p:txBody>
      </p:sp>
      <p:grpSp>
        <p:nvGrpSpPr>
          <p:cNvPr id="10" name="Group 9">
            <a:extLst>
              <a:ext uri="{FF2B5EF4-FFF2-40B4-BE49-F238E27FC236}">
                <a16:creationId xmlns:a16="http://schemas.microsoft.com/office/drawing/2014/main" id="{E86BFFDE-7351-125C-7410-F5673A6D6E5C}"/>
              </a:ext>
            </a:extLst>
          </p:cNvPr>
          <p:cNvGrpSpPr/>
          <p:nvPr/>
        </p:nvGrpSpPr>
        <p:grpSpPr>
          <a:xfrm rot="17724234">
            <a:off x="1054777" y="3168665"/>
            <a:ext cx="640080" cy="89124"/>
            <a:chOff x="8269871" y="4928141"/>
            <a:chExt cx="1021563" cy="89124"/>
          </a:xfrm>
        </p:grpSpPr>
        <p:cxnSp>
          <p:nvCxnSpPr>
            <p:cNvPr id="11" name="Straight Arrow Connector 10">
              <a:extLst>
                <a:ext uri="{FF2B5EF4-FFF2-40B4-BE49-F238E27FC236}">
                  <a16:creationId xmlns:a16="http://schemas.microsoft.com/office/drawing/2014/main" id="{75C0CAD0-C98A-F513-A8B9-B39D14706E1D}"/>
                </a:ext>
              </a:extLst>
            </p:cNvPr>
            <p:cNvCxnSpPr>
              <a:cxnSpLocks/>
            </p:cNvCxnSpPr>
            <p:nvPr/>
          </p:nvCxnSpPr>
          <p:spPr>
            <a:xfrm>
              <a:off x="8269871" y="4928141"/>
              <a:ext cx="1021563" cy="0"/>
            </a:xfrm>
            <a:prstGeom prst="straightConnector1">
              <a:avLst/>
            </a:prstGeom>
            <a:noFill/>
            <a:ln w="38100" cap="flat" cmpd="sng" algn="ctr">
              <a:solidFill>
                <a:schemeClr val="accent2"/>
              </a:solidFill>
              <a:prstDash val="solid"/>
              <a:miter lim="800000"/>
              <a:headEnd type="none"/>
              <a:tailEnd type="triangle"/>
            </a:ln>
            <a:effectLst/>
          </p:spPr>
        </p:cxnSp>
        <p:cxnSp>
          <p:nvCxnSpPr>
            <p:cNvPr id="12" name="Straight Arrow Connector 11">
              <a:extLst>
                <a:ext uri="{FF2B5EF4-FFF2-40B4-BE49-F238E27FC236}">
                  <a16:creationId xmlns:a16="http://schemas.microsoft.com/office/drawing/2014/main" id="{6438EE0D-FD85-1B04-9471-98406A458478}"/>
                </a:ext>
              </a:extLst>
            </p:cNvPr>
            <p:cNvCxnSpPr>
              <a:cxnSpLocks/>
            </p:cNvCxnSpPr>
            <p:nvPr/>
          </p:nvCxnSpPr>
          <p:spPr>
            <a:xfrm flipH="1">
              <a:off x="8269871" y="5017265"/>
              <a:ext cx="960603" cy="0"/>
            </a:xfrm>
            <a:prstGeom prst="straightConnector1">
              <a:avLst/>
            </a:prstGeom>
            <a:noFill/>
            <a:ln w="38100" cap="flat" cmpd="sng" algn="ctr">
              <a:solidFill>
                <a:schemeClr val="accent2"/>
              </a:solidFill>
              <a:prstDash val="solid"/>
              <a:miter lim="800000"/>
              <a:headEnd type="none"/>
              <a:tailEnd type="triangle"/>
            </a:ln>
            <a:effectLst/>
          </p:spPr>
        </p:cxnSp>
      </p:grpSp>
      <p:pic>
        <p:nvPicPr>
          <p:cNvPr id="13" name="Picture 12">
            <a:extLst>
              <a:ext uri="{FF2B5EF4-FFF2-40B4-BE49-F238E27FC236}">
                <a16:creationId xmlns:a16="http://schemas.microsoft.com/office/drawing/2014/main" id="{CB1110F9-B575-3B5B-9549-DE47F98CD37A}"/>
              </a:ext>
            </a:extLst>
          </p:cNvPr>
          <p:cNvPicPr>
            <a:picLocks noChangeAspect="1"/>
          </p:cNvPicPr>
          <p:nvPr/>
        </p:nvPicPr>
        <p:blipFill>
          <a:blip r:embed="rId2">
            <a:duotone>
              <a:prstClr val="black"/>
              <a:srgbClr val="D499EF">
                <a:tint val="45000"/>
                <a:satMod val="400000"/>
              </a:srgbClr>
            </a:duotone>
          </a:blip>
          <a:stretch>
            <a:fillRect/>
          </a:stretch>
        </p:blipFill>
        <p:spPr>
          <a:xfrm>
            <a:off x="344909" y="4983562"/>
            <a:ext cx="480737" cy="480737"/>
          </a:xfrm>
          <a:prstGeom prst="rect">
            <a:avLst/>
          </a:prstGeom>
        </p:spPr>
      </p:pic>
      <p:cxnSp>
        <p:nvCxnSpPr>
          <p:cNvPr id="14" name="Straight Arrow Connector 13">
            <a:extLst>
              <a:ext uri="{FF2B5EF4-FFF2-40B4-BE49-F238E27FC236}">
                <a16:creationId xmlns:a16="http://schemas.microsoft.com/office/drawing/2014/main" id="{4DB91EFA-A268-4F10-59F6-905063ABE29A}"/>
              </a:ext>
            </a:extLst>
          </p:cNvPr>
          <p:cNvCxnSpPr>
            <a:cxnSpLocks/>
          </p:cNvCxnSpPr>
          <p:nvPr/>
        </p:nvCxnSpPr>
        <p:spPr>
          <a:xfrm flipH="1">
            <a:off x="774586" y="4501084"/>
            <a:ext cx="291320" cy="530730"/>
          </a:xfrm>
          <a:prstGeom prst="straightConnector1">
            <a:avLst/>
          </a:prstGeom>
          <a:noFill/>
          <a:ln w="38100" cap="flat" cmpd="sng" algn="ctr">
            <a:solidFill>
              <a:schemeClr val="accent4"/>
            </a:solidFill>
            <a:prstDash val="solid"/>
            <a:miter lim="800000"/>
            <a:headEnd type="triangle"/>
            <a:tailEnd type="triangle"/>
          </a:ln>
          <a:effectLst/>
        </p:spPr>
      </p:cxnSp>
      <p:sp>
        <p:nvSpPr>
          <p:cNvPr id="15" name="TextBox 14">
            <a:extLst>
              <a:ext uri="{FF2B5EF4-FFF2-40B4-BE49-F238E27FC236}">
                <a16:creationId xmlns:a16="http://schemas.microsoft.com/office/drawing/2014/main" id="{1DC9D19B-8AE7-7BC5-6291-29498DE8FE17}"/>
              </a:ext>
            </a:extLst>
          </p:cNvPr>
          <p:cNvSpPr txBox="1"/>
          <p:nvPr/>
        </p:nvSpPr>
        <p:spPr>
          <a:xfrm>
            <a:off x="733860" y="4620781"/>
            <a:ext cx="134652" cy="179536"/>
          </a:xfrm>
          <a:prstGeom prst="rect">
            <a:avLst/>
          </a:prstGeom>
          <a:noFill/>
        </p:spPr>
        <p:txBody>
          <a:bodyPr wrap="none" lIns="0" tIns="0" rIns="0" bIns="0" rtlCol="0">
            <a:spAutoFit/>
          </a:bodyPr>
          <a:lstStyle>
            <a:defPPr>
              <a:defRPr lang="en-US"/>
            </a:defPPr>
            <a:lvl1pPr marR="0" lvl="0" indent="0" defTabSz="457200" fontAlgn="auto">
              <a:lnSpc>
                <a:spcPts val="1400"/>
              </a:lnSpc>
              <a:spcBef>
                <a:spcPts val="0"/>
              </a:spcBef>
              <a:spcAft>
                <a:spcPts val="0"/>
              </a:spcAft>
              <a:buClrTx/>
              <a:buSzTx/>
              <a:buFontTx/>
              <a:buNone/>
              <a:tabLst/>
              <a:defRPr kumimoji="0" sz="1200" b="0" i="0" u="none" strike="noStrike" kern="0" cap="none" spc="0" normalizeH="0" baseline="0">
                <a:ln>
                  <a:noFill/>
                </a:ln>
                <a:solidFill>
                  <a:prstClr val="black"/>
                </a:solidFill>
                <a:effectLst/>
                <a:uLnTx/>
                <a:uFillTx/>
              </a:defRPr>
            </a:lvl1pPr>
          </a:lstStyle>
          <a:p>
            <a:r>
              <a:rPr lang="en-US" dirty="0"/>
              <a:t>SL</a:t>
            </a:r>
          </a:p>
        </p:txBody>
      </p:sp>
      <p:pic>
        <p:nvPicPr>
          <p:cNvPr id="16" name="Picture 15">
            <a:extLst>
              <a:ext uri="{FF2B5EF4-FFF2-40B4-BE49-F238E27FC236}">
                <a16:creationId xmlns:a16="http://schemas.microsoft.com/office/drawing/2014/main" id="{19E55C3D-BC7B-CDE7-EF1C-9D94C4673263}"/>
              </a:ext>
            </a:extLst>
          </p:cNvPr>
          <p:cNvPicPr>
            <a:picLocks noChangeAspect="1"/>
          </p:cNvPicPr>
          <p:nvPr/>
        </p:nvPicPr>
        <p:blipFill>
          <a:blip r:embed="rId2">
            <a:duotone>
              <a:schemeClr val="accent6">
                <a:shade val="45000"/>
                <a:satMod val="135000"/>
              </a:schemeClr>
              <a:prstClr val="white"/>
            </a:duotone>
          </a:blip>
          <a:stretch>
            <a:fillRect/>
          </a:stretch>
        </p:blipFill>
        <p:spPr>
          <a:xfrm>
            <a:off x="2273528" y="3482337"/>
            <a:ext cx="480737" cy="498827"/>
          </a:xfrm>
          <a:prstGeom prst="rect">
            <a:avLst/>
          </a:prstGeom>
        </p:spPr>
      </p:pic>
      <p:pic>
        <p:nvPicPr>
          <p:cNvPr id="17" name="Picture 16">
            <a:extLst>
              <a:ext uri="{FF2B5EF4-FFF2-40B4-BE49-F238E27FC236}">
                <a16:creationId xmlns:a16="http://schemas.microsoft.com/office/drawing/2014/main" id="{412B6772-EDD6-1E7D-E665-37DCCD279CCC}"/>
              </a:ext>
            </a:extLst>
          </p:cNvPr>
          <p:cNvPicPr>
            <a:picLocks noChangeAspect="1"/>
          </p:cNvPicPr>
          <p:nvPr/>
        </p:nvPicPr>
        <p:blipFill>
          <a:blip r:embed="rId2">
            <a:duotone>
              <a:prstClr val="black"/>
              <a:srgbClr val="D499EF">
                <a:tint val="45000"/>
                <a:satMod val="400000"/>
              </a:srgbClr>
            </a:duotone>
          </a:blip>
          <a:stretch>
            <a:fillRect/>
          </a:stretch>
        </p:blipFill>
        <p:spPr>
          <a:xfrm>
            <a:off x="1562116" y="4983562"/>
            <a:ext cx="480737" cy="480737"/>
          </a:xfrm>
          <a:prstGeom prst="rect">
            <a:avLst/>
          </a:prstGeom>
        </p:spPr>
      </p:pic>
      <p:cxnSp>
        <p:nvCxnSpPr>
          <p:cNvPr id="18" name="Straight Arrow Connector 17">
            <a:extLst>
              <a:ext uri="{FF2B5EF4-FFF2-40B4-BE49-F238E27FC236}">
                <a16:creationId xmlns:a16="http://schemas.microsoft.com/office/drawing/2014/main" id="{7587A82E-AF4F-26EB-7BF9-A16FB7A3567C}"/>
              </a:ext>
            </a:extLst>
          </p:cNvPr>
          <p:cNvCxnSpPr>
            <a:cxnSpLocks/>
          </p:cNvCxnSpPr>
          <p:nvPr/>
        </p:nvCxnSpPr>
        <p:spPr>
          <a:xfrm>
            <a:off x="1419080" y="4501084"/>
            <a:ext cx="238535" cy="530730"/>
          </a:xfrm>
          <a:prstGeom prst="straightConnector1">
            <a:avLst/>
          </a:prstGeom>
          <a:noFill/>
          <a:ln w="38100" cap="flat" cmpd="sng" algn="ctr">
            <a:solidFill>
              <a:schemeClr val="accent4"/>
            </a:solidFill>
            <a:prstDash val="solid"/>
            <a:miter lim="800000"/>
            <a:headEnd type="triangle"/>
            <a:tailEnd type="triangle"/>
          </a:ln>
          <a:effectLst/>
        </p:spPr>
      </p:cxnSp>
      <p:sp>
        <p:nvSpPr>
          <p:cNvPr id="19" name="TextBox 18">
            <a:extLst>
              <a:ext uri="{FF2B5EF4-FFF2-40B4-BE49-F238E27FC236}">
                <a16:creationId xmlns:a16="http://schemas.microsoft.com/office/drawing/2014/main" id="{132D23C3-FF20-565C-96FD-5A31AA1AFC62}"/>
              </a:ext>
            </a:extLst>
          </p:cNvPr>
          <p:cNvSpPr txBox="1"/>
          <p:nvPr/>
        </p:nvSpPr>
        <p:spPr>
          <a:xfrm>
            <a:off x="1590289" y="4643663"/>
            <a:ext cx="134652" cy="179536"/>
          </a:xfrm>
          <a:prstGeom prst="rect">
            <a:avLst/>
          </a:prstGeom>
          <a:noFill/>
        </p:spPr>
        <p:txBody>
          <a:bodyPr wrap="none" lIns="0" tIns="0" rIns="0" bIns="0" rtlCol="0">
            <a:spAutoFit/>
          </a:bodyPr>
          <a:lstStyle>
            <a:defPPr>
              <a:defRPr lang="en-US"/>
            </a:defPPr>
            <a:lvl1pPr marR="0" lvl="0" indent="0" defTabSz="457200" fontAlgn="auto">
              <a:lnSpc>
                <a:spcPts val="1400"/>
              </a:lnSpc>
              <a:spcBef>
                <a:spcPts val="0"/>
              </a:spcBef>
              <a:spcAft>
                <a:spcPts val="0"/>
              </a:spcAft>
              <a:buClrTx/>
              <a:buSzTx/>
              <a:buFontTx/>
              <a:buNone/>
              <a:tabLst/>
              <a:defRPr kumimoji="0" sz="1200" b="0" i="0" u="none" strike="noStrike" kern="0" cap="none" spc="0" normalizeH="0" baseline="0">
                <a:ln>
                  <a:noFill/>
                </a:ln>
                <a:solidFill>
                  <a:prstClr val="black"/>
                </a:solidFill>
                <a:effectLst/>
                <a:uLnTx/>
                <a:uFillTx/>
              </a:defRPr>
            </a:lvl1pPr>
          </a:lstStyle>
          <a:p>
            <a:r>
              <a:rPr lang="en-US" dirty="0"/>
              <a:t>SL</a:t>
            </a:r>
          </a:p>
        </p:txBody>
      </p:sp>
      <p:grpSp>
        <p:nvGrpSpPr>
          <p:cNvPr id="20" name="Group 19">
            <a:extLst>
              <a:ext uri="{FF2B5EF4-FFF2-40B4-BE49-F238E27FC236}">
                <a16:creationId xmlns:a16="http://schemas.microsoft.com/office/drawing/2014/main" id="{6F03F982-6337-80CE-F7FF-549FD5C80537}"/>
              </a:ext>
            </a:extLst>
          </p:cNvPr>
          <p:cNvGrpSpPr/>
          <p:nvPr/>
        </p:nvGrpSpPr>
        <p:grpSpPr>
          <a:xfrm rot="3313871">
            <a:off x="1845726" y="3157397"/>
            <a:ext cx="640080" cy="89124"/>
            <a:chOff x="8269871" y="4928141"/>
            <a:chExt cx="1021563" cy="89124"/>
          </a:xfrm>
        </p:grpSpPr>
        <p:cxnSp>
          <p:nvCxnSpPr>
            <p:cNvPr id="21" name="Straight Arrow Connector 20">
              <a:extLst>
                <a:ext uri="{FF2B5EF4-FFF2-40B4-BE49-F238E27FC236}">
                  <a16:creationId xmlns:a16="http://schemas.microsoft.com/office/drawing/2014/main" id="{AA5E43E9-6F4A-645D-CBA6-B3E27FF4BE1E}"/>
                </a:ext>
              </a:extLst>
            </p:cNvPr>
            <p:cNvCxnSpPr>
              <a:cxnSpLocks/>
            </p:cNvCxnSpPr>
            <p:nvPr/>
          </p:nvCxnSpPr>
          <p:spPr>
            <a:xfrm>
              <a:off x="8269871" y="4928141"/>
              <a:ext cx="1021563" cy="0"/>
            </a:xfrm>
            <a:prstGeom prst="straightConnector1">
              <a:avLst/>
            </a:prstGeom>
            <a:noFill/>
            <a:ln w="38100" cap="flat" cmpd="sng" algn="ctr">
              <a:solidFill>
                <a:schemeClr val="accent2"/>
              </a:solidFill>
              <a:prstDash val="solid"/>
              <a:miter lim="800000"/>
              <a:headEnd type="none"/>
              <a:tailEnd type="triangle"/>
            </a:ln>
            <a:effectLst/>
          </p:spPr>
        </p:cxnSp>
        <p:cxnSp>
          <p:nvCxnSpPr>
            <p:cNvPr id="22" name="Straight Arrow Connector 21">
              <a:extLst>
                <a:ext uri="{FF2B5EF4-FFF2-40B4-BE49-F238E27FC236}">
                  <a16:creationId xmlns:a16="http://schemas.microsoft.com/office/drawing/2014/main" id="{5CA65150-AFCF-51FF-1B99-C8295A73B25E}"/>
                </a:ext>
              </a:extLst>
            </p:cNvPr>
            <p:cNvCxnSpPr>
              <a:cxnSpLocks/>
            </p:cNvCxnSpPr>
            <p:nvPr/>
          </p:nvCxnSpPr>
          <p:spPr>
            <a:xfrm flipH="1">
              <a:off x="8269871" y="5017265"/>
              <a:ext cx="960603" cy="0"/>
            </a:xfrm>
            <a:prstGeom prst="straightConnector1">
              <a:avLst/>
            </a:prstGeom>
            <a:noFill/>
            <a:ln w="38100" cap="flat" cmpd="sng" algn="ctr">
              <a:solidFill>
                <a:schemeClr val="accent2"/>
              </a:solidFill>
              <a:prstDash val="solid"/>
              <a:miter lim="800000"/>
              <a:headEnd type="none"/>
              <a:tailEnd type="triangle"/>
            </a:ln>
            <a:effectLst/>
          </p:spPr>
        </p:cxnSp>
      </p:grpSp>
      <p:sp>
        <p:nvSpPr>
          <p:cNvPr id="23" name="TextBox 22">
            <a:extLst>
              <a:ext uri="{FF2B5EF4-FFF2-40B4-BE49-F238E27FC236}">
                <a16:creationId xmlns:a16="http://schemas.microsoft.com/office/drawing/2014/main" id="{43C3E0FE-6966-562A-F13D-61EAD8E40053}"/>
              </a:ext>
            </a:extLst>
          </p:cNvPr>
          <p:cNvSpPr txBox="1"/>
          <p:nvPr/>
        </p:nvSpPr>
        <p:spPr>
          <a:xfrm>
            <a:off x="1961850" y="3199315"/>
            <a:ext cx="163506" cy="179536"/>
          </a:xfrm>
          <a:prstGeom prst="rect">
            <a:avLst/>
          </a:prstGeom>
          <a:noFill/>
        </p:spPr>
        <p:txBody>
          <a:bodyPr wrap="none" lIns="0" tIns="0" rIns="0" bIns="0" rtlCol="0">
            <a:spAutoFit/>
          </a:bodyPr>
          <a:lstStyle/>
          <a:p>
            <a:pPr marL="0" marR="0" lvl="0" indent="0" defTabSz="457200" eaLnBrk="1" fontAlgn="auto" latinLnBrk="0" hangingPunct="1">
              <a:lnSpc>
                <a:spcPts val="14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UL</a:t>
            </a:r>
          </a:p>
        </p:txBody>
      </p:sp>
      <p:sp>
        <p:nvSpPr>
          <p:cNvPr id="24" name="TextBox 23">
            <a:extLst>
              <a:ext uri="{FF2B5EF4-FFF2-40B4-BE49-F238E27FC236}">
                <a16:creationId xmlns:a16="http://schemas.microsoft.com/office/drawing/2014/main" id="{FC6AACEE-573B-6F53-171F-505170CA2AA0}"/>
              </a:ext>
            </a:extLst>
          </p:cNvPr>
          <p:cNvSpPr txBox="1"/>
          <p:nvPr/>
        </p:nvSpPr>
        <p:spPr>
          <a:xfrm>
            <a:off x="2229613" y="3041267"/>
            <a:ext cx="158698" cy="179536"/>
          </a:xfrm>
          <a:prstGeom prst="rect">
            <a:avLst/>
          </a:prstGeom>
          <a:noFill/>
        </p:spPr>
        <p:txBody>
          <a:bodyPr wrap="none" lIns="0" tIns="0" rIns="0" bIns="0" rtlCol="0">
            <a:spAutoFit/>
          </a:bodyPr>
          <a:lstStyle/>
          <a:p>
            <a:pPr marL="0" marR="0" lvl="0" indent="0" defTabSz="457200" eaLnBrk="1" fontAlgn="auto" latinLnBrk="0" hangingPunct="1">
              <a:lnSpc>
                <a:spcPts val="14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DL</a:t>
            </a:r>
          </a:p>
        </p:txBody>
      </p:sp>
      <p:sp>
        <p:nvSpPr>
          <p:cNvPr id="25" name="TextBox 24">
            <a:extLst>
              <a:ext uri="{FF2B5EF4-FFF2-40B4-BE49-F238E27FC236}">
                <a16:creationId xmlns:a16="http://schemas.microsoft.com/office/drawing/2014/main" id="{BEBE905E-D665-802B-0802-DD4B065708B0}"/>
              </a:ext>
            </a:extLst>
          </p:cNvPr>
          <p:cNvSpPr txBox="1"/>
          <p:nvPr/>
        </p:nvSpPr>
        <p:spPr>
          <a:xfrm>
            <a:off x="1866111" y="3950087"/>
            <a:ext cx="1166567" cy="393313"/>
          </a:xfrm>
          <a:prstGeom prst="rect">
            <a:avLst/>
          </a:prstGeom>
          <a:noFill/>
        </p:spPr>
        <p:txBody>
          <a:bodyPr wrap="square" lIns="0" tIns="0" rIns="0" bIns="0" rtlCol="0" anchor="ctr" anchorCtr="0">
            <a:spAutoFit/>
          </a:bodyPr>
          <a:lstStyle/>
          <a:p>
            <a:pPr marL="0" marR="0" lvl="0" indent="0" algn="ctr" defTabSz="457200" eaLnBrk="1" fontAlgn="auto" latinLnBrk="0" hangingPunct="1">
              <a:lnSpc>
                <a:spcPts val="1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accent6"/>
                </a:solidFill>
                <a:effectLst/>
                <a:uLnTx/>
                <a:uFillTx/>
              </a:rPr>
              <a:t>UE1</a:t>
            </a: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chemeClr val="accent6"/>
                </a:solidFill>
              </a:rPr>
              <a:t>Node ID: 1</a:t>
            </a:r>
            <a:endParaRPr kumimoji="0" lang="en-US" sz="1200" b="0" i="0" u="none" strike="noStrike" kern="0" cap="none" spc="0" normalizeH="0" baseline="0" noProof="0" dirty="0">
              <a:ln>
                <a:noFill/>
              </a:ln>
              <a:solidFill>
                <a:schemeClr val="accent6"/>
              </a:solidFill>
              <a:effectLst/>
              <a:uLnTx/>
              <a:uFillTx/>
            </a:endParaRP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chemeClr val="accent6"/>
                </a:solidFill>
              </a:rPr>
              <a:t>IPv4 </a:t>
            </a:r>
            <a:r>
              <a:rPr lang="en-US" sz="1200" kern="0" dirty="0" err="1">
                <a:solidFill>
                  <a:schemeClr val="accent6"/>
                </a:solidFill>
              </a:rPr>
              <a:t>addr</a:t>
            </a:r>
            <a:r>
              <a:rPr lang="en-US" sz="1200" kern="0" dirty="0">
                <a:solidFill>
                  <a:schemeClr val="accent6"/>
                </a:solidFill>
              </a:rPr>
              <a:t>: 7.0.0.2 </a:t>
            </a:r>
            <a:endParaRPr kumimoji="0" lang="en-US" sz="1200" b="0" i="0" u="none" strike="noStrike" kern="0" cap="none" spc="0" normalizeH="0" baseline="0" noProof="0" dirty="0">
              <a:ln>
                <a:noFill/>
              </a:ln>
              <a:solidFill>
                <a:schemeClr val="accent6"/>
              </a:solidFill>
              <a:effectLst/>
              <a:uLnTx/>
              <a:uFillTx/>
            </a:endParaRPr>
          </a:p>
        </p:txBody>
      </p:sp>
      <p:sp>
        <p:nvSpPr>
          <p:cNvPr id="26" name="TextBox 25">
            <a:extLst>
              <a:ext uri="{FF2B5EF4-FFF2-40B4-BE49-F238E27FC236}">
                <a16:creationId xmlns:a16="http://schemas.microsoft.com/office/drawing/2014/main" id="{8FECFE05-2974-659B-8719-920DDB8A5F9C}"/>
              </a:ext>
            </a:extLst>
          </p:cNvPr>
          <p:cNvSpPr txBox="1"/>
          <p:nvPr/>
        </p:nvSpPr>
        <p:spPr>
          <a:xfrm>
            <a:off x="-253" y="2508115"/>
            <a:ext cx="1252226" cy="393313"/>
          </a:xfrm>
          <a:prstGeom prst="rect">
            <a:avLst/>
          </a:prstGeom>
          <a:noFill/>
        </p:spPr>
        <p:txBody>
          <a:bodyPr wrap="square" lIns="0" tIns="0" rIns="0" bIns="0" rtlCol="0" anchor="ctr" anchorCtr="0">
            <a:spAutoFit/>
          </a:bodyPr>
          <a:lstStyle/>
          <a:p>
            <a:pPr marL="0" marR="0" lvl="0" indent="0" algn="ctr" defTabSz="457200" eaLnBrk="1" fontAlgn="auto" latinLnBrk="0" hangingPunct="1">
              <a:lnSpc>
                <a:spcPts val="1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4D3325"/>
                </a:solidFill>
                <a:effectLst/>
                <a:uLnTx/>
                <a:uFillTx/>
              </a:rPr>
              <a:t>Remote Host</a:t>
            </a: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rgbClr val="4D3325"/>
                </a:solidFill>
              </a:rPr>
              <a:t>Node ID: 9</a:t>
            </a: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rgbClr val="4D3325"/>
                </a:solidFill>
              </a:rPr>
              <a:t>IPv4 </a:t>
            </a:r>
            <a:r>
              <a:rPr lang="en-US" sz="1200" kern="0" dirty="0" err="1">
                <a:solidFill>
                  <a:srgbClr val="4D3325"/>
                </a:solidFill>
              </a:rPr>
              <a:t>addr</a:t>
            </a:r>
            <a:r>
              <a:rPr lang="en-US" sz="1200" kern="0" dirty="0">
                <a:solidFill>
                  <a:srgbClr val="4D3325"/>
                </a:solidFill>
              </a:rPr>
              <a:t>: 1.0.0.2  </a:t>
            </a:r>
            <a:endParaRPr kumimoji="0" lang="en-US" sz="1200" b="0" i="0" u="none" strike="noStrike" kern="0" cap="none" spc="0" normalizeH="0" baseline="0" noProof="0" dirty="0">
              <a:ln>
                <a:noFill/>
              </a:ln>
              <a:solidFill>
                <a:srgbClr val="4D3325"/>
              </a:solidFill>
              <a:effectLst/>
              <a:uLnTx/>
              <a:uFillTx/>
            </a:endParaRPr>
          </a:p>
        </p:txBody>
      </p:sp>
      <p:sp>
        <p:nvSpPr>
          <p:cNvPr id="27" name="TextBox 26">
            <a:extLst>
              <a:ext uri="{FF2B5EF4-FFF2-40B4-BE49-F238E27FC236}">
                <a16:creationId xmlns:a16="http://schemas.microsoft.com/office/drawing/2014/main" id="{98CA3228-EF92-754E-8C46-34854A92EF01}"/>
              </a:ext>
            </a:extLst>
          </p:cNvPr>
          <p:cNvSpPr txBox="1"/>
          <p:nvPr/>
        </p:nvSpPr>
        <p:spPr>
          <a:xfrm>
            <a:off x="675063" y="3952984"/>
            <a:ext cx="1166567" cy="521553"/>
          </a:xfrm>
          <a:prstGeom prst="rect">
            <a:avLst/>
          </a:prstGeom>
          <a:noFill/>
        </p:spPr>
        <p:txBody>
          <a:bodyPr wrap="square" lIns="0" tIns="0" rIns="0" bIns="0" rtlCol="0" anchor="ctr" anchorCtr="0">
            <a:spAutoFit/>
          </a:bodyPr>
          <a:lstStyle/>
          <a:p>
            <a:pPr marL="0" marR="0" lvl="0" indent="0" algn="ctr" defTabSz="457200" eaLnBrk="1" fontAlgn="auto" latinLnBrk="0" hangingPunct="1">
              <a:lnSpc>
                <a:spcPts val="1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accent1"/>
                </a:solidFill>
                <a:effectLst/>
                <a:uLnTx/>
                <a:uFillTx/>
              </a:rPr>
              <a:t>UE2</a:t>
            </a: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chemeClr val="accent1"/>
                </a:solidFill>
              </a:rPr>
              <a:t>Node ID: 2</a:t>
            </a: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chemeClr val="accent1"/>
                </a:solidFill>
              </a:rPr>
              <a:t>L2ID: 2</a:t>
            </a:r>
            <a:endParaRPr kumimoji="0" lang="en-US" sz="1200" b="0" i="0" u="none" strike="noStrike" kern="0" cap="none" spc="0" normalizeH="0" baseline="0" noProof="0" dirty="0">
              <a:ln>
                <a:noFill/>
              </a:ln>
              <a:solidFill>
                <a:schemeClr val="accent1"/>
              </a:solidFill>
              <a:effectLst/>
              <a:uLnTx/>
              <a:uFillTx/>
            </a:endParaRP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chemeClr val="accent1"/>
                </a:solidFill>
              </a:rPr>
              <a:t>IPv4 </a:t>
            </a:r>
            <a:r>
              <a:rPr lang="en-US" sz="1200" kern="0" dirty="0" err="1">
                <a:solidFill>
                  <a:schemeClr val="accent1"/>
                </a:solidFill>
              </a:rPr>
              <a:t>addr</a:t>
            </a:r>
            <a:r>
              <a:rPr lang="en-US" sz="1200" kern="0" dirty="0">
                <a:solidFill>
                  <a:schemeClr val="accent1"/>
                </a:solidFill>
              </a:rPr>
              <a:t>: 7.0.0.3 </a:t>
            </a:r>
            <a:endParaRPr kumimoji="0" lang="en-US" sz="1200" b="0" i="0" u="none" strike="noStrike" kern="0" cap="none" spc="0" normalizeH="0" baseline="0" noProof="0" dirty="0">
              <a:ln>
                <a:noFill/>
              </a:ln>
              <a:solidFill>
                <a:schemeClr val="accent1"/>
              </a:solidFill>
              <a:effectLst/>
              <a:uLnTx/>
              <a:uFillTx/>
            </a:endParaRPr>
          </a:p>
        </p:txBody>
      </p:sp>
      <p:sp>
        <p:nvSpPr>
          <p:cNvPr id="28" name="TextBox 27">
            <a:extLst>
              <a:ext uri="{FF2B5EF4-FFF2-40B4-BE49-F238E27FC236}">
                <a16:creationId xmlns:a16="http://schemas.microsoft.com/office/drawing/2014/main" id="{C6967648-426A-3064-63E9-78B43DA4DBB1}"/>
              </a:ext>
            </a:extLst>
          </p:cNvPr>
          <p:cNvSpPr txBox="1"/>
          <p:nvPr/>
        </p:nvSpPr>
        <p:spPr>
          <a:xfrm>
            <a:off x="-47134" y="5498247"/>
            <a:ext cx="1166567" cy="521553"/>
          </a:xfrm>
          <a:prstGeom prst="rect">
            <a:avLst/>
          </a:prstGeom>
          <a:noFill/>
        </p:spPr>
        <p:txBody>
          <a:bodyPr wrap="square" lIns="0" tIns="0" rIns="0" bIns="0" rtlCol="0" anchor="ctr" anchorCtr="0">
            <a:spAutoFit/>
          </a:bodyPr>
          <a:lstStyle/>
          <a:p>
            <a:pPr marL="0" marR="0" lvl="0" indent="0" algn="ctr" defTabSz="457200" eaLnBrk="1" fontAlgn="auto" latinLnBrk="0" hangingPunct="1">
              <a:lnSpc>
                <a:spcPts val="1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7030A0"/>
                </a:solidFill>
                <a:effectLst/>
                <a:uLnTx/>
                <a:uFillTx/>
              </a:rPr>
              <a:t>UE3</a:t>
            </a: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rgbClr val="7030A0"/>
                </a:solidFill>
              </a:rPr>
              <a:t>Node ID: 3</a:t>
            </a: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rgbClr val="7030A0"/>
                </a:solidFill>
              </a:rPr>
              <a:t>L2ID: 3</a:t>
            </a:r>
            <a:endParaRPr kumimoji="0" lang="en-US" sz="1200" b="0" i="0" u="none" strike="noStrike" kern="0" cap="none" spc="0" normalizeH="0" baseline="0" noProof="0" dirty="0">
              <a:ln>
                <a:noFill/>
              </a:ln>
              <a:solidFill>
                <a:srgbClr val="7030A0"/>
              </a:solidFill>
              <a:effectLst/>
              <a:uLnTx/>
              <a:uFillTx/>
            </a:endParaRP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rgbClr val="7030A0"/>
                </a:solidFill>
              </a:rPr>
              <a:t>IPv4 </a:t>
            </a:r>
            <a:r>
              <a:rPr lang="en-US" sz="1200" kern="0" dirty="0" err="1">
                <a:solidFill>
                  <a:srgbClr val="7030A0"/>
                </a:solidFill>
              </a:rPr>
              <a:t>addr</a:t>
            </a:r>
            <a:r>
              <a:rPr lang="en-US" sz="1200" kern="0" dirty="0">
                <a:solidFill>
                  <a:srgbClr val="7030A0"/>
                </a:solidFill>
              </a:rPr>
              <a:t>: 7.0.0.4 </a:t>
            </a:r>
            <a:endParaRPr kumimoji="0" lang="en-US" sz="1200" b="0" i="0" u="none" strike="noStrike" kern="0" cap="none" spc="0" normalizeH="0" baseline="0" noProof="0" dirty="0">
              <a:ln>
                <a:noFill/>
              </a:ln>
              <a:solidFill>
                <a:srgbClr val="7030A0"/>
              </a:solidFill>
              <a:effectLst/>
              <a:uLnTx/>
              <a:uFillTx/>
            </a:endParaRPr>
          </a:p>
        </p:txBody>
      </p:sp>
      <p:sp>
        <p:nvSpPr>
          <p:cNvPr id="29" name="TextBox 28">
            <a:extLst>
              <a:ext uri="{FF2B5EF4-FFF2-40B4-BE49-F238E27FC236}">
                <a16:creationId xmlns:a16="http://schemas.microsoft.com/office/drawing/2014/main" id="{40E9FAF4-CF6F-B235-9283-417867CAEBF4}"/>
              </a:ext>
            </a:extLst>
          </p:cNvPr>
          <p:cNvSpPr txBox="1"/>
          <p:nvPr/>
        </p:nvSpPr>
        <p:spPr>
          <a:xfrm>
            <a:off x="1219200" y="5498247"/>
            <a:ext cx="1166567" cy="521553"/>
          </a:xfrm>
          <a:prstGeom prst="rect">
            <a:avLst/>
          </a:prstGeom>
          <a:noFill/>
        </p:spPr>
        <p:txBody>
          <a:bodyPr wrap="square" lIns="0" tIns="0" rIns="0" bIns="0" rtlCol="0" anchor="ctr" anchorCtr="0">
            <a:spAutoFit/>
          </a:bodyPr>
          <a:lstStyle/>
          <a:p>
            <a:pPr marL="0" marR="0" lvl="0" indent="0" algn="ctr" defTabSz="457200" eaLnBrk="1" fontAlgn="auto" latinLnBrk="0" hangingPunct="1">
              <a:lnSpc>
                <a:spcPts val="1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7030A0"/>
                </a:solidFill>
                <a:effectLst/>
                <a:uLnTx/>
                <a:uFillTx/>
              </a:rPr>
              <a:t>UE4</a:t>
            </a: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rgbClr val="7030A0"/>
                </a:solidFill>
              </a:rPr>
              <a:t>Node ID: 4</a:t>
            </a: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rgbClr val="7030A0"/>
                </a:solidFill>
              </a:rPr>
              <a:t>L2ID: 4</a:t>
            </a:r>
            <a:endParaRPr kumimoji="0" lang="en-US" sz="1200" b="0" i="0" u="none" strike="noStrike" kern="0" cap="none" spc="0" normalizeH="0" baseline="0" noProof="0" dirty="0">
              <a:ln>
                <a:noFill/>
              </a:ln>
              <a:solidFill>
                <a:srgbClr val="7030A0"/>
              </a:solidFill>
              <a:effectLst/>
              <a:uLnTx/>
              <a:uFillTx/>
            </a:endParaRP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rgbClr val="7030A0"/>
                </a:solidFill>
              </a:rPr>
              <a:t>IPv4 </a:t>
            </a:r>
            <a:r>
              <a:rPr lang="en-US" sz="1200" kern="0" dirty="0" err="1">
                <a:solidFill>
                  <a:srgbClr val="7030A0"/>
                </a:solidFill>
              </a:rPr>
              <a:t>addr</a:t>
            </a:r>
            <a:r>
              <a:rPr lang="en-US" sz="1200" kern="0" dirty="0">
                <a:solidFill>
                  <a:srgbClr val="7030A0"/>
                </a:solidFill>
              </a:rPr>
              <a:t>: 7.0.0.5</a:t>
            </a:r>
            <a:endParaRPr kumimoji="0" lang="en-US" sz="1200" b="0" i="0" u="none" strike="noStrike" kern="0" cap="none" spc="0" normalizeH="0" baseline="0" noProof="0" dirty="0">
              <a:ln>
                <a:noFill/>
              </a:ln>
              <a:solidFill>
                <a:srgbClr val="7030A0"/>
              </a:solidFill>
              <a:effectLst/>
              <a:uLnTx/>
              <a:uFillTx/>
            </a:endParaRPr>
          </a:p>
        </p:txBody>
      </p:sp>
      <p:sp>
        <p:nvSpPr>
          <p:cNvPr id="30" name="TextBox 29">
            <a:extLst>
              <a:ext uri="{FF2B5EF4-FFF2-40B4-BE49-F238E27FC236}">
                <a16:creationId xmlns:a16="http://schemas.microsoft.com/office/drawing/2014/main" id="{3D4526F5-BDF6-014D-BC3C-1429850D6716}"/>
              </a:ext>
            </a:extLst>
          </p:cNvPr>
          <p:cNvSpPr txBox="1"/>
          <p:nvPr/>
        </p:nvSpPr>
        <p:spPr>
          <a:xfrm>
            <a:off x="496528" y="3700001"/>
            <a:ext cx="685830" cy="136832"/>
          </a:xfrm>
          <a:prstGeom prst="rect">
            <a:avLst/>
          </a:prstGeom>
          <a:noFill/>
        </p:spPr>
        <p:txBody>
          <a:bodyPr wrap="square" lIns="0" tIns="0" rIns="0" bIns="0" rtlCol="0" anchor="ctr" anchorCtr="0">
            <a:spAutoFit/>
          </a:bodyPr>
          <a:lstStyle/>
          <a:p>
            <a:pPr marL="0" marR="0" lvl="0" indent="0" algn="ctr" defTabSz="457200" eaLnBrk="1" fontAlgn="auto" latinLnBrk="0" hangingPunct="1">
              <a:lnSpc>
                <a:spcPts val="1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accent1"/>
                </a:solidFill>
                <a:effectLst/>
                <a:uLnTx/>
                <a:uFillTx/>
              </a:rPr>
              <a:t>Relay UE</a:t>
            </a:r>
          </a:p>
        </p:txBody>
      </p:sp>
      <p:sp>
        <p:nvSpPr>
          <p:cNvPr id="31" name="TextBox 30">
            <a:extLst>
              <a:ext uri="{FF2B5EF4-FFF2-40B4-BE49-F238E27FC236}">
                <a16:creationId xmlns:a16="http://schemas.microsoft.com/office/drawing/2014/main" id="{536C3B2E-C1D8-4F74-5809-2A8FFA8625BA}"/>
              </a:ext>
            </a:extLst>
          </p:cNvPr>
          <p:cNvSpPr txBox="1"/>
          <p:nvPr/>
        </p:nvSpPr>
        <p:spPr>
          <a:xfrm>
            <a:off x="732605" y="5216200"/>
            <a:ext cx="772450" cy="265073"/>
          </a:xfrm>
          <a:prstGeom prst="rect">
            <a:avLst/>
          </a:prstGeom>
          <a:noFill/>
        </p:spPr>
        <p:txBody>
          <a:bodyPr wrap="square" lIns="0" tIns="0" rIns="0" bIns="0" rtlCol="0" anchor="ctr" anchorCtr="0">
            <a:spAutoFit/>
          </a:bodyPr>
          <a:lstStyle/>
          <a:p>
            <a:pPr marL="0" marR="0" lvl="0" indent="0" algn="ctr" defTabSz="457200" eaLnBrk="1" fontAlgn="auto" latinLnBrk="0" hangingPunct="1">
              <a:lnSpc>
                <a:spcPts val="1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7030A0"/>
                </a:solidFill>
                <a:effectLst/>
                <a:uLnTx/>
                <a:uFillTx/>
              </a:rPr>
              <a:t>Remote UEs</a:t>
            </a: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rgbClr val="7030A0"/>
                </a:solidFill>
              </a:rPr>
              <a:t> </a:t>
            </a:r>
            <a:endParaRPr kumimoji="0" lang="en-US" sz="1200" b="0" i="0" u="none" strike="noStrike" kern="0" cap="none" spc="0" normalizeH="0" baseline="0" noProof="0" dirty="0">
              <a:ln>
                <a:noFill/>
              </a:ln>
              <a:solidFill>
                <a:srgbClr val="7030A0"/>
              </a:solidFill>
              <a:effectLst/>
              <a:uLnTx/>
              <a:uFillTx/>
            </a:endParaRPr>
          </a:p>
        </p:txBody>
      </p:sp>
      <p:sp>
        <p:nvSpPr>
          <p:cNvPr id="32" name="TextBox 31">
            <a:extLst>
              <a:ext uri="{FF2B5EF4-FFF2-40B4-BE49-F238E27FC236}">
                <a16:creationId xmlns:a16="http://schemas.microsoft.com/office/drawing/2014/main" id="{6F596C5D-5306-33FC-C94C-3F5C89F9315B}"/>
              </a:ext>
            </a:extLst>
          </p:cNvPr>
          <p:cNvSpPr txBox="1"/>
          <p:nvPr/>
        </p:nvSpPr>
        <p:spPr>
          <a:xfrm>
            <a:off x="1579622" y="3659158"/>
            <a:ext cx="847309" cy="265073"/>
          </a:xfrm>
          <a:prstGeom prst="rect">
            <a:avLst/>
          </a:prstGeom>
          <a:noFill/>
        </p:spPr>
        <p:txBody>
          <a:bodyPr wrap="square" lIns="0" tIns="0" rIns="0" bIns="0" rtlCol="0" anchor="ctr" anchorCtr="0">
            <a:spAutoFit/>
          </a:bodyPr>
          <a:lstStyle/>
          <a:p>
            <a:pPr marL="0" marR="0" lvl="0" indent="0" algn="ctr" defTabSz="457200" eaLnBrk="1" fontAlgn="auto" latinLnBrk="0" hangingPunct="1">
              <a:lnSpc>
                <a:spcPts val="1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accent6"/>
                </a:solidFill>
                <a:effectLst/>
                <a:uLnTx/>
                <a:uFillTx/>
              </a:rPr>
              <a:t>In-network </a:t>
            </a:r>
          </a:p>
          <a:p>
            <a:pPr marL="0" marR="0" lvl="0" indent="0" algn="ctr" defTabSz="457200" eaLnBrk="1" fontAlgn="auto" latinLnBrk="0" hangingPunct="1">
              <a:lnSpc>
                <a:spcPts val="1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accent6"/>
                </a:solidFill>
                <a:effectLst/>
                <a:uLnTx/>
                <a:uFillTx/>
              </a:rPr>
              <a:t> UE</a:t>
            </a:r>
            <a:r>
              <a:rPr lang="en-US" sz="1200" kern="0" dirty="0">
                <a:solidFill>
                  <a:schemeClr val="accent6"/>
                </a:solidFill>
              </a:rPr>
              <a:t> </a:t>
            </a:r>
            <a:endParaRPr kumimoji="0" lang="en-US" sz="1200" b="0" i="0" u="none" strike="noStrike" kern="0" cap="none" spc="0" normalizeH="0" baseline="0" noProof="0" dirty="0">
              <a:ln>
                <a:noFill/>
              </a:ln>
              <a:solidFill>
                <a:schemeClr val="accent6"/>
              </a:solidFill>
              <a:effectLst/>
              <a:uLnTx/>
              <a:uFillTx/>
            </a:endParaRPr>
          </a:p>
        </p:txBody>
      </p:sp>
      <p:grpSp>
        <p:nvGrpSpPr>
          <p:cNvPr id="33" name="Group 32">
            <a:extLst>
              <a:ext uri="{FF2B5EF4-FFF2-40B4-BE49-F238E27FC236}">
                <a16:creationId xmlns:a16="http://schemas.microsoft.com/office/drawing/2014/main" id="{CFAB5BEE-7CE9-94B4-46CB-73BB0BB8F23F}"/>
              </a:ext>
            </a:extLst>
          </p:cNvPr>
          <p:cNvGrpSpPr/>
          <p:nvPr/>
        </p:nvGrpSpPr>
        <p:grpSpPr>
          <a:xfrm>
            <a:off x="1225045" y="1564803"/>
            <a:ext cx="1004184" cy="1397181"/>
            <a:chOff x="2220658" y="1781117"/>
            <a:chExt cx="1004184" cy="1397181"/>
          </a:xfrm>
        </p:grpSpPr>
        <p:pic>
          <p:nvPicPr>
            <p:cNvPr id="34" name="Picture 33">
              <a:extLst>
                <a:ext uri="{FF2B5EF4-FFF2-40B4-BE49-F238E27FC236}">
                  <a16:creationId xmlns:a16="http://schemas.microsoft.com/office/drawing/2014/main" id="{E7F78419-0134-0BF7-9113-55828F7B240D}"/>
                </a:ext>
              </a:extLst>
            </p:cNvPr>
            <p:cNvPicPr>
              <a:picLocks noChangeAspect="1"/>
            </p:cNvPicPr>
            <p:nvPr/>
          </p:nvPicPr>
          <p:blipFill>
            <a:blip r:embed="rId3">
              <a:grayscl/>
            </a:blip>
            <a:stretch>
              <a:fillRect/>
            </a:stretch>
          </p:blipFill>
          <p:spPr>
            <a:xfrm>
              <a:off x="2434078" y="2001710"/>
              <a:ext cx="603121" cy="1072109"/>
            </a:xfrm>
            <a:prstGeom prst="rect">
              <a:avLst/>
            </a:prstGeom>
          </p:spPr>
        </p:pic>
        <p:grpSp>
          <p:nvGrpSpPr>
            <p:cNvPr id="35" name="Group 34">
              <a:extLst>
                <a:ext uri="{FF2B5EF4-FFF2-40B4-BE49-F238E27FC236}">
                  <a16:creationId xmlns:a16="http://schemas.microsoft.com/office/drawing/2014/main" id="{259E3004-16CC-C2CE-720B-337E5F5034A6}"/>
                </a:ext>
              </a:extLst>
            </p:cNvPr>
            <p:cNvGrpSpPr/>
            <p:nvPr/>
          </p:nvGrpSpPr>
          <p:grpSpPr>
            <a:xfrm>
              <a:off x="2220658" y="1792042"/>
              <a:ext cx="837068" cy="750606"/>
              <a:chOff x="357766" y="1115891"/>
              <a:chExt cx="901022" cy="901023"/>
            </a:xfrm>
          </p:grpSpPr>
          <p:sp>
            <p:nvSpPr>
              <p:cNvPr id="41" name="Arc 40">
                <a:extLst>
                  <a:ext uri="{FF2B5EF4-FFF2-40B4-BE49-F238E27FC236}">
                    <a16:creationId xmlns:a16="http://schemas.microsoft.com/office/drawing/2014/main" id="{B7172582-5A66-7944-9565-BB47E5ED671E}"/>
                  </a:ext>
                </a:extLst>
              </p:cNvPr>
              <p:cNvSpPr/>
              <p:nvPr/>
            </p:nvSpPr>
            <p:spPr>
              <a:xfrm rot="2823098">
                <a:off x="577166" y="1267518"/>
                <a:ext cx="582099" cy="621959"/>
              </a:xfrm>
              <a:prstGeom prst="arc">
                <a:avLst/>
              </a:prstGeom>
              <a:no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457200" eaLnBrk="1" fontAlgn="auto" latinLnBrk="0" hangingPunct="1">
                  <a:lnSpc>
                    <a:spcPts val="14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42" name="Arc 41">
                <a:extLst>
                  <a:ext uri="{FF2B5EF4-FFF2-40B4-BE49-F238E27FC236}">
                    <a16:creationId xmlns:a16="http://schemas.microsoft.com/office/drawing/2014/main" id="{D8531910-10EE-1E84-F97B-C1EED455D91D}"/>
                  </a:ext>
                </a:extLst>
              </p:cNvPr>
              <p:cNvSpPr>
                <a:spLocks noChangeAspect="1"/>
              </p:cNvSpPr>
              <p:nvPr/>
            </p:nvSpPr>
            <p:spPr>
              <a:xfrm rot="2823098">
                <a:off x="357765" y="1115892"/>
                <a:ext cx="901023" cy="901022"/>
              </a:xfrm>
              <a:prstGeom prst="arc">
                <a:avLst/>
              </a:prstGeom>
              <a:no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457200" eaLnBrk="1" fontAlgn="auto" latinLnBrk="0" hangingPunct="1">
                  <a:lnSpc>
                    <a:spcPts val="14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3" name="Arc 42">
                <a:extLst>
                  <a:ext uri="{FF2B5EF4-FFF2-40B4-BE49-F238E27FC236}">
                    <a16:creationId xmlns:a16="http://schemas.microsoft.com/office/drawing/2014/main" id="{A45AA3E6-5715-42B4-A2FE-99A615B82BD7}"/>
                  </a:ext>
                </a:extLst>
              </p:cNvPr>
              <p:cNvSpPr/>
              <p:nvPr/>
            </p:nvSpPr>
            <p:spPr>
              <a:xfrm rot="2823098">
                <a:off x="718935" y="1375408"/>
                <a:ext cx="369279" cy="359475"/>
              </a:xfrm>
              <a:prstGeom prst="arc">
                <a:avLst/>
              </a:prstGeom>
              <a:no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457200" eaLnBrk="1" fontAlgn="auto" latinLnBrk="0" hangingPunct="1">
                  <a:lnSpc>
                    <a:spcPts val="14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sp>
          <p:nvSpPr>
            <p:cNvPr id="36" name="TextBox 35">
              <a:extLst>
                <a:ext uri="{FF2B5EF4-FFF2-40B4-BE49-F238E27FC236}">
                  <a16:creationId xmlns:a16="http://schemas.microsoft.com/office/drawing/2014/main" id="{8FDC92B9-3D08-5F81-FE9E-4FDDB5946F12}"/>
                </a:ext>
              </a:extLst>
            </p:cNvPr>
            <p:cNvSpPr txBox="1"/>
            <p:nvPr/>
          </p:nvSpPr>
          <p:spPr>
            <a:xfrm>
              <a:off x="2524155" y="2989528"/>
              <a:ext cx="341440" cy="188770"/>
            </a:xfrm>
            <a:prstGeom prst="rect">
              <a:avLst/>
            </a:prstGeom>
            <a:noFill/>
          </p:spPr>
          <p:txBody>
            <a:bodyPr wrap="none" lIns="0" tIns="0" rIns="0" bIns="0" rtlCol="0">
              <a:spAutoFit/>
            </a:bodyPr>
            <a:lstStyle/>
            <a:p>
              <a:pPr marL="0" marR="0" lvl="0" indent="0" defTabSz="457200" eaLnBrk="1" fontAlgn="auto" latinLnBrk="0" hangingPunct="1">
                <a:lnSpc>
                  <a:spcPts val="1400"/>
                </a:lnSpc>
                <a:spcBef>
                  <a:spcPts val="0"/>
                </a:spcBef>
                <a:spcAft>
                  <a:spcPts val="0"/>
                </a:spcAft>
                <a:buClrTx/>
                <a:buSzTx/>
                <a:buFontTx/>
                <a:buNone/>
                <a:tabLst/>
                <a:defRPr/>
              </a:pPr>
              <a:r>
                <a:rPr kumimoji="0" lang="en-US" sz="1600" b="0" i="0" u="none" strike="noStrike" kern="0" cap="none" spc="0" normalizeH="0" baseline="0" noProof="0" dirty="0" err="1">
                  <a:ln>
                    <a:noFill/>
                  </a:ln>
                  <a:solidFill>
                    <a:prstClr val="black"/>
                  </a:solidFill>
                  <a:effectLst/>
                  <a:uLnTx/>
                  <a:uFillTx/>
                </a:rPr>
                <a:t>gNB</a:t>
              </a:r>
              <a:endParaRPr kumimoji="0" lang="en-US" sz="1600" b="0" i="0" u="none" strike="noStrike" kern="0" cap="none" spc="0" normalizeH="0" baseline="0" noProof="0" dirty="0">
                <a:ln>
                  <a:noFill/>
                </a:ln>
                <a:solidFill>
                  <a:prstClr val="black"/>
                </a:solidFill>
                <a:effectLst/>
                <a:uLnTx/>
                <a:uFillTx/>
              </a:endParaRPr>
            </a:p>
          </p:txBody>
        </p:sp>
        <p:grpSp>
          <p:nvGrpSpPr>
            <p:cNvPr id="37" name="Group 36">
              <a:extLst>
                <a:ext uri="{FF2B5EF4-FFF2-40B4-BE49-F238E27FC236}">
                  <a16:creationId xmlns:a16="http://schemas.microsoft.com/office/drawing/2014/main" id="{145D3BC1-2F8E-40D8-FBC9-33642008F89C}"/>
                </a:ext>
              </a:extLst>
            </p:cNvPr>
            <p:cNvGrpSpPr/>
            <p:nvPr/>
          </p:nvGrpSpPr>
          <p:grpSpPr>
            <a:xfrm flipH="1">
              <a:off x="2387774" y="1781117"/>
              <a:ext cx="837068" cy="750605"/>
              <a:chOff x="3905070" y="3294725"/>
              <a:chExt cx="837068" cy="750605"/>
            </a:xfrm>
          </p:grpSpPr>
          <p:sp>
            <p:nvSpPr>
              <p:cNvPr id="38" name="Arc 37">
                <a:extLst>
                  <a:ext uri="{FF2B5EF4-FFF2-40B4-BE49-F238E27FC236}">
                    <a16:creationId xmlns:a16="http://schemas.microsoft.com/office/drawing/2014/main" id="{0F90C53D-D65D-FA96-C5E1-9780863CC989}"/>
                  </a:ext>
                </a:extLst>
              </p:cNvPr>
              <p:cNvSpPr/>
              <p:nvPr/>
            </p:nvSpPr>
            <p:spPr>
              <a:xfrm rot="2823098">
                <a:off x="4136827" y="3391197"/>
                <a:ext cx="484923" cy="577813"/>
              </a:xfrm>
              <a:prstGeom prst="arc">
                <a:avLst/>
              </a:prstGeom>
              <a:no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457200" eaLnBrk="1" fontAlgn="auto" latinLnBrk="0" hangingPunct="1">
                  <a:lnSpc>
                    <a:spcPts val="14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9" name="Arc 38">
                <a:extLst>
                  <a:ext uri="{FF2B5EF4-FFF2-40B4-BE49-F238E27FC236}">
                    <a16:creationId xmlns:a16="http://schemas.microsoft.com/office/drawing/2014/main" id="{1F85D893-4D0B-05C2-4911-93DC257C6624}"/>
                  </a:ext>
                </a:extLst>
              </p:cNvPr>
              <p:cNvSpPr>
                <a:spLocks noChangeAspect="1"/>
              </p:cNvSpPr>
              <p:nvPr/>
            </p:nvSpPr>
            <p:spPr>
              <a:xfrm rot="2823098">
                <a:off x="3948301" y="3251494"/>
                <a:ext cx="750605" cy="837068"/>
              </a:xfrm>
              <a:prstGeom prst="arc">
                <a:avLst/>
              </a:prstGeom>
              <a:no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457200" eaLnBrk="1" fontAlgn="auto" latinLnBrk="0" hangingPunct="1">
                  <a:lnSpc>
                    <a:spcPts val="14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0" name="Arc 39">
                <a:extLst>
                  <a:ext uri="{FF2B5EF4-FFF2-40B4-BE49-F238E27FC236}">
                    <a16:creationId xmlns:a16="http://schemas.microsoft.com/office/drawing/2014/main" id="{3A7204D9-BBE4-CEA6-0CDF-903727F48DEA}"/>
                  </a:ext>
                </a:extLst>
              </p:cNvPr>
              <p:cNvSpPr/>
              <p:nvPr/>
            </p:nvSpPr>
            <p:spPr>
              <a:xfrm rot="2823098">
                <a:off x="4258322" y="3493670"/>
                <a:ext cx="307631" cy="333960"/>
              </a:xfrm>
              <a:prstGeom prst="arc">
                <a:avLst/>
              </a:prstGeom>
              <a:no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457200" eaLnBrk="1" fontAlgn="auto" latinLnBrk="0" hangingPunct="1">
                  <a:lnSpc>
                    <a:spcPts val="14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sp>
        <p:nvSpPr>
          <p:cNvPr id="45" name="TextBox 44">
            <a:extLst>
              <a:ext uri="{FF2B5EF4-FFF2-40B4-BE49-F238E27FC236}">
                <a16:creationId xmlns:a16="http://schemas.microsoft.com/office/drawing/2014/main" id="{00707026-423F-08BB-A093-4263A78F1A90}"/>
              </a:ext>
            </a:extLst>
          </p:cNvPr>
          <p:cNvSpPr txBox="1"/>
          <p:nvPr/>
        </p:nvSpPr>
        <p:spPr>
          <a:xfrm>
            <a:off x="3121087" y="1159974"/>
            <a:ext cx="5949825" cy="338554"/>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n-US" sz="1600" b="1" dirty="0"/>
              <a:t>Source code: </a:t>
            </a:r>
            <a:r>
              <a:rPr lang="en-US" sz="1600" dirty="0"/>
              <a:t>src/nr/examples/nr-prose-examples/nr-prose-l3-relay.cc</a:t>
            </a:r>
          </a:p>
        </p:txBody>
      </p:sp>
      <p:sp>
        <p:nvSpPr>
          <p:cNvPr id="46" name="TextBox 45">
            <a:extLst>
              <a:ext uri="{FF2B5EF4-FFF2-40B4-BE49-F238E27FC236}">
                <a16:creationId xmlns:a16="http://schemas.microsoft.com/office/drawing/2014/main" id="{5375E631-96F1-1874-E578-483E22490BAD}"/>
              </a:ext>
            </a:extLst>
          </p:cNvPr>
          <p:cNvSpPr txBox="1"/>
          <p:nvPr/>
        </p:nvSpPr>
        <p:spPr>
          <a:xfrm>
            <a:off x="3031129" y="1682884"/>
            <a:ext cx="3239156" cy="369332"/>
          </a:xfrm>
          <a:prstGeom prst="rect">
            <a:avLst/>
          </a:prstGeom>
          <a:noFill/>
        </p:spPr>
        <p:txBody>
          <a:bodyPr wrap="none" rtlCol="0">
            <a:spAutoFit/>
          </a:bodyPr>
          <a:lstStyle/>
          <a:p>
            <a:pPr algn="l"/>
            <a:r>
              <a:rPr lang="en-US" dirty="0">
                <a:solidFill>
                  <a:srgbClr val="0070C0"/>
                </a:solidFill>
              </a:rPr>
              <a:t>L3 U2N Relay configuration (2/2)</a:t>
            </a:r>
          </a:p>
        </p:txBody>
      </p:sp>
      <p:sp>
        <p:nvSpPr>
          <p:cNvPr id="47" name="TextBox 46">
            <a:extLst>
              <a:ext uri="{FF2B5EF4-FFF2-40B4-BE49-F238E27FC236}">
                <a16:creationId xmlns:a16="http://schemas.microsoft.com/office/drawing/2014/main" id="{75D7A6C1-C58C-3DB3-4F8E-03A90A876D36}"/>
              </a:ext>
            </a:extLst>
          </p:cNvPr>
          <p:cNvSpPr txBox="1"/>
          <p:nvPr/>
        </p:nvSpPr>
        <p:spPr>
          <a:xfrm>
            <a:off x="4648200" y="783293"/>
            <a:ext cx="2743200" cy="369332"/>
          </a:xfrm>
          <a:prstGeom prst="rect">
            <a:avLst/>
          </a:prstGeom>
          <a:noFill/>
        </p:spPr>
        <p:txBody>
          <a:bodyPr wrap="square">
            <a:spAutoFit/>
          </a:bodyPr>
          <a:lstStyle/>
          <a:p>
            <a:r>
              <a:rPr lang="en-US" b="0" dirty="0">
                <a:solidFill>
                  <a:schemeClr val="accent1"/>
                </a:solidFill>
                <a:effectLst/>
                <a:latin typeface="Consolas" panose="020B0609020204030204" pitchFamily="49" charset="0"/>
              </a:rPr>
              <a:t>nr-prose-l3-relay.cc</a:t>
            </a:r>
          </a:p>
        </p:txBody>
      </p:sp>
      <p:sp>
        <p:nvSpPr>
          <p:cNvPr id="57" name="TextBox 56">
            <a:extLst>
              <a:ext uri="{FF2B5EF4-FFF2-40B4-BE49-F238E27FC236}">
                <a16:creationId xmlns:a16="http://schemas.microsoft.com/office/drawing/2014/main" id="{8DA826B0-5E4D-6399-BE86-28D37F9D6ED1}"/>
              </a:ext>
            </a:extLst>
          </p:cNvPr>
          <p:cNvSpPr txBox="1"/>
          <p:nvPr/>
        </p:nvSpPr>
        <p:spPr>
          <a:xfrm>
            <a:off x="4326248" y="4592044"/>
            <a:ext cx="5732152" cy="954107"/>
          </a:xfrm>
          <a:prstGeom prst="rect">
            <a:avLst/>
          </a:prstGeom>
          <a:noFill/>
        </p:spPr>
        <p:txBody>
          <a:bodyPr wrap="square" rtlCol="0">
            <a:spAutoFit/>
          </a:bodyPr>
          <a:lstStyle/>
          <a:p>
            <a:pPr algn="l"/>
            <a:r>
              <a:rPr lang="en-US" sz="1400" dirty="0"/>
              <a:t>Assign IDs</a:t>
            </a:r>
          </a:p>
          <a:p>
            <a:pPr algn="l"/>
            <a:r>
              <a:rPr lang="en-US" sz="1400" dirty="0"/>
              <a:t>Schedules the creation of the corresponding direct link instances in both UEs participating in the U2N relay connection (Remote UE is the initiating UE of the direct link and relay UE is the target UE)</a:t>
            </a:r>
          </a:p>
        </p:txBody>
      </p:sp>
      <p:sp>
        <p:nvSpPr>
          <p:cNvPr id="58" name="Left Brace 57">
            <a:extLst>
              <a:ext uri="{FF2B5EF4-FFF2-40B4-BE49-F238E27FC236}">
                <a16:creationId xmlns:a16="http://schemas.microsoft.com/office/drawing/2014/main" id="{A6929189-020E-0E0F-4474-F807FD873FE9}"/>
              </a:ext>
            </a:extLst>
          </p:cNvPr>
          <p:cNvSpPr/>
          <p:nvPr/>
        </p:nvSpPr>
        <p:spPr>
          <a:xfrm>
            <a:off x="4264935" y="4624984"/>
            <a:ext cx="120853" cy="856289"/>
          </a:xfrm>
          <a:prstGeom prst="leftBrace">
            <a:avLst/>
          </a:prstGeom>
          <a:ln w="127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49" name="Picture 48">
            <a:extLst>
              <a:ext uri="{FF2B5EF4-FFF2-40B4-BE49-F238E27FC236}">
                <a16:creationId xmlns:a16="http://schemas.microsoft.com/office/drawing/2014/main" id="{98C767F1-7DED-70D1-C731-E19640600A7A}"/>
              </a:ext>
            </a:extLst>
          </p:cNvPr>
          <p:cNvPicPr>
            <a:picLocks noChangeAspect="1"/>
          </p:cNvPicPr>
          <p:nvPr/>
        </p:nvPicPr>
        <p:blipFill>
          <a:blip r:embed="rId4"/>
          <a:stretch>
            <a:fillRect/>
          </a:stretch>
        </p:blipFill>
        <p:spPr>
          <a:xfrm>
            <a:off x="3207569" y="2086067"/>
            <a:ext cx="8972863" cy="2026130"/>
          </a:xfrm>
          <a:prstGeom prst="rect">
            <a:avLst/>
          </a:prstGeom>
        </p:spPr>
      </p:pic>
      <p:cxnSp>
        <p:nvCxnSpPr>
          <p:cNvPr id="59" name="Connector: Curved 58">
            <a:extLst>
              <a:ext uri="{FF2B5EF4-FFF2-40B4-BE49-F238E27FC236}">
                <a16:creationId xmlns:a16="http://schemas.microsoft.com/office/drawing/2014/main" id="{D084169B-D50D-0F55-ACE5-202AF4653610}"/>
              </a:ext>
            </a:extLst>
          </p:cNvPr>
          <p:cNvCxnSpPr>
            <a:cxnSpLocks/>
            <a:endCxn id="58" idx="1"/>
          </p:cNvCxnSpPr>
          <p:nvPr/>
        </p:nvCxnSpPr>
        <p:spPr>
          <a:xfrm rot="5400000">
            <a:off x="3945719" y="3407151"/>
            <a:ext cx="1965194" cy="1326762"/>
          </a:xfrm>
          <a:prstGeom prst="curvedConnector4">
            <a:avLst>
              <a:gd name="adj1" fmla="val 39107"/>
              <a:gd name="adj2" fmla="val 117230"/>
            </a:avLst>
          </a:prstGeom>
          <a:ln w="12700">
            <a:solidFill>
              <a:srgbClr val="FF0000"/>
            </a:solidFill>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05517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5F0F6-B0B2-70EF-69BB-63ADAA810482}"/>
              </a:ext>
            </a:extLst>
          </p:cNvPr>
          <p:cNvSpPr>
            <a:spLocks noGrp="1"/>
          </p:cNvSpPr>
          <p:nvPr>
            <p:ph type="title"/>
          </p:nvPr>
        </p:nvSpPr>
        <p:spPr/>
        <p:txBody>
          <a:bodyPr/>
          <a:lstStyle/>
          <a:p>
            <a:r>
              <a:rPr lang="en-US" dirty="0"/>
              <a:t>NR ProSe L3 UE-to-Network relay - Example</a:t>
            </a:r>
          </a:p>
        </p:txBody>
      </p:sp>
      <p:sp>
        <p:nvSpPr>
          <p:cNvPr id="3" name="Slide Number Placeholder 2">
            <a:extLst>
              <a:ext uri="{FF2B5EF4-FFF2-40B4-BE49-F238E27FC236}">
                <a16:creationId xmlns:a16="http://schemas.microsoft.com/office/drawing/2014/main" id="{3E712576-2343-A4DD-7DF9-710ED384826F}"/>
              </a:ext>
            </a:extLst>
          </p:cNvPr>
          <p:cNvSpPr>
            <a:spLocks noGrp="1"/>
          </p:cNvSpPr>
          <p:nvPr>
            <p:ph type="sldNum" sz="quarter" idx="10"/>
          </p:nvPr>
        </p:nvSpPr>
        <p:spPr/>
        <p:txBody>
          <a:bodyPr/>
          <a:lstStyle/>
          <a:p>
            <a:pPr>
              <a:defRPr/>
            </a:pPr>
            <a:fld id="{0DE4BD5F-8B14-4699-8612-1D3882A88C40}" type="slidenum">
              <a:rPr lang="en-CA" smtClean="0"/>
              <a:pPr>
                <a:defRPr/>
              </a:pPr>
              <a:t>42</a:t>
            </a:fld>
            <a:endParaRPr lang="en-CA" dirty="0"/>
          </a:p>
        </p:txBody>
      </p:sp>
      <p:cxnSp>
        <p:nvCxnSpPr>
          <p:cNvPr id="5" name="Straight Arrow Connector 4">
            <a:extLst>
              <a:ext uri="{FF2B5EF4-FFF2-40B4-BE49-F238E27FC236}">
                <a16:creationId xmlns:a16="http://schemas.microsoft.com/office/drawing/2014/main" id="{96B91FBA-CCBC-8EDD-E9CC-98090ECD71F6}"/>
              </a:ext>
            </a:extLst>
          </p:cNvPr>
          <p:cNvCxnSpPr>
            <a:cxnSpLocks/>
          </p:cNvCxnSpPr>
          <p:nvPr/>
        </p:nvCxnSpPr>
        <p:spPr>
          <a:xfrm flipV="1">
            <a:off x="914400" y="2335219"/>
            <a:ext cx="465978" cy="5038"/>
          </a:xfrm>
          <a:prstGeom prst="straightConnector1">
            <a:avLst/>
          </a:prstGeom>
          <a:noFill/>
          <a:ln w="12700" cap="flat" cmpd="sng" algn="ctr">
            <a:solidFill>
              <a:schemeClr val="tx1"/>
            </a:solidFill>
            <a:prstDash val="solid"/>
            <a:miter lim="800000"/>
            <a:headEnd type="triangle"/>
            <a:tailEnd type="triangle"/>
          </a:ln>
          <a:effectLst/>
        </p:spPr>
      </p:cxnSp>
      <p:sp>
        <p:nvSpPr>
          <p:cNvPr id="6" name="Can 12">
            <a:extLst>
              <a:ext uri="{FF2B5EF4-FFF2-40B4-BE49-F238E27FC236}">
                <a16:creationId xmlns:a16="http://schemas.microsoft.com/office/drawing/2014/main" id="{1D252A1C-7F00-0CB6-D305-E5DE5055C9AD}"/>
              </a:ext>
            </a:extLst>
          </p:cNvPr>
          <p:cNvSpPr/>
          <p:nvPr/>
        </p:nvSpPr>
        <p:spPr>
          <a:xfrm>
            <a:off x="446184" y="2022392"/>
            <a:ext cx="382389" cy="458834"/>
          </a:xfrm>
          <a:prstGeom prst="can">
            <a:avLst/>
          </a:prstGeom>
        </p:spPr>
        <p:style>
          <a:lnRef idx="2">
            <a:schemeClr val="accent3">
              <a:shade val="50000"/>
            </a:schemeClr>
          </a:lnRef>
          <a:fillRef idx="1">
            <a:schemeClr val="accent3"/>
          </a:fillRef>
          <a:effectRef idx="0">
            <a:schemeClr val="accent3"/>
          </a:effectRef>
          <a:fontRef idx="minor">
            <a:schemeClr val="lt1"/>
          </a:fontRef>
        </p:style>
        <p:txBody>
          <a:bodyPr lIns="0" rIns="0" bIns="0" rtlCol="0" anchor="ctr"/>
          <a:lstStyle/>
          <a:p>
            <a:pPr algn="ctr"/>
            <a:endParaRPr lang="en-US" sz="1050" dirty="0">
              <a:solidFill>
                <a:schemeClr val="tx1"/>
              </a:solidFill>
            </a:endParaRPr>
          </a:p>
        </p:txBody>
      </p:sp>
      <p:pic>
        <p:nvPicPr>
          <p:cNvPr id="7" name="Picture 6">
            <a:extLst>
              <a:ext uri="{FF2B5EF4-FFF2-40B4-BE49-F238E27FC236}">
                <a16:creationId xmlns:a16="http://schemas.microsoft.com/office/drawing/2014/main" id="{18CBED01-E28D-EE05-FD4C-0BCBDFB86A79}"/>
              </a:ext>
            </a:extLst>
          </p:cNvPr>
          <p:cNvPicPr>
            <a:picLocks noChangeAspect="1"/>
          </p:cNvPicPr>
          <p:nvPr/>
        </p:nvPicPr>
        <p:blipFill>
          <a:blip r:embed="rId2"/>
          <a:stretch>
            <a:fillRect/>
          </a:stretch>
        </p:blipFill>
        <p:spPr>
          <a:xfrm>
            <a:off x="1063991" y="3493276"/>
            <a:ext cx="480737" cy="498827"/>
          </a:xfrm>
          <a:prstGeom prst="rect">
            <a:avLst/>
          </a:prstGeom>
        </p:spPr>
      </p:pic>
      <p:sp>
        <p:nvSpPr>
          <p:cNvPr id="8" name="TextBox 7">
            <a:extLst>
              <a:ext uri="{FF2B5EF4-FFF2-40B4-BE49-F238E27FC236}">
                <a16:creationId xmlns:a16="http://schemas.microsoft.com/office/drawing/2014/main" id="{07520E9C-988B-BF4D-543D-0266286BE567}"/>
              </a:ext>
            </a:extLst>
          </p:cNvPr>
          <p:cNvSpPr txBox="1"/>
          <p:nvPr/>
        </p:nvSpPr>
        <p:spPr>
          <a:xfrm>
            <a:off x="1133147" y="3087936"/>
            <a:ext cx="163506" cy="179536"/>
          </a:xfrm>
          <a:prstGeom prst="rect">
            <a:avLst/>
          </a:prstGeom>
          <a:noFill/>
        </p:spPr>
        <p:txBody>
          <a:bodyPr wrap="none" lIns="0" tIns="0" rIns="0" bIns="0" rtlCol="0">
            <a:spAutoFit/>
          </a:bodyPr>
          <a:lstStyle/>
          <a:p>
            <a:pPr marL="0" marR="0" lvl="0" indent="0" defTabSz="457200" eaLnBrk="1" fontAlgn="auto" latinLnBrk="0" hangingPunct="1">
              <a:lnSpc>
                <a:spcPts val="14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UL</a:t>
            </a:r>
          </a:p>
        </p:txBody>
      </p:sp>
      <p:sp>
        <p:nvSpPr>
          <p:cNvPr id="9" name="TextBox 8">
            <a:extLst>
              <a:ext uri="{FF2B5EF4-FFF2-40B4-BE49-F238E27FC236}">
                <a16:creationId xmlns:a16="http://schemas.microsoft.com/office/drawing/2014/main" id="{50BA0838-7D98-3E26-70AB-7F2DED47DB82}"/>
              </a:ext>
            </a:extLst>
          </p:cNvPr>
          <p:cNvSpPr txBox="1"/>
          <p:nvPr/>
        </p:nvSpPr>
        <p:spPr>
          <a:xfrm>
            <a:off x="1451817" y="3172054"/>
            <a:ext cx="158698" cy="179536"/>
          </a:xfrm>
          <a:prstGeom prst="rect">
            <a:avLst/>
          </a:prstGeom>
          <a:noFill/>
        </p:spPr>
        <p:txBody>
          <a:bodyPr wrap="none" lIns="0" tIns="0" rIns="0" bIns="0" rtlCol="0">
            <a:spAutoFit/>
          </a:bodyPr>
          <a:lstStyle/>
          <a:p>
            <a:pPr marL="0" marR="0" lvl="0" indent="0" defTabSz="457200" eaLnBrk="1" fontAlgn="auto" latinLnBrk="0" hangingPunct="1">
              <a:lnSpc>
                <a:spcPts val="14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DL</a:t>
            </a:r>
          </a:p>
        </p:txBody>
      </p:sp>
      <p:grpSp>
        <p:nvGrpSpPr>
          <p:cNvPr id="10" name="Group 9">
            <a:extLst>
              <a:ext uri="{FF2B5EF4-FFF2-40B4-BE49-F238E27FC236}">
                <a16:creationId xmlns:a16="http://schemas.microsoft.com/office/drawing/2014/main" id="{E86BFFDE-7351-125C-7410-F5673A6D6E5C}"/>
              </a:ext>
            </a:extLst>
          </p:cNvPr>
          <p:cNvGrpSpPr/>
          <p:nvPr/>
        </p:nvGrpSpPr>
        <p:grpSpPr>
          <a:xfrm rot="17724234">
            <a:off x="1054777" y="3168665"/>
            <a:ext cx="640080" cy="89124"/>
            <a:chOff x="8269871" y="4928141"/>
            <a:chExt cx="1021563" cy="89124"/>
          </a:xfrm>
        </p:grpSpPr>
        <p:cxnSp>
          <p:nvCxnSpPr>
            <p:cNvPr id="11" name="Straight Arrow Connector 10">
              <a:extLst>
                <a:ext uri="{FF2B5EF4-FFF2-40B4-BE49-F238E27FC236}">
                  <a16:creationId xmlns:a16="http://schemas.microsoft.com/office/drawing/2014/main" id="{75C0CAD0-C98A-F513-A8B9-B39D14706E1D}"/>
                </a:ext>
              </a:extLst>
            </p:cNvPr>
            <p:cNvCxnSpPr>
              <a:cxnSpLocks/>
            </p:cNvCxnSpPr>
            <p:nvPr/>
          </p:nvCxnSpPr>
          <p:spPr>
            <a:xfrm>
              <a:off x="8269871" y="4928141"/>
              <a:ext cx="1021563" cy="0"/>
            </a:xfrm>
            <a:prstGeom prst="straightConnector1">
              <a:avLst/>
            </a:prstGeom>
            <a:noFill/>
            <a:ln w="38100" cap="flat" cmpd="sng" algn="ctr">
              <a:solidFill>
                <a:schemeClr val="accent2"/>
              </a:solidFill>
              <a:prstDash val="solid"/>
              <a:miter lim="800000"/>
              <a:headEnd type="none"/>
              <a:tailEnd type="triangle"/>
            </a:ln>
            <a:effectLst/>
          </p:spPr>
        </p:cxnSp>
        <p:cxnSp>
          <p:nvCxnSpPr>
            <p:cNvPr id="12" name="Straight Arrow Connector 11">
              <a:extLst>
                <a:ext uri="{FF2B5EF4-FFF2-40B4-BE49-F238E27FC236}">
                  <a16:creationId xmlns:a16="http://schemas.microsoft.com/office/drawing/2014/main" id="{6438EE0D-FD85-1B04-9471-98406A458478}"/>
                </a:ext>
              </a:extLst>
            </p:cNvPr>
            <p:cNvCxnSpPr>
              <a:cxnSpLocks/>
            </p:cNvCxnSpPr>
            <p:nvPr/>
          </p:nvCxnSpPr>
          <p:spPr>
            <a:xfrm flipH="1">
              <a:off x="8269871" y="5017265"/>
              <a:ext cx="960603" cy="0"/>
            </a:xfrm>
            <a:prstGeom prst="straightConnector1">
              <a:avLst/>
            </a:prstGeom>
            <a:noFill/>
            <a:ln w="38100" cap="flat" cmpd="sng" algn="ctr">
              <a:solidFill>
                <a:schemeClr val="accent2"/>
              </a:solidFill>
              <a:prstDash val="solid"/>
              <a:miter lim="800000"/>
              <a:headEnd type="none"/>
              <a:tailEnd type="triangle"/>
            </a:ln>
            <a:effectLst/>
          </p:spPr>
        </p:cxnSp>
      </p:grpSp>
      <p:pic>
        <p:nvPicPr>
          <p:cNvPr id="13" name="Picture 12">
            <a:extLst>
              <a:ext uri="{FF2B5EF4-FFF2-40B4-BE49-F238E27FC236}">
                <a16:creationId xmlns:a16="http://schemas.microsoft.com/office/drawing/2014/main" id="{CB1110F9-B575-3B5B-9549-DE47F98CD37A}"/>
              </a:ext>
            </a:extLst>
          </p:cNvPr>
          <p:cNvPicPr>
            <a:picLocks noChangeAspect="1"/>
          </p:cNvPicPr>
          <p:nvPr/>
        </p:nvPicPr>
        <p:blipFill>
          <a:blip r:embed="rId2">
            <a:duotone>
              <a:prstClr val="black"/>
              <a:srgbClr val="D499EF">
                <a:tint val="45000"/>
                <a:satMod val="400000"/>
              </a:srgbClr>
            </a:duotone>
          </a:blip>
          <a:stretch>
            <a:fillRect/>
          </a:stretch>
        </p:blipFill>
        <p:spPr>
          <a:xfrm>
            <a:off x="344909" y="4983562"/>
            <a:ext cx="480737" cy="480737"/>
          </a:xfrm>
          <a:prstGeom prst="rect">
            <a:avLst/>
          </a:prstGeom>
        </p:spPr>
      </p:pic>
      <p:cxnSp>
        <p:nvCxnSpPr>
          <p:cNvPr id="14" name="Straight Arrow Connector 13">
            <a:extLst>
              <a:ext uri="{FF2B5EF4-FFF2-40B4-BE49-F238E27FC236}">
                <a16:creationId xmlns:a16="http://schemas.microsoft.com/office/drawing/2014/main" id="{4DB91EFA-A268-4F10-59F6-905063ABE29A}"/>
              </a:ext>
            </a:extLst>
          </p:cNvPr>
          <p:cNvCxnSpPr>
            <a:cxnSpLocks/>
          </p:cNvCxnSpPr>
          <p:nvPr/>
        </p:nvCxnSpPr>
        <p:spPr>
          <a:xfrm flipH="1">
            <a:off x="774586" y="4501084"/>
            <a:ext cx="291320" cy="530730"/>
          </a:xfrm>
          <a:prstGeom prst="straightConnector1">
            <a:avLst/>
          </a:prstGeom>
          <a:noFill/>
          <a:ln w="38100" cap="flat" cmpd="sng" algn="ctr">
            <a:solidFill>
              <a:schemeClr val="accent4"/>
            </a:solidFill>
            <a:prstDash val="solid"/>
            <a:miter lim="800000"/>
            <a:headEnd type="triangle"/>
            <a:tailEnd type="triangle"/>
          </a:ln>
          <a:effectLst/>
        </p:spPr>
      </p:cxnSp>
      <p:sp>
        <p:nvSpPr>
          <p:cNvPr id="15" name="TextBox 14">
            <a:extLst>
              <a:ext uri="{FF2B5EF4-FFF2-40B4-BE49-F238E27FC236}">
                <a16:creationId xmlns:a16="http://schemas.microsoft.com/office/drawing/2014/main" id="{1DC9D19B-8AE7-7BC5-6291-29498DE8FE17}"/>
              </a:ext>
            </a:extLst>
          </p:cNvPr>
          <p:cNvSpPr txBox="1"/>
          <p:nvPr/>
        </p:nvSpPr>
        <p:spPr>
          <a:xfrm>
            <a:off x="733860" y="4620781"/>
            <a:ext cx="134652" cy="179536"/>
          </a:xfrm>
          <a:prstGeom prst="rect">
            <a:avLst/>
          </a:prstGeom>
          <a:noFill/>
        </p:spPr>
        <p:txBody>
          <a:bodyPr wrap="none" lIns="0" tIns="0" rIns="0" bIns="0" rtlCol="0">
            <a:spAutoFit/>
          </a:bodyPr>
          <a:lstStyle>
            <a:defPPr>
              <a:defRPr lang="en-US"/>
            </a:defPPr>
            <a:lvl1pPr marR="0" lvl="0" indent="0" defTabSz="457200" fontAlgn="auto">
              <a:lnSpc>
                <a:spcPts val="1400"/>
              </a:lnSpc>
              <a:spcBef>
                <a:spcPts val="0"/>
              </a:spcBef>
              <a:spcAft>
                <a:spcPts val="0"/>
              </a:spcAft>
              <a:buClrTx/>
              <a:buSzTx/>
              <a:buFontTx/>
              <a:buNone/>
              <a:tabLst/>
              <a:defRPr kumimoji="0" sz="1200" b="0" i="0" u="none" strike="noStrike" kern="0" cap="none" spc="0" normalizeH="0" baseline="0">
                <a:ln>
                  <a:noFill/>
                </a:ln>
                <a:solidFill>
                  <a:prstClr val="black"/>
                </a:solidFill>
                <a:effectLst/>
                <a:uLnTx/>
                <a:uFillTx/>
              </a:defRPr>
            </a:lvl1pPr>
          </a:lstStyle>
          <a:p>
            <a:r>
              <a:rPr lang="en-US" dirty="0"/>
              <a:t>SL</a:t>
            </a:r>
          </a:p>
        </p:txBody>
      </p:sp>
      <p:pic>
        <p:nvPicPr>
          <p:cNvPr id="16" name="Picture 15">
            <a:extLst>
              <a:ext uri="{FF2B5EF4-FFF2-40B4-BE49-F238E27FC236}">
                <a16:creationId xmlns:a16="http://schemas.microsoft.com/office/drawing/2014/main" id="{19E55C3D-BC7B-CDE7-EF1C-9D94C4673263}"/>
              </a:ext>
            </a:extLst>
          </p:cNvPr>
          <p:cNvPicPr>
            <a:picLocks noChangeAspect="1"/>
          </p:cNvPicPr>
          <p:nvPr/>
        </p:nvPicPr>
        <p:blipFill>
          <a:blip r:embed="rId2">
            <a:duotone>
              <a:schemeClr val="accent6">
                <a:shade val="45000"/>
                <a:satMod val="135000"/>
              </a:schemeClr>
              <a:prstClr val="white"/>
            </a:duotone>
          </a:blip>
          <a:stretch>
            <a:fillRect/>
          </a:stretch>
        </p:blipFill>
        <p:spPr>
          <a:xfrm>
            <a:off x="2273528" y="3482337"/>
            <a:ext cx="480737" cy="498827"/>
          </a:xfrm>
          <a:prstGeom prst="rect">
            <a:avLst/>
          </a:prstGeom>
        </p:spPr>
      </p:pic>
      <p:pic>
        <p:nvPicPr>
          <p:cNvPr id="17" name="Picture 16">
            <a:extLst>
              <a:ext uri="{FF2B5EF4-FFF2-40B4-BE49-F238E27FC236}">
                <a16:creationId xmlns:a16="http://schemas.microsoft.com/office/drawing/2014/main" id="{412B6772-EDD6-1E7D-E665-37DCCD279CCC}"/>
              </a:ext>
            </a:extLst>
          </p:cNvPr>
          <p:cNvPicPr>
            <a:picLocks noChangeAspect="1"/>
          </p:cNvPicPr>
          <p:nvPr/>
        </p:nvPicPr>
        <p:blipFill>
          <a:blip r:embed="rId2">
            <a:duotone>
              <a:prstClr val="black"/>
              <a:srgbClr val="D499EF">
                <a:tint val="45000"/>
                <a:satMod val="400000"/>
              </a:srgbClr>
            </a:duotone>
          </a:blip>
          <a:stretch>
            <a:fillRect/>
          </a:stretch>
        </p:blipFill>
        <p:spPr>
          <a:xfrm>
            <a:off x="1562116" y="4983562"/>
            <a:ext cx="480737" cy="480737"/>
          </a:xfrm>
          <a:prstGeom prst="rect">
            <a:avLst/>
          </a:prstGeom>
        </p:spPr>
      </p:pic>
      <p:cxnSp>
        <p:nvCxnSpPr>
          <p:cNvPr id="18" name="Straight Arrow Connector 17">
            <a:extLst>
              <a:ext uri="{FF2B5EF4-FFF2-40B4-BE49-F238E27FC236}">
                <a16:creationId xmlns:a16="http://schemas.microsoft.com/office/drawing/2014/main" id="{7587A82E-AF4F-26EB-7BF9-A16FB7A3567C}"/>
              </a:ext>
            </a:extLst>
          </p:cNvPr>
          <p:cNvCxnSpPr>
            <a:cxnSpLocks/>
          </p:cNvCxnSpPr>
          <p:nvPr/>
        </p:nvCxnSpPr>
        <p:spPr>
          <a:xfrm>
            <a:off x="1419080" y="4501084"/>
            <a:ext cx="238535" cy="530730"/>
          </a:xfrm>
          <a:prstGeom prst="straightConnector1">
            <a:avLst/>
          </a:prstGeom>
          <a:noFill/>
          <a:ln w="38100" cap="flat" cmpd="sng" algn="ctr">
            <a:solidFill>
              <a:schemeClr val="accent4"/>
            </a:solidFill>
            <a:prstDash val="solid"/>
            <a:miter lim="800000"/>
            <a:headEnd type="triangle"/>
            <a:tailEnd type="triangle"/>
          </a:ln>
          <a:effectLst/>
        </p:spPr>
      </p:cxnSp>
      <p:sp>
        <p:nvSpPr>
          <p:cNvPr id="19" name="TextBox 18">
            <a:extLst>
              <a:ext uri="{FF2B5EF4-FFF2-40B4-BE49-F238E27FC236}">
                <a16:creationId xmlns:a16="http://schemas.microsoft.com/office/drawing/2014/main" id="{132D23C3-FF20-565C-96FD-5A31AA1AFC62}"/>
              </a:ext>
            </a:extLst>
          </p:cNvPr>
          <p:cNvSpPr txBox="1"/>
          <p:nvPr/>
        </p:nvSpPr>
        <p:spPr>
          <a:xfrm>
            <a:off x="1590289" y="4643663"/>
            <a:ext cx="134652" cy="179536"/>
          </a:xfrm>
          <a:prstGeom prst="rect">
            <a:avLst/>
          </a:prstGeom>
          <a:noFill/>
        </p:spPr>
        <p:txBody>
          <a:bodyPr wrap="none" lIns="0" tIns="0" rIns="0" bIns="0" rtlCol="0">
            <a:spAutoFit/>
          </a:bodyPr>
          <a:lstStyle>
            <a:defPPr>
              <a:defRPr lang="en-US"/>
            </a:defPPr>
            <a:lvl1pPr marR="0" lvl="0" indent="0" defTabSz="457200" fontAlgn="auto">
              <a:lnSpc>
                <a:spcPts val="1400"/>
              </a:lnSpc>
              <a:spcBef>
                <a:spcPts val="0"/>
              </a:spcBef>
              <a:spcAft>
                <a:spcPts val="0"/>
              </a:spcAft>
              <a:buClrTx/>
              <a:buSzTx/>
              <a:buFontTx/>
              <a:buNone/>
              <a:tabLst/>
              <a:defRPr kumimoji="0" sz="1200" b="0" i="0" u="none" strike="noStrike" kern="0" cap="none" spc="0" normalizeH="0" baseline="0">
                <a:ln>
                  <a:noFill/>
                </a:ln>
                <a:solidFill>
                  <a:prstClr val="black"/>
                </a:solidFill>
                <a:effectLst/>
                <a:uLnTx/>
                <a:uFillTx/>
              </a:defRPr>
            </a:lvl1pPr>
          </a:lstStyle>
          <a:p>
            <a:r>
              <a:rPr lang="en-US" dirty="0"/>
              <a:t>SL</a:t>
            </a:r>
          </a:p>
        </p:txBody>
      </p:sp>
      <p:grpSp>
        <p:nvGrpSpPr>
          <p:cNvPr id="20" name="Group 19">
            <a:extLst>
              <a:ext uri="{FF2B5EF4-FFF2-40B4-BE49-F238E27FC236}">
                <a16:creationId xmlns:a16="http://schemas.microsoft.com/office/drawing/2014/main" id="{6F03F982-6337-80CE-F7FF-549FD5C80537}"/>
              </a:ext>
            </a:extLst>
          </p:cNvPr>
          <p:cNvGrpSpPr/>
          <p:nvPr/>
        </p:nvGrpSpPr>
        <p:grpSpPr>
          <a:xfrm rot="3313871">
            <a:off x="1845726" y="3157397"/>
            <a:ext cx="640080" cy="89124"/>
            <a:chOff x="8269871" y="4928141"/>
            <a:chExt cx="1021563" cy="89124"/>
          </a:xfrm>
        </p:grpSpPr>
        <p:cxnSp>
          <p:nvCxnSpPr>
            <p:cNvPr id="21" name="Straight Arrow Connector 20">
              <a:extLst>
                <a:ext uri="{FF2B5EF4-FFF2-40B4-BE49-F238E27FC236}">
                  <a16:creationId xmlns:a16="http://schemas.microsoft.com/office/drawing/2014/main" id="{AA5E43E9-6F4A-645D-CBA6-B3E27FF4BE1E}"/>
                </a:ext>
              </a:extLst>
            </p:cNvPr>
            <p:cNvCxnSpPr>
              <a:cxnSpLocks/>
            </p:cNvCxnSpPr>
            <p:nvPr/>
          </p:nvCxnSpPr>
          <p:spPr>
            <a:xfrm>
              <a:off x="8269871" y="4928141"/>
              <a:ext cx="1021563" cy="0"/>
            </a:xfrm>
            <a:prstGeom prst="straightConnector1">
              <a:avLst/>
            </a:prstGeom>
            <a:noFill/>
            <a:ln w="38100" cap="flat" cmpd="sng" algn="ctr">
              <a:solidFill>
                <a:schemeClr val="accent2"/>
              </a:solidFill>
              <a:prstDash val="solid"/>
              <a:miter lim="800000"/>
              <a:headEnd type="none"/>
              <a:tailEnd type="triangle"/>
            </a:ln>
            <a:effectLst/>
          </p:spPr>
        </p:cxnSp>
        <p:cxnSp>
          <p:nvCxnSpPr>
            <p:cNvPr id="22" name="Straight Arrow Connector 21">
              <a:extLst>
                <a:ext uri="{FF2B5EF4-FFF2-40B4-BE49-F238E27FC236}">
                  <a16:creationId xmlns:a16="http://schemas.microsoft.com/office/drawing/2014/main" id="{5CA65150-AFCF-51FF-1B99-C8295A73B25E}"/>
                </a:ext>
              </a:extLst>
            </p:cNvPr>
            <p:cNvCxnSpPr>
              <a:cxnSpLocks/>
            </p:cNvCxnSpPr>
            <p:nvPr/>
          </p:nvCxnSpPr>
          <p:spPr>
            <a:xfrm flipH="1">
              <a:off x="8269871" y="5017265"/>
              <a:ext cx="960603" cy="0"/>
            </a:xfrm>
            <a:prstGeom prst="straightConnector1">
              <a:avLst/>
            </a:prstGeom>
            <a:noFill/>
            <a:ln w="38100" cap="flat" cmpd="sng" algn="ctr">
              <a:solidFill>
                <a:schemeClr val="accent2"/>
              </a:solidFill>
              <a:prstDash val="solid"/>
              <a:miter lim="800000"/>
              <a:headEnd type="none"/>
              <a:tailEnd type="triangle"/>
            </a:ln>
            <a:effectLst/>
          </p:spPr>
        </p:cxnSp>
      </p:grpSp>
      <p:sp>
        <p:nvSpPr>
          <p:cNvPr id="23" name="TextBox 22">
            <a:extLst>
              <a:ext uri="{FF2B5EF4-FFF2-40B4-BE49-F238E27FC236}">
                <a16:creationId xmlns:a16="http://schemas.microsoft.com/office/drawing/2014/main" id="{43C3E0FE-6966-562A-F13D-61EAD8E40053}"/>
              </a:ext>
            </a:extLst>
          </p:cNvPr>
          <p:cNvSpPr txBox="1"/>
          <p:nvPr/>
        </p:nvSpPr>
        <p:spPr>
          <a:xfrm>
            <a:off x="1961850" y="3199315"/>
            <a:ext cx="163506" cy="179536"/>
          </a:xfrm>
          <a:prstGeom prst="rect">
            <a:avLst/>
          </a:prstGeom>
          <a:noFill/>
        </p:spPr>
        <p:txBody>
          <a:bodyPr wrap="none" lIns="0" tIns="0" rIns="0" bIns="0" rtlCol="0">
            <a:spAutoFit/>
          </a:bodyPr>
          <a:lstStyle/>
          <a:p>
            <a:pPr marL="0" marR="0" lvl="0" indent="0" defTabSz="457200" eaLnBrk="1" fontAlgn="auto" latinLnBrk="0" hangingPunct="1">
              <a:lnSpc>
                <a:spcPts val="14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UL</a:t>
            </a:r>
          </a:p>
        </p:txBody>
      </p:sp>
      <p:sp>
        <p:nvSpPr>
          <p:cNvPr id="24" name="TextBox 23">
            <a:extLst>
              <a:ext uri="{FF2B5EF4-FFF2-40B4-BE49-F238E27FC236}">
                <a16:creationId xmlns:a16="http://schemas.microsoft.com/office/drawing/2014/main" id="{FC6AACEE-573B-6F53-171F-505170CA2AA0}"/>
              </a:ext>
            </a:extLst>
          </p:cNvPr>
          <p:cNvSpPr txBox="1"/>
          <p:nvPr/>
        </p:nvSpPr>
        <p:spPr>
          <a:xfrm>
            <a:off x="2229613" y="3041267"/>
            <a:ext cx="158698" cy="179536"/>
          </a:xfrm>
          <a:prstGeom prst="rect">
            <a:avLst/>
          </a:prstGeom>
          <a:noFill/>
        </p:spPr>
        <p:txBody>
          <a:bodyPr wrap="none" lIns="0" tIns="0" rIns="0" bIns="0" rtlCol="0">
            <a:spAutoFit/>
          </a:bodyPr>
          <a:lstStyle/>
          <a:p>
            <a:pPr marL="0" marR="0" lvl="0" indent="0" defTabSz="457200" eaLnBrk="1" fontAlgn="auto" latinLnBrk="0" hangingPunct="1">
              <a:lnSpc>
                <a:spcPts val="14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DL</a:t>
            </a:r>
          </a:p>
        </p:txBody>
      </p:sp>
      <p:sp>
        <p:nvSpPr>
          <p:cNvPr id="25" name="TextBox 24">
            <a:extLst>
              <a:ext uri="{FF2B5EF4-FFF2-40B4-BE49-F238E27FC236}">
                <a16:creationId xmlns:a16="http://schemas.microsoft.com/office/drawing/2014/main" id="{BEBE905E-D665-802B-0802-DD4B065708B0}"/>
              </a:ext>
            </a:extLst>
          </p:cNvPr>
          <p:cNvSpPr txBox="1"/>
          <p:nvPr/>
        </p:nvSpPr>
        <p:spPr>
          <a:xfrm>
            <a:off x="1866111" y="3950087"/>
            <a:ext cx="1166567" cy="393313"/>
          </a:xfrm>
          <a:prstGeom prst="rect">
            <a:avLst/>
          </a:prstGeom>
          <a:noFill/>
        </p:spPr>
        <p:txBody>
          <a:bodyPr wrap="square" lIns="0" tIns="0" rIns="0" bIns="0" rtlCol="0" anchor="ctr" anchorCtr="0">
            <a:spAutoFit/>
          </a:bodyPr>
          <a:lstStyle/>
          <a:p>
            <a:pPr marL="0" marR="0" lvl="0" indent="0" algn="ctr" defTabSz="457200" eaLnBrk="1" fontAlgn="auto" latinLnBrk="0" hangingPunct="1">
              <a:lnSpc>
                <a:spcPts val="1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accent6"/>
                </a:solidFill>
                <a:effectLst/>
                <a:uLnTx/>
                <a:uFillTx/>
              </a:rPr>
              <a:t>UE1</a:t>
            </a: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chemeClr val="accent6"/>
                </a:solidFill>
              </a:rPr>
              <a:t>Node ID: 1</a:t>
            </a:r>
            <a:endParaRPr kumimoji="0" lang="en-US" sz="1200" b="0" i="0" u="none" strike="noStrike" kern="0" cap="none" spc="0" normalizeH="0" baseline="0" noProof="0" dirty="0">
              <a:ln>
                <a:noFill/>
              </a:ln>
              <a:solidFill>
                <a:schemeClr val="accent6"/>
              </a:solidFill>
              <a:effectLst/>
              <a:uLnTx/>
              <a:uFillTx/>
            </a:endParaRP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chemeClr val="accent6"/>
                </a:solidFill>
              </a:rPr>
              <a:t>IPv4 </a:t>
            </a:r>
            <a:r>
              <a:rPr lang="en-US" sz="1200" kern="0" dirty="0" err="1">
                <a:solidFill>
                  <a:schemeClr val="accent6"/>
                </a:solidFill>
              </a:rPr>
              <a:t>addr</a:t>
            </a:r>
            <a:r>
              <a:rPr lang="en-US" sz="1200" kern="0" dirty="0">
                <a:solidFill>
                  <a:schemeClr val="accent6"/>
                </a:solidFill>
              </a:rPr>
              <a:t>: 7.0.0.2 </a:t>
            </a:r>
            <a:endParaRPr kumimoji="0" lang="en-US" sz="1200" b="0" i="0" u="none" strike="noStrike" kern="0" cap="none" spc="0" normalizeH="0" baseline="0" noProof="0" dirty="0">
              <a:ln>
                <a:noFill/>
              </a:ln>
              <a:solidFill>
                <a:schemeClr val="accent6"/>
              </a:solidFill>
              <a:effectLst/>
              <a:uLnTx/>
              <a:uFillTx/>
            </a:endParaRPr>
          </a:p>
        </p:txBody>
      </p:sp>
      <p:sp>
        <p:nvSpPr>
          <p:cNvPr id="26" name="TextBox 25">
            <a:extLst>
              <a:ext uri="{FF2B5EF4-FFF2-40B4-BE49-F238E27FC236}">
                <a16:creationId xmlns:a16="http://schemas.microsoft.com/office/drawing/2014/main" id="{8FECFE05-2974-659B-8719-920DDB8A5F9C}"/>
              </a:ext>
            </a:extLst>
          </p:cNvPr>
          <p:cNvSpPr txBox="1"/>
          <p:nvPr/>
        </p:nvSpPr>
        <p:spPr>
          <a:xfrm>
            <a:off x="-253" y="2508115"/>
            <a:ext cx="1252226" cy="393313"/>
          </a:xfrm>
          <a:prstGeom prst="rect">
            <a:avLst/>
          </a:prstGeom>
          <a:noFill/>
        </p:spPr>
        <p:txBody>
          <a:bodyPr wrap="square" lIns="0" tIns="0" rIns="0" bIns="0" rtlCol="0" anchor="ctr" anchorCtr="0">
            <a:spAutoFit/>
          </a:bodyPr>
          <a:lstStyle/>
          <a:p>
            <a:pPr marL="0" marR="0" lvl="0" indent="0" algn="ctr" defTabSz="457200" eaLnBrk="1" fontAlgn="auto" latinLnBrk="0" hangingPunct="1">
              <a:lnSpc>
                <a:spcPts val="1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4D3325"/>
                </a:solidFill>
                <a:effectLst/>
                <a:uLnTx/>
                <a:uFillTx/>
              </a:rPr>
              <a:t>Remote Host</a:t>
            </a: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rgbClr val="4D3325"/>
                </a:solidFill>
              </a:rPr>
              <a:t>Node ID: 9</a:t>
            </a: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rgbClr val="4D3325"/>
                </a:solidFill>
              </a:rPr>
              <a:t>IPv4 </a:t>
            </a:r>
            <a:r>
              <a:rPr lang="en-US" sz="1200" kern="0" dirty="0" err="1">
                <a:solidFill>
                  <a:srgbClr val="4D3325"/>
                </a:solidFill>
              </a:rPr>
              <a:t>addr</a:t>
            </a:r>
            <a:r>
              <a:rPr lang="en-US" sz="1200" kern="0" dirty="0">
                <a:solidFill>
                  <a:srgbClr val="4D3325"/>
                </a:solidFill>
              </a:rPr>
              <a:t>: 1.0.0.2  </a:t>
            </a:r>
            <a:endParaRPr kumimoji="0" lang="en-US" sz="1200" b="0" i="0" u="none" strike="noStrike" kern="0" cap="none" spc="0" normalizeH="0" baseline="0" noProof="0" dirty="0">
              <a:ln>
                <a:noFill/>
              </a:ln>
              <a:solidFill>
                <a:srgbClr val="4D3325"/>
              </a:solidFill>
              <a:effectLst/>
              <a:uLnTx/>
              <a:uFillTx/>
            </a:endParaRPr>
          </a:p>
        </p:txBody>
      </p:sp>
      <p:sp>
        <p:nvSpPr>
          <p:cNvPr id="27" name="TextBox 26">
            <a:extLst>
              <a:ext uri="{FF2B5EF4-FFF2-40B4-BE49-F238E27FC236}">
                <a16:creationId xmlns:a16="http://schemas.microsoft.com/office/drawing/2014/main" id="{98CA3228-EF92-754E-8C46-34854A92EF01}"/>
              </a:ext>
            </a:extLst>
          </p:cNvPr>
          <p:cNvSpPr txBox="1"/>
          <p:nvPr/>
        </p:nvSpPr>
        <p:spPr>
          <a:xfrm>
            <a:off x="675063" y="3952984"/>
            <a:ext cx="1166567" cy="521553"/>
          </a:xfrm>
          <a:prstGeom prst="rect">
            <a:avLst/>
          </a:prstGeom>
          <a:noFill/>
        </p:spPr>
        <p:txBody>
          <a:bodyPr wrap="square" lIns="0" tIns="0" rIns="0" bIns="0" rtlCol="0" anchor="ctr" anchorCtr="0">
            <a:spAutoFit/>
          </a:bodyPr>
          <a:lstStyle/>
          <a:p>
            <a:pPr marL="0" marR="0" lvl="0" indent="0" algn="ctr" defTabSz="457200" eaLnBrk="1" fontAlgn="auto" latinLnBrk="0" hangingPunct="1">
              <a:lnSpc>
                <a:spcPts val="1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accent1"/>
                </a:solidFill>
                <a:effectLst/>
                <a:uLnTx/>
                <a:uFillTx/>
              </a:rPr>
              <a:t>UE2</a:t>
            </a: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chemeClr val="accent1"/>
                </a:solidFill>
              </a:rPr>
              <a:t>Node ID: 2</a:t>
            </a: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chemeClr val="accent1"/>
                </a:solidFill>
              </a:rPr>
              <a:t>L2ID: 2</a:t>
            </a:r>
            <a:endParaRPr kumimoji="0" lang="en-US" sz="1200" b="0" i="0" u="none" strike="noStrike" kern="0" cap="none" spc="0" normalizeH="0" baseline="0" noProof="0" dirty="0">
              <a:ln>
                <a:noFill/>
              </a:ln>
              <a:solidFill>
                <a:schemeClr val="accent1"/>
              </a:solidFill>
              <a:effectLst/>
              <a:uLnTx/>
              <a:uFillTx/>
            </a:endParaRP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chemeClr val="accent1"/>
                </a:solidFill>
              </a:rPr>
              <a:t>IPv4 </a:t>
            </a:r>
            <a:r>
              <a:rPr lang="en-US" sz="1200" kern="0" dirty="0" err="1">
                <a:solidFill>
                  <a:schemeClr val="accent1"/>
                </a:solidFill>
              </a:rPr>
              <a:t>addr</a:t>
            </a:r>
            <a:r>
              <a:rPr lang="en-US" sz="1200" kern="0" dirty="0">
                <a:solidFill>
                  <a:schemeClr val="accent1"/>
                </a:solidFill>
              </a:rPr>
              <a:t>: 7.0.0.3 </a:t>
            </a:r>
            <a:endParaRPr kumimoji="0" lang="en-US" sz="1200" b="0" i="0" u="none" strike="noStrike" kern="0" cap="none" spc="0" normalizeH="0" baseline="0" noProof="0" dirty="0">
              <a:ln>
                <a:noFill/>
              </a:ln>
              <a:solidFill>
                <a:schemeClr val="accent1"/>
              </a:solidFill>
              <a:effectLst/>
              <a:uLnTx/>
              <a:uFillTx/>
            </a:endParaRPr>
          </a:p>
        </p:txBody>
      </p:sp>
      <p:sp>
        <p:nvSpPr>
          <p:cNvPr id="28" name="TextBox 27">
            <a:extLst>
              <a:ext uri="{FF2B5EF4-FFF2-40B4-BE49-F238E27FC236}">
                <a16:creationId xmlns:a16="http://schemas.microsoft.com/office/drawing/2014/main" id="{C6967648-426A-3064-63E9-78B43DA4DBB1}"/>
              </a:ext>
            </a:extLst>
          </p:cNvPr>
          <p:cNvSpPr txBox="1"/>
          <p:nvPr/>
        </p:nvSpPr>
        <p:spPr>
          <a:xfrm>
            <a:off x="-47134" y="5498247"/>
            <a:ext cx="1166567" cy="521553"/>
          </a:xfrm>
          <a:prstGeom prst="rect">
            <a:avLst/>
          </a:prstGeom>
          <a:noFill/>
        </p:spPr>
        <p:txBody>
          <a:bodyPr wrap="square" lIns="0" tIns="0" rIns="0" bIns="0" rtlCol="0" anchor="ctr" anchorCtr="0">
            <a:spAutoFit/>
          </a:bodyPr>
          <a:lstStyle/>
          <a:p>
            <a:pPr marL="0" marR="0" lvl="0" indent="0" algn="ctr" defTabSz="457200" eaLnBrk="1" fontAlgn="auto" latinLnBrk="0" hangingPunct="1">
              <a:lnSpc>
                <a:spcPts val="1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7030A0"/>
                </a:solidFill>
                <a:effectLst/>
                <a:uLnTx/>
                <a:uFillTx/>
              </a:rPr>
              <a:t>UE3</a:t>
            </a: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rgbClr val="7030A0"/>
                </a:solidFill>
              </a:rPr>
              <a:t>Node ID: 3</a:t>
            </a: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rgbClr val="7030A0"/>
                </a:solidFill>
              </a:rPr>
              <a:t>L2ID: 3</a:t>
            </a:r>
            <a:endParaRPr kumimoji="0" lang="en-US" sz="1200" b="0" i="0" u="none" strike="noStrike" kern="0" cap="none" spc="0" normalizeH="0" baseline="0" noProof="0" dirty="0">
              <a:ln>
                <a:noFill/>
              </a:ln>
              <a:solidFill>
                <a:srgbClr val="7030A0"/>
              </a:solidFill>
              <a:effectLst/>
              <a:uLnTx/>
              <a:uFillTx/>
            </a:endParaRP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rgbClr val="7030A0"/>
                </a:solidFill>
              </a:rPr>
              <a:t>IPv4 </a:t>
            </a:r>
            <a:r>
              <a:rPr lang="en-US" sz="1200" kern="0" dirty="0" err="1">
                <a:solidFill>
                  <a:srgbClr val="7030A0"/>
                </a:solidFill>
              </a:rPr>
              <a:t>addr</a:t>
            </a:r>
            <a:r>
              <a:rPr lang="en-US" sz="1200" kern="0" dirty="0">
                <a:solidFill>
                  <a:srgbClr val="7030A0"/>
                </a:solidFill>
              </a:rPr>
              <a:t>: 7.0.0.4 </a:t>
            </a:r>
            <a:endParaRPr kumimoji="0" lang="en-US" sz="1200" b="0" i="0" u="none" strike="noStrike" kern="0" cap="none" spc="0" normalizeH="0" baseline="0" noProof="0" dirty="0">
              <a:ln>
                <a:noFill/>
              </a:ln>
              <a:solidFill>
                <a:srgbClr val="7030A0"/>
              </a:solidFill>
              <a:effectLst/>
              <a:uLnTx/>
              <a:uFillTx/>
            </a:endParaRPr>
          </a:p>
        </p:txBody>
      </p:sp>
      <p:sp>
        <p:nvSpPr>
          <p:cNvPr id="29" name="TextBox 28">
            <a:extLst>
              <a:ext uri="{FF2B5EF4-FFF2-40B4-BE49-F238E27FC236}">
                <a16:creationId xmlns:a16="http://schemas.microsoft.com/office/drawing/2014/main" id="{40E9FAF4-CF6F-B235-9283-417867CAEBF4}"/>
              </a:ext>
            </a:extLst>
          </p:cNvPr>
          <p:cNvSpPr txBox="1"/>
          <p:nvPr/>
        </p:nvSpPr>
        <p:spPr>
          <a:xfrm>
            <a:off x="1219200" y="5498247"/>
            <a:ext cx="1166567" cy="521553"/>
          </a:xfrm>
          <a:prstGeom prst="rect">
            <a:avLst/>
          </a:prstGeom>
          <a:noFill/>
        </p:spPr>
        <p:txBody>
          <a:bodyPr wrap="square" lIns="0" tIns="0" rIns="0" bIns="0" rtlCol="0" anchor="ctr" anchorCtr="0">
            <a:spAutoFit/>
          </a:bodyPr>
          <a:lstStyle/>
          <a:p>
            <a:pPr marL="0" marR="0" lvl="0" indent="0" algn="ctr" defTabSz="457200" eaLnBrk="1" fontAlgn="auto" latinLnBrk="0" hangingPunct="1">
              <a:lnSpc>
                <a:spcPts val="1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7030A0"/>
                </a:solidFill>
                <a:effectLst/>
                <a:uLnTx/>
                <a:uFillTx/>
              </a:rPr>
              <a:t>UE4</a:t>
            </a: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rgbClr val="7030A0"/>
                </a:solidFill>
              </a:rPr>
              <a:t>Node ID: 4</a:t>
            </a: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rgbClr val="7030A0"/>
                </a:solidFill>
              </a:rPr>
              <a:t>L2ID: 4</a:t>
            </a:r>
            <a:endParaRPr kumimoji="0" lang="en-US" sz="1200" b="0" i="0" u="none" strike="noStrike" kern="0" cap="none" spc="0" normalizeH="0" baseline="0" noProof="0" dirty="0">
              <a:ln>
                <a:noFill/>
              </a:ln>
              <a:solidFill>
                <a:srgbClr val="7030A0"/>
              </a:solidFill>
              <a:effectLst/>
              <a:uLnTx/>
              <a:uFillTx/>
            </a:endParaRP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rgbClr val="7030A0"/>
                </a:solidFill>
              </a:rPr>
              <a:t>IPv4 </a:t>
            </a:r>
            <a:r>
              <a:rPr lang="en-US" sz="1200" kern="0" dirty="0" err="1">
                <a:solidFill>
                  <a:srgbClr val="7030A0"/>
                </a:solidFill>
              </a:rPr>
              <a:t>addr</a:t>
            </a:r>
            <a:r>
              <a:rPr lang="en-US" sz="1200" kern="0" dirty="0">
                <a:solidFill>
                  <a:srgbClr val="7030A0"/>
                </a:solidFill>
              </a:rPr>
              <a:t>: 7.0.0.5</a:t>
            </a:r>
            <a:endParaRPr kumimoji="0" lang="en-US" sz="1200" b="0" i="0" u="none" strike="noStrike" kern="0" cap="none" spc="0" normalizeH="0" baseline="0" noProof="0" dirty="0">
              <a:ln>
                <a:noFill/>
              </a:ln>
              <a:solidFill>
                <a:srgbClr val="7030A0"/>
              </a:solidFill>
              <a:effectLst/>
              <a:uLnTx/>
              <a:uFillTx/>
            </a:endParaRPr>
          </a:p>
        </p:txBody>
      </p:sp>
      <p:sp>
        <p:nvSpPr>
          <p:cNvPr id="30" name="TextBox 29">
            <a:extLst>
              <a:ext uri="{FF2B5EF4-FFF2-40B4-BE49-F238E27FC236}">
                <a16:creationId xmlns:a16="http://schemas.microsoft.com/office/drawing/2014/main" id="{3D4526F5-BDF6-014D-BC3C-1429850D6716}"/>
              </a:ext>
            </a:extLst>
          </p:cNvPr>
          <p:cNvSpPr txBox="1"/>
          <p:nvPr/>
        </p:nvSpPr>
        <p:spPr>
          <a:xfrm>
            <a:off x="496528" y="3700001"/>
            <a:ext cx="685830" cy="136832"/>
          </a:xfrm>
          <a:prstGeom prst="rect">
            <a:avLst/>
          </a:prstGeom>
          <a:noFill/>
        </p:spPr>
        <p:txBody>
          <a:bodyPr wrap="square" lIns="0" tIns="0" rIns="0" bIns="0" rtlCol="0" anchor="ctr" anchorCtr="0">
            <a:spAutoFit/>
          </a:bodyPr>
          <a:lstStyle/>
          <a:p>
            <a:pPr marL="0" marR="0" lvl="0" indent="0" algn="ctr" defTabSz="457200" eaLnBrk="1" fontAlgn="auto" latinLnBrk="0" hangingPunct="1">
              <a:lnSpc>
                <a:spcPts val="1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accent1"/>
                </a:solidFill>
                <a:effectLst/>
                <a:uLnTx/>
                <a:uFillTx/>
              </a:rPr>
              <a:t>Relay UE</a:t>
            </a:r>
          </a:p>
        </p:txBody>
      </p:sp>
      <p:sp>
        <p:nvSpPr>
          <p:cNvPr id="31" name="TextBox 30">
            <a:extLst>
              <a:ext uri="{FF2B5EF4-FFF2-40B4-BE49-F238E27FC236}">
                <a16:creationId xmlns:a16="http://schemas.microsoft.com/office/drawing/2014/main" id="{536C3B2E-C1D8-4F74-5809-2A8FFA8625BA}"/>
              </a:ext>
            </a:extLst>
          </p:cNvPr>
          <p:cNvSpPr txBox="1"/>
          <p:nvPr/>
        </p:nvSpPr>
        <p:spPr>
          <a:xfrm>
            <a:off x="732605" y="5216200"/>
            <a:ext cx="772450" cy="265073"/>
          </a:xfrm>
          <a:prstGeom prst="rect">
            <a:avLst/>
          </a:prstGeom>
          <a:noFill/>
        </p:spPr>
        <p:txBody>
          <a:bodyPr wrap="square" lIns="0" tIns="0" rIns="0" bIns="0" rtlCol="0" anchor="ctr" anchorCtr="0">
            <a:spAutoFit/>
          </a:bodyPr>
          <a:lstStyle/>
          <a:p>
            <a:pPr marL="0" marR="0" lvl="0" indent="0" algn="ctr" defTabSz="457200" eaLnBrk="1" fontAlgn="auto" latinLnBrk="0" hangingPunct="1">
              <a:lnSpc>
                <a:spcPts val="1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7030A0"/>
                </a:solidFill>
                <a:effectLst/>
                <a:uLnTx/>
                <a:uFillTx/>
              </a:rPr>
              <a:t>Remote UEs</a:t>
            </a: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rgbClr val="7030A0"/>
                </a:solidFill>
              </a:rPr>
              <a:t> </a:t>
            </a:r>
            <a:endParaRPr kumimoji="0" lang="en-US" sz="1200" b="0" i="0" u="none" strike="noStrike" kern="0" cap="none" spc="0" normalizeH="0" baseline="0" noProof="0" dirty="0">
              <a:ln>
                <a:noFill/>
              </a:ln>
              <a:solidFill>
                <a:srgbClr val="7030A0"/>
              </a:solidFill>
              <a:effectLst/>
              <a:uLnTx/>
              <a:uFillTx/>
            </a:endParaRPr>
          </a:p>
        </p:txBody>
      </p:sp>
      <p:sp>
        <p:nvSpPr>
          <p:cNvPr id="32" name="TextBox 31">
            <a:extLst>
              <a:ext uri="{FF2B5EF4-FFF2-40B4-BE49-F238E27FC236}">
                <a16:creationId xmlns:a16="http://schemas.microsoft.com/office/drawing/2014/main" id="{6F596C5D-5306-33FC-C94C-3F5C89F9315B}"/>
              </a:ext>
            </a:extLst>
          </p:cNvPr>
          <p:cNvSpPr txBox="1"/>
          <p:nvPr/>
        </p:nvSpPr>
        <p:spPr>
          <a:xfrm>
            <a:off x="1579622" y="3659158"/>
            <a:ext cx="847309" cy="265073"/>
          </a:xfrm>
          <a:prstGeom prst="rect">
            <a:avLst/>
          </a:prstGeom>
          <a:noFill/>
        </p:spPr>
        <p:txBody>
          <a:bodyPr wrap="square" lIns="0" tIns="0" rIns="0" bIns="0" rtlCol="0" anchor="ctr" anchorCtr="0">
            <a:spAutoFit/>
          </a:bodyPr>
          <a:lstStyle/>
          <a:p>
            <a:pPr marL="0" marR="0" lvl="0" indent="0" algn="ctr" defTabSz="457200" eaLnBrk="1" fontAlgn="auto" latinLnBrk="0" hangingPunct="1">
              <a:lnSpc>
                <a:spcPts val="1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accent6"/>
                </a:solidFill>
                <a:effectLst/>
                <a:uLnTx/>
                <a:uFillTx/>
              </a:rPr>
              <a:t>In-network </a:t>
            </a:r>
          </a:p>
          <a:p>
            <a:pPr marL="0" marR="0" lvl="0" indent="0" algn="ctr" defTabSz="457200" eaLnBrk="1" fontAlgn="auto" latinLnBrk="0" hangingPunct="1">
              <a:lnSpc>
                <a:spcPts val="1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accent6"/>
                </a:solidFill>
                <a:effectLst/>
                <a:uLnTx/>
                <a:uFillTx/>
              </a:rPr>
              <a:t> UE</a:t>
            </a:r>
            <a:r>
              <a:rPr lang="en-US" sz="1200" kern="0" dirty="0">
                <a:solidFill>
                  <a:schemeClr val="accent6"/>
                </a:solidFill>
              </a:rPr>
              <a:t> </a:t>
            </a:r>
            <a:endParaRPr kumimoji="0" lang="en-US" sz="1200" b="0" i="0" u="none" strike="noStrike" kern="0" cap="none" spc="0" normalizeH="0" baseline="0" noProof="0" dirty="0">
              <a:ln>
                <a:noFill/>
              </a:ln>
              <a:solidFill>
                <a:schemeClr val="accent6"/>
              </a:solidFill>
              <a:effectLst/>
              <a:uLnTx/>
              <a:uFillTx/>
            </a:endParaRPr>
          </a:p>
        </p:txBody>
      </p:sp>
      <p:grpSp>
        <p:nvGrpSpPr>
          <p:cNvPr id="33" name="Group 32">
            <a:extLst>
              <a:ext uri="{FF2B5EF4-FFF2-40B4-BE49-F238E27FC236}">
                <a16:creationId xmlns:a16="http://schemas.microsoft.com/office/drawing/2014/main" id="{CFAB5BEE-7CE9-94B4-46CB-73BB0BB8F23F}"/>
              </a:ext>
            </a:extLst>
          </p:cNvPr>
          <p:cNvGrpSpPr/>
          <p:nvPr/>
        </p:nvGrpSpPr>
        <p:grpSpPr>
          <a:xfrm>
            <a:off x="1225045" y="1564803"/>
            <a:ext cx="1004184" cy="1397181"/>
            <a:chOff x="2220658" y="1781117"/>
            <a:chExt cx="1004184" cy="1397181"/>
          </a:xfrm>
        </p:grpSpPr>
        <p:pic>
          <p:nvPicPr>
            <p:cNvPr id="34" name="Picture 33">
              <a:extLst>
                <a:ext uri="{FF2B5EF4-FFF2-40B4-BE49-F238E27FC236}">
                  <a16:creationId xmlns:a16="http://schemas.microsoft.com/office/drawing/2014/main" id="{E7F78419-0134-0BF7-9113-55828F7B240D}"/>
                </a:ext>
              </a:extLst>
            </p:cNvPr>
            <p:cNvPicPr>
              <a:picLocks noChangeAspect="1"/>
            </p:cNvPicPr>
            <p:nvPr/>
          </p:nvPicPr>
          <p:blipFill>
            <a:blip r:embed="rId3">
              <a:grayscl/>
            </a:blip>
            <a:stretch>
              <a:fillRect/>
            </a:stretch>
          </p:blipFill>
          <p:spPr>
            <a:xfrm>
              <a:off x="2434078" y="2001710"/>
              <a:ext cx="603121" cy="1072109"/>
            </a:xfrm>
            <a:prstGeom prst="rect">
              <a:avLst/>
            </a:prstGeom>
          </p:spPr>
        </p:pic>
        <p:grpSp>
          <p:nvGrpSpPr>
            <p:cNvPr id="35" name="Group 34">
              <a:extLst>
                <a:ext uri="{FF2B5EF4-FFF2-40B4-BE49-F238E27FC236}">
                  <a16:creationId xmlns:a16="http://schemas.microsoft.com/office/drawing/2014/main" id="{259E3004-16CC-C2CE-720B-337E5F5034A6}"/>
                </a:ext>
              </a:extLst>
            </p:cNvPr>
            <p:cNvGrpSpPr/>
            <p:nvPr/>
          </p:nvGrpSpPr>
          <p:grpSpPr>
            <a:xfrm>
              <a:off x="2220658" y="1792042"/>
              <a:ext cx="837068" cy="750606"/>
              <a:chOff x="357766" y="1115891"/>
              <a:chExt cx="901022" cy="901023"/>
            </a:xfrm>
          </p:grpSpPr>
          <p:sp>
            <p:nvSpPr>
              <p:cNvPr id="41" name="Arc 40">
                <a:extLst>
                  <a:ext uri="{FF2B5EF4-FFF2-40B4-BE49-F238E27FC236}">
                    <a16:creationId xmlns:a16="http://schemas.microsoft.com/office/drawing/2014/main" id="{B7172582-5A66-7944-9565-BB47E5ED671E}"/>
                  </a:ext>
                </a:extLst>
              </p:cNvPr>
              <p:cNvSpPr/>
              <p:nvPr/>
            </p:nvSpPr>
            <p:spPr>
              <a:xfrm rot="2823098">
                <a:off x="577166" y="1267518"/>
                <a:ext cx="582099" cy="621959"/>
              </a:xfrm>
              <a:prstGeom prst="arc">
                <a:avLst/>
              </a:prstGeom>
              <a:no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457200" eaLnBrk="1" fontAlgn="auto" latinLnBrk="0" hangingPunct="1">
                  <a:lnSpc>
                    <a:spcPts val="14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42" name="Arc 41">
                <a:extLst>
                  <a:ext uri="{FF2B5EF4-FFF2-40B4-BE49-F238E27FC236}">
                    <a16:creationId xmlns:a16="http://schemas.microsoft.com/office/drawing/2014/main" id="{D8531910-10EE-1E84-F97B-C1EED455D91D}"/>
                  </a:ext>
                </a:extLst>
              </p:cNvPr>
              <p:cNvSpPr>
                <a:spLocks noChangeAspect="1"/>
              </p:cNvSpPr>
              <p:nvPr/>
            </p:nvSpPr>
            <p:spPr>
              <a:xfrm rot="2823098">
                <a:off x="357765" y="1115892"/>
                <a:ext cx="901023" cy="901022"/>
              </a:xfrm>
              <a:prstGeom prst="arc">
                <a:avLst/>
              </a:prstGeom>
              <a:no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457200" eaLnBrk="1" fontAlgn="auto" latinLnBrk="0" hangingPunct="1">
                  <a:lnSpc>
                    <a:spcPts val="14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3" name="Arc 42">
                <a:extLst>
                  <a:ext uri="{FF2B5EF4-FFF2-40B4-BE49-F238E27FC236}">
                    <a16:creationId xmlns:a16="http://schemas.microsoft.com/office/drawing/2014/main" id="{A45AA3E6-5715-42B4-A2FE-99A615B82BD7}"/>
                  </a:ext>
                </a:extLst>
              </p:cNvPr>
              <p:cNvSpPr/>
              <p:nvPr/>
            </p:nvSpPr>
            <p:spPr>
              <a:xfrm rot="2823098">
                <a:off x="718935" y="1375408"/>
                <a:ext cx="369279" cy="359475"/>
              </a:xfrm>
              <a:prstGeom prst="arc">
                <a:avLst/>
              </a:prstGeom>
              <a:no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457200" eaLnBrk="1" fontAlgn="auto" latinLnBrk="0" hangingPunct="1">
                  <a:lnSpc>
                    <a:spcPts val="14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sp>
          <p:nvSpPr>
            <p:cNvPr id="36" name="TextBox 35">
              <a:extLst>
                <a:ext uri="{FF2B5EF4-FFF2-40B4-BE49-F238E27FC236}">
                  <a16:creationId xmlns:a16="http://schemas.microsoft.com/office/drawing/2014/main" id="{8FDC92B9-3D08-5F81-FE9E-4FDDB5946F12}"/>
                </a:ext>
              </a:extLst>
            </p:cNvPr>
            <p:cNvSpPr txBox="1"/>
            <p:nvPr/>
          </p:nvSpPr>
          <p:spPr>
            <a:xfrm>
              <a:off x="2524155" y="2989528"/>
              <a:ext cx="341440" cy="188770"/>
            </a:xfrm>
            <a:prstGeom prst="rect">
              <a:avLst/>
            </a:prstGeom>
            <a:noFill/>
          </p:spPr>
          <p:txBody>
            <a:bodyPr wrap="none" lIns="0" tIns="0" rIns="0" bIns="0" rtlCol="0">
              <a:spAutoFit/>
            </a:bodyPr>
            <a:lstStyle/>
            <a:p>
              <a:pPr marL="0" marR="0" lvl="0" indent="0" defTabSz="457200" eaLnBrk="1" fontAlgn="auto" latinLnBrk="0" hangingPunct="1">
                <a:lnSpc>
                  <a:spcPts val="1400"/>
                </a:lnSpc>
                <a:spcBef>
                  <a:spcPts val="0"/>
                </a:spcBef>
                <a:spcAft>
                  <a:spcPts val="0"/>
                </a:spcAft>
                <a:buClrTx/>
                <a:buSzTx/>
                <a:buFontTx/>
                <a:buNone/>
                <a:tabLst/>
                <a:defRPr/>
              </a:pPr>
              <a:r>
                <a:rPr kumimoji="0" lang="en-US" sz="1600" b="0" i="0" u="none" strike="noStrike" kern="0" cap="none" spc="0" normalizeH="0" baseline="0" noProof="0" dirty="0" err="1">
                  <a:ln>
                    <a:noFill/>
                  </a:ln>
                  <a:solidFill>
                    <a:prstClr val="black"/>
                  </a:solidFill>
                  <a:effectLst/>
                  <a:uLnTx/>
                  <a:uFillTx/>
                </a:rPr>
                <a:t>gNB</a:t>
              </a:r>
              <a:endParaRPr kumimoji="0" lang="en-US" sz="1600" b="0" i="0" u="none" strike="noStrike" kern="0" cap="none" spc="0" normalizeH="0" baseline="0" noProof="0" dirty="0">
                <a:ln>
                  <a:noFill/>
                </a:ln>
                <a:solidFill>
                  <a:prstClr val="black"/>
                </a:solidFill>
                <a:effectLst/>
                <a:uLnTx/>
                <a:uFillTx/>
              </a:endParaRPr>
            </a:p>
          </p:txBody>
        </p:sp>
        <p:grpSp>
          <p:nvGrpSpPr>
            <p:cNvPr id="37" name="Group 36">
              <a:extLst>
                <a:ext uri="{FF2B5EF4-FFF2-40B4-BE49-F238E27FC236}">
                  <a16:creationId xmlns:a16="http://schemas.microsoft.com/office/drawing/2014/main" id="{145D3BC1-2F8E-40D8-FBC9-33642008F89C}"/>
                </a:ext>
              </a:extLst>
            </p:cNvPr>
            <p:cNvGrpSpPr/>
            <p:nvPr/>
          </p:nvGrpSpPr>
          <p:grpSpPr>
            <a:xfrm flipH="1">
              <a:off x="2387774" y="1781117"/>
              <a:ext cx="837068" cy="750605"/>
              <a:chOff x="3905070" y="3294725"/>
              <a:chExt cx="837068" cy="750605"/>
            </a:xfrm>
          </p:grpSpPr>
          <p:sp>
            <p:nvSpPr>
              <p:cNvPr id="38" name="Arc 37">
                <a:extLst>
                  <a:ext uri="{FF2B5EF4-FFF2-40B4-BE49-F238E27FC236}">
                    <a16:creationId xmlns:a16="http://schemas.microsoft.com/office/drawing/2014/main" id="{0F90C53D-D65D-FA96-C5E1-9780863CC989}"/>
                  </a:ext>
                </a:extLst>
              </p:cNvPr>
              <p:cNvSpPr/>
              <p:nvPr/>
            </p:nvSpPr>
            <p:spPr>
              <a:xfrm rot="2823098">
                <a:off x="4136827" y="3391197"/>
                <a:ext cx="484923" cy="577813"/>
              </a:xfrm>
              <a:prstGeom prst="arc">
                <a:avLst/>
              </a:prstGeom>
              <a:no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457200" eaLnBrk="1" fontAlgn="auto" latinLnBrk="0" hangingPunct="1">
                  <a:lnSpc>
                    <a:spcPts val="14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9" name="Arc 38">
                <a:extLst>
                  <a:ext uri="{FF2B5EF4-FFF2-40B4-BE49-F238E27FC236}">
                    <a16:creationId xmlns:a16="http://schemas.microsoft.com/office/drawing/2014/main" id="{1F85D893-4D0B-05C2-4911-93DC257C6624}"/>
                  </a:ext>
                </a:extLst>
              </p:cNvPr>
              <p:cNvSpPr>
                <a:spLocks noChangeAspect="1"/>
              </p:cNvSpPr>
              <p:nvPr/>
            </p:nvSpPr>
            <p:spPr>
              <a:xfrm rot="2823098">
                <a:off x="3948301" y="3251494"/>
                <a:ext cx="750605" cy="837068"/>
              </a:xfrm>
              <a:prstGeom prst="arc">
                <a:avLst/>
              </a:prstGeom>
              <a:no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457200" eaLnBrk="1" fontAlgn="auto" latinLnBrk="0" hangingPunct="1">
                  <a:lnSpc>
                    <a:spcPts val="14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0" name="Arc 39">
                <a:extLst>
                  <a:ext uri="{FF2B5EF4-FFF2-40B4-BE49-F238E27FC236}">
                    <a16:creationId xmlns:a16="http://schemas.microsoft.com/office/drawing/2014/main" id="{3A7204D9-BBE4-CEA6-0CDF-903727F48DEA}"/>
                  </a:ext>
                </a:extLst>
              </p:cNvPr>
              <p:cNvSpPr/>
              <p:nvPr/>
            </p:nvSpPr>
            <p:spPr>
              <a:xfrm rot="2823098">
                <a:off x="4258322" y="3493670"/>
                <a:ext cx="307631" cy="333960"/>
              </a:xfrm>
              <a:prstGeom prst="arc">
                <a:avLst/>
              </a:prstGeom>
              <a:no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457200" eaLnBrk="1" fontAlgn="auto" latinLnBrk="0" hangingPunct="1">
                  <a:lnSpc>
                    <a:spcPts val="14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sp>
        <p:nvSpPr>
          <p:cNvPr id="45" name="TextBox 44">
            <a:extLst>
              <a:ext uri="{FF2B5EF4-FFF2-40B4-BE49-F238E27FC236}">
                <a16:creationId xmlns:a16="http://schemas.microsoft.com/office/drawing/2014/main" id="{00707026-423F-08BB-A093-4263A78F1A90}"/>
              </a:ext>
            </a:extLst>
          </p:cNvPr>
          <p:cNvSpPr txBox="1"/>
          <p:nvPr/>
        </p:nvSpPr>
        <p:spPr>
          <a:xfrm>
            <a:off x="3121087" y="1159974"/>
            <a:ext cx="5949825" cy="338554"/>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n-US" sz="1600" b="1" dirty="0"/>
              <a:t>Source code: </a:t>
            </a:r>
            <a:r>
              <a:rPr lang="en-US" sz="1600" dirty="0"/>
              <a:t>src/nr/examples/nr-prose-examples/nr-prose-l3-relay.cc</a:t>
            </a:r>
          </a:p>
        </p:txBody>
      </p:sp>
      <p:sp>
        <p:nvSpPr>
          <p:cNvPr id="46" name="TextBox 45">
            <a:extLst>
              <a:ext uri="{FF2B5EF4-FFF2-40B4-BE49-F238E27FC236}">
                <a16:creationId xmlns:a16="http://schemas.microsoft.com/office/drawing/2014/main" id="{5375E631-96F1-1874-E578-483E22490BAD}"/>
              </a:ext>
            </a:extLst>
          </p:cNvPr>
          <p:cNvSpPr txBox="1"/>
          <p:nvPr/>
        </p:nvSpPr>
        <p:spPr>
          <a:xfrm>
            <a:off x="3063723" y="1638466"/>
            <a:ext cx="2059475" cy="369332"/>
          </a:xfrm>
          <a:prstGeom prst="rect">
            <a:avLst/>
          </a:prstGeom>
          <a:noFill/>
        </p:spPr>
        <p:txBody>
          <a:bodyPr wrap="none" rtlCol="0">
            <a:spAutoFit/>
          </a:bodyPr>
          <a:lstStyle/>
          <a:p>
            <a:pPr algn="l"/>
            <a:r>
              <a:rPr lang="en-US" dirty="0">
                <a:solidFill>
                  <a:srgbClr val="0070C0"/>
                </a:solidFill>
              </a:rPr>
              <a:t>Traffic configuration</a:t>
            </a:r>
          </a:p>
        </p:txBody>
      </p:sp>
      <p:sp>
        <p:nvSpPr>
          <p:cNvPr id="47" name="TextBox 46">
            <a:extLst>
              <a:ext uri="{FF2B5EF4-FFF2-40B4-BE49-F238E27FC236}">
                <a16:creationId xmlns:a16="http://schemas.microsoft.com/office/drawing/2014/main" id="{75D7A6C1-C58C-3DB3-4F8E-03A90A876D36}"/>
              </a:ext>
            </a:extLst>
          </p:cNvPr>
          <p:cNvSpPr txBox="1"/>
          <p:nvPr/>
        </p:nvSpPr>
        <p:spPr>
          <a:xfrm>
            <a:off x="4648200" y="783293"/>
            <a:ext cx="2743200" cy="369332"/>
          </a:xfrm>
          <a:prstGeom prst="rect">
            <a:avLst/>
          </a:prstGeom>
          <a:noFill/>
        </p:spPr>
        <p:txBody>
          <a:bodyPr wrap="square">
            <a:spAutoFit/>
          </a:bodyPr>
          <a:lstStyle/>
          <a:p>
            <a:r>
              <a:rPr lang="en-US" b="0" dirty="0">
                <a:solidFill>
                  <a:schemeClr val="accent1"/>
                </a:solidFill>
                <a:effectLst/>
                <a:latin typeface="Consolas" panose="020B0609020204030204" pitchFamily="49" charset="0"/>
              </a:rPr>
              <a:t>nr-prose-l3-relay.cc</a:t>
            </a:r>
          </a:p>
        </p:txBody>
      </p:sp>
      <p:sp>
        <p:nvSpPr>
          <p:cNvPr id="48" name="TextBox 47">
            <a:extLst>
              <a:ext uri="{FF2B5EF4-FFF2-40B4-BE49-F238E27FC236}">
                <a16:creationId xmlns:a16="http://schemas.microsoft.com/office/drawing/2014/main" id="{1BFA8637-4805-29B7-25F9-A24187C3D46B}"/>
              </a:ext>
            </a:extLst>
          </p:cNvPr>
          <p:cNvSpPr txBox="1"/>
          <p:nvPr/>
        </p:nvSpPr>
        <p:spPr>
          <a:xfrm>
            <a:off x="3156435" y="1905652"/>
            <a:ext cx="5593690" cy="954107"/>
          </a:xfrm>
          <a:prstGeom prst="rect">
            <a:avLst/>
          </a:prstGeom>
          <a:noFill/>
        </p:spPr>
        <p:txBody>
          <a:bodyPr wrap="square" rtlCol="0">
            <a:spAutoFit/>
          </a:bodyPr>
          <a:lstStyle/>
          <a:p>
            <a:pPr algn="l"/>
            <a:r>
              <a:rPr lang="en-US" sz="1400" dirty="0"/>
              <a:t>CBR traffic with configured packet size and data rate </a:t>
            </a:r>
          </a:p>
          <a:p>
            <a:pPr algn="l"/>
            <a:r>
              <a:rPr lang="en-US" sz="1400" dirty="0"/>
              <a:t>One traffic flow from each UE to the Remote Host</a:t>
            </a:r>
          </a:p>
          <a:p>
            <a:pPr algn="l"/>
            <a:r>
              <a:rPr lang="en-US" sz="1400" dirty="0"/>
              <a:t>One traffic flow from the Remote Host to each UE</a:t>
            </a:r>
          </a:p>
          <a:p>
            <a:pPr algn="l"/>
            <a:r>
              <a:rPr lang="en-US" sz="1400" dirty="0"/>
              <a:t>Remote UEs code examples: </a:t>
            </a:r>
          </a:p>
        </p:txBody>
      </p:sp>
      <p:pic>
        <p:nvPicPr>
          <p:cNvPr id="50" name="Picture 49">
            <a:extLst>
              <a:ext uri="{FF2B5EF4-FFF2-40B4-BE49-F238E27FC236}">
                <a16:creationId xmlns:a16="http://schemas.microsoft.com/office/drawing/2014/main" id="{4005DF5D-E093-A6AD-86D6-4250D0734164}"/>
              </a:ext>
            </a:extLst>
          </p:cNvPr>
          <p:cNvPicPr>
            <a:picLocks noChangeAspect="1"/>
          </p:cNvPicPr>
          <p:nvPr/>
        </p:nvPicPr>
        <p:blipFill>
          <a:blip r:embed="rId4"/>
          <a:stretch>
            <a:fillRect/>
          </a:stretch>
        </p:blipFill>
        <p:spPr>
          <a:xfrm>
            <a:off x="7134159" y="1715294"/>
            <a:ext cx="3266016" cy="897257"/>
          </a:xfrm>
          <a:prstGeom prst="rect">
            <a:avLst/>
          </a:prstGeom>
        </p:spPr>
      </p:pic>
      <p:pic>
        <p:nvPicPr>
          <p:cNvPr id="52" name="Picture 51">
            <a:extLst>
              <a:ext uri="{FF2B5EF4-FFF2-40B4-BE49-F238E27FC236}">
                <a16:creationId xmlns:a16="http://schemas.microsoft.com/office/drawing/2014/main" id="{3FFBAA41-288B-F7D1-A9EE-0AE96D671EAF}"/>
              </a:ext>
            </a:extLst>
          </p:cNvPr>
          <p:cNvPicPr>
            <a:picLocks noChangeAspect="1"/>
          </p:cNvPicPr>
          <p:nvPr/>
        </p:nvPicPr>
        <p:blipFill>
          <a:blip r:embed="rId5"/>
          <a:stretch>
            <a:fillRect/>
          </a:stretch>
        </p:blipFill>
        <p:spPr>
          <a:xfrm>
            <a:off x="3440623" y="2841623"/>
            <a:ext cx="7684577" cy="2091521"/>
          </a:xfrm>
          <a:prstGeom prst="rect">
            <a:avLst/>
          </a:prstGeom>
        </p:spPr>
      </p:pic>
      <p:pic>
        <p:nvPicPr>
          <p:cNvPr id="54" name="Picture 53">
            <a:extLst>
              <a:ext uri="{FF2B5EF4-FFF2-40B4-BE49-F238E27FC236}">
                <a16:creationId xmlns:a16="http://schemas.microsoft.com/office/drawing/2014/main" id="{AB76CC45-63FD-CDBC-4635-5CFF0E44AFBE}"/>
              </a:ext>
            </a:extLst>
          </p:cNvPr>
          <p:cNvPicPr>
            <a:picLocks noChangeAspect="1"/>
          </p:cNvPicPr>
          <p:nvPr/>
        </p:nvPicPr>
        <p:blipFill>
          <a:blip r:embed="rId6"/>
          <a:stretch>
            <a:fillRect/>
          </a:stretch>
        </p:blipFill>
        <p:spPr>
          <a:xfrm>
            <a:off x="3428168" y="4983562"/>
            <a:ext cx="7697032" cy="1802270"/>
          </a:xfrm>
          <a:prstGeom prst="rect">
            <a:avLst/>
          </a:prstGeom>
        </p:spPr>
      </p:pic>
    </p:spTree>
    <p:extLst>
      <p:ext uri="{BB962C8B-B14F-4D97-AF65-F5344CB8AC3E}">
        <p14:creationId xmlns:p14="http://schemas.microsoft.com/office/powerpoint/2010/main" val="1164811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5F0F6-B0B2-70EF-69BB-63ADAA810482}"/>
              </a:ext>
            </a:extLst>
          </p:cNvPr>
          <p:cNvSpPr>
            <a:spLocks noGrp="1"/>
          </p:cNvSpPr>
          <p:nvPr>
            <p:ph type="title"/>
          </p:nvPr>
        </p:nvSpPr>
        <p:spPr/>
        <p:txBody>
          <a:bodyPr/>
          <a:lstStyle/>
          <a:p>
            <a:r>
              <a:rPr lang="en-US" dirty="0"/>
              <a:t>NR ProSe L3 UE-to-Network relay - Example</a:t>
            </a:r>
          </a:p>
        </p:txBody>
      </p:sp>
      <p:sp>
        <p:nvSpPr>
          <p:cNvPr id="3" name="Slide Number Placeholder 2">
            <a:extLst>
              <a:ext uri="{FF2B5EF4-FFF2-40B4-BE49-F238E27FC236}">
                <a16:creationId xmlns:a16="http://schemas.microsoft.com/office/drawing/2014/main" id="{3E712576-2343-A4DD-7DF9-710ED384826F}"/>
              </a:ext>
            </a:extLst>
          </p:cNvPr>
          <p:cNvSpPr>
            <a:spLocks noGrp="1"/>
          </p:cNvSpPr>
          <p:nvPr>
            <p:ph type="sldNum" sz="quarter" idx="10"/>
          </p:nvPr>
        </p:nvSpPr>
        <p:spPr/>
        <p:txBody>
          <a:bodyPr/>
          <a:lstStyle/>
          <a:p>
            <a:pPr>
              <a:defRPr/>
            </a:pPr>
            <a:fld id="{0DE4BD5F-8B14-4699-8612-1D3882A88C40}" type="slidenum">
              <a:rPr lang="en-CA" smtClean="0"/>
              <a:pPr>
                <a:defRPr/>
              </a:pPr>
              <a:t>43</a:t>
            </a:fld>
            <a:endParaRPr lang="en-CA" dirty="0"/>
          </a:p>
        </p:txBody>
      </p:sp>
      <p:cxnSp>
        <p:nvCxnSpPr>
          <p:cNvPr id="5" name="Straight Arrow Connector 4">
            <a:extLst>
              <a:ext uri="{FF2B5EF4-FFF2-40B4-BE49-F238E27FC236}">
                <a16:creationId xmlns:a16="http://schemas.microsoft.com/office/drawing/2014/main" id="{96B91FBA-CCBC-8EDD-E9CC-98090ECD71F6}"/>
              </a:ext>
            </a:extLst>
          </p:cNvPr>
          <p:cNvCxnSpPr>
            <a:cxnSpLocks/>
          </p:cNvCxnSpPr>
          <p:nvPr/>
        </p:nvCxnSpPr>
        <p:spPr>
          <a:xfrm flipV="1">
            <a:off x="914400" y="2335219"/>
            <a:ext cx="465978" cy="5038"/>
          </a:xfrm>
          <a:prstGeom prst="straightConnector1">
            <a:avLst/>
          </a:prstGeom>
          <a:noFill/>
          <a:ln w="12700" cap="flat" cmpd="sng" algn="ctr">
            <a:solidFill>
              <a:schemeClr val="tx1"/>
            </a:solidFill>
            <a:prstDash val="solid"/>
            <a:miter lim="800000"/>
            <a:headEnd type="triangle"/>
            <a:tailEnd type="triangle"/>
          </a:ln>
          <a:effectLst/>
        </p:spPr>
      </p:cxnSp>
      <p:sp>
        <p:nvSpPr>
          <p:cNvPr id="6" name="Can 12">
            <a:extLst>
              <a:ext uri="{FF2B5EF4-FFF2-40B4-BE49-F238E27FC236}">
                <a16:creationId xmlns:a16="http://schemas.microsoft.com/office/drawing/2014/main" id="{1D252A1C-7F00-0CB6-D305-E5DE5055C9AD}"/>
              </a:ext>
            </a:extLst>
          </p:cNvPr>
          <p:cNvSpPr/>
          <p:nvPr/>
        </p:nvSpPr>
        <p:spPr>
          <a:xfrm>
            <a:off x="446184" y="2022392"/>
            <a:ext cx="382389" cy="458834"/>
          </a:xfrm>
          <a:prstGeom prst="can">
            <a:avLst/>
          </a:prstGeom>
        </p:spPr>
        <p:style>
          <a:lnRef idx="2">
            <a:schemeClr val="accent3">
              <a:shade val="50000"/>
            </a:schemeClr>
          </a:lnRef>
          <a:fillRef idx="1">
            <a:schemeClr val="accent3"/>
          </a:fillRef>
          <a:effectRef idx="0">
            <a:schemeClr val="accent3"/>
          </a:effectRef>
          <a:fontRef idx="minor">
            <a:schemeClr val="lt1"/>
          </a:fontRef>
        </p:style>
        <p:txBody>
          <a:bodyPr lIns="0" rIns="0" bIns="0" rtlCol="0" anchor="ctr"/>
          <a:lstStyle/>
          <a:p>
            <a:pPr algn="ctr"/>
            <a:endParaRPr lang="en-US" sz="1050" dirty="0">
              <a:solidFill>
                <a:schemeClr val="tx1"/>
              </a:solidFill>
            </a:endParaRPr>
          </a:p>
        </p:txBody>
      </p:sp>
      <p:pic>
        <p:nvPicPr>
          <p:cNvPr id="7" name="Picture 6">
            <a:extLst>
              <a:ext uri="{FF2B5EF4-FFF2-40B4-BE49-F238E27FC236}">
                <a16:creationId xmlns:a16="http://schemas.microsoft.com/office/drawing/2014/main" id="{18CBED01-E28D-EE05-FD4C-0BCBDFB86A79}"/>
              </a:ext>
            </a:extLst>
          </p:cNvPr>
          <p:cNvPicPr>
            <a:picLocks noChangeAspect="1"/>
          </p:cNvPicPr>
          <p:nvPr/>
        </p:nvPicPr>
        <p:blipFill>
          <a:blip r:embed="rId2"/>
          <a:stretch>
            <a:fillRect/>
          </a:stretch>
        </p:blipFill>
        <p:spPr>
          <a:xfrm>
            <a:off x="1063991" y="3493276"/>
            <a:ext cx="480737" cy="498827"/>
          </a:xfrm>
          <a:prstGeom prst="rect">
            <a:avLst/>
          </a:prstGeom>
        </p:spPr>
      </p:pic>
      <p:sp>
        <p:nvSpPr>
          <p:cNvPr id="8" name="TextBox 7">
            <a:extLst>
              <a:ext uri="{FF2B5EF4-FFF2-40B4-BE49-F238E27FC236}">
                <a16:creationId xmlns:a16="http://schemas.microsoft.com/office/drawing/2014/main" id="{07520E9C-988B-BF4D-543D-0266286BE567}"/>
              </a:ext>
            </a:extLst>
          </p:cNvPr>
          <p:cNvSpPr txBox="1"/>
          <p:nvPr/>
        </p:nvSpPr>
        <p:spPr>
          <a:xfrm>
            <a:off x="1133147" y="3087936"/>
            <a:ext cx="163506" cy="179536"/>
          </a:xfrm>
          <a:prstGeom prst="rect">
            <a:avLst/>
          </a:prstGeom>
          <a:noFill/>
        </p:spPr>
        <p:txBody>
          <a:bodyPr wrap="none" lIns="0" tIns="0" rIns="0" bIns="0" rtlCol="0">
            <a:spAutoFit/>
          </a:bodyPr>
          <a:lstStyle/>
          <a:p>
            <a:pPr marL="0" marR="0" lvl="0" indent="0" defTabSz="457200" eaLnBrk="1" fontAlgn="auto" latinLnBrk="0" hangingPunct="1">
              <a:lnSpc>
                <a:spcPts val="14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UL</a:t>
            </a:r>
          </a:p>
        </p:txBody>
      </p:sp>
      <p:sp>
        <p:nvSpPr>
          <p:cNvPr id="9" name="TextBox 8">
            <a:extLst>
              <a:ext uri="{FF2B5EF4-FFF2-40B4-BE49-F238E27FC236}">
                <a16:creationId xmlns:a16="http://schemas.microsoft.com/office/drawing/2014/main" id="{50BA0838-7D98-3E26-70AB-7F2DED47DB82}"/>
              </a:ext>
            </a:extLst>
          </p:cNvPr>
          <p:cNvSpPr txBox="1"/>
          <p:nvPr/>
        </p:nvSpPr>
        <p:spPr>
          <a:xfrm>
            <a:off x="1451817" y="3172054"/>
            <a:ext cx="158698" cy="179536"/>
          </a:xfrm>
          <a:prstGeom prst="rect">
            <a:avLst/>
          </a:prstGeom>
          <a:noFill/>
        </p:spPr>
        <p:txBody>
          <a:bodyPr wrap="none" lIns="0" tIns="0" rIns="0" bIns="0" rtlCol="0">
            <a:spAutoFit/>
          </a:bodyPr>
          <a:lstStyle/>
          <a:p>
            <a:pPr marL="0" marR="0" lvl="0" indent="0" defTabSz="457200" eaLnBrk="1" fontAlgn="auto" latinLnBrk="0" hangingPunct="1">
              <a:lnSpc>
                <a:spcPts val="14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DL</a:t>
            </a:r>
          </a:p>
        </p:txBody>
      </p:sp>
      <p:grpSp>
        <p:nvGrpSpPr>
          <p:cNvPr id="10" name="Group 9">
            <a:extLst>
              <a:ext uri="{FF2B5EF4-FFF2-40B4-BE49-F238E27FC236}">
                <a16:creationId xmlns:a16="http://schemas.microsoft.com/office/drawing/2014/main" id="{E86BFFDE-7351-125C-7410-F5673A6D6E5C}"/>
              </a:ext>
            </a:extLst>
          </p:cNvPr>
          <p:cNvGrpSpPr/>
          <p:nvPr/>
        </p:nvGrpSpPr>
        <p:grpSpPr>
          <a:xfrm rot="17724234">
            <a:off x="1054777" y="3168665"/>
            <a:ext cx="640080" cy="89124"/>
            <a:chOff x="8269871" y="4928141"/>
            <a:chExt cx="1021563" cy="89124"/>
          </a:xfrm>
        </p:grpSpPr>
        <p:cxnSp>
          <p:nvCxnSpPr>
            <p:cNvPr id="11" name="Straight Arrow Connector 10">
              <a:extLst>
                <a:ext uri="{FF2B5EF4-FFF2-40B4-BE49-F238E27FC236}">
                  <a16:creationId xmlns:a16="http://schemas.microsoft.com/office/drawing/2014/main" id="{75C0CAD0-C98A-F513-A8B9-B39D14706E1D}"/>
                </a:ext>
              </a:extLst>
            </p:cNvPr>
            <p:cNvCxnSpPr>
              <a:cxnSpLocks/>
            </p:cNvCxnSpPr>
            <p:nvPr/>
          </p:nvCxnSpPr>
          <p:spPr>
            <a:xfrm>
              <a:off x="8269871" y="4928141"/>
              <a:ext cx="1021563" cy="0"/>
            </a:xfrm>
            <a:prstGeom prst="straightConnector1">
              <a:avLst/>
            </a:prstGeom>
            <a:noFill/>
            <a:ln w="38100" cap="flat" cmpd="sng" algn="ctr">
              <a:solidFill>
                <a:schemeClr val="accent2"/>
              </a:solidFill>
              <a:prstDash val="solid"/>
              <a:miter lim="800000"/>
              <a:headEnd type="none"/>
              <a:tailEnd type="triangle"/>
            </a:ln>
            <a:effectLst/>
          </p:spPr>
        </p:cxnSp>
        <p:cxnSp>
          <p:nvCxnSpPr>
            <p:cNvPr id="12" name="Straight Arrow Connector 11">
              <a:extLst>
                <a:ext uri="{FF2B5EF4-FFF2-40B4-BE49-F238E27FC236}">
                  <a16:creationId xmlns:a16="http://schemas.microsoft.com/office/drawing/2014/main" id="{6438EE0D-FD85-1B04-9471-98406A458478}"/>
                </a:ext>
              </a:extLst>
            </p:cNvPr>
            <p:cNvCxnSpPr>
              <a:cxnSpLocks/>
            </p:cNvCxnSpPr>
            <p:nvPr/>
          </p:nvCxnSpPr>
          <p:spPr>
            <a:xfrm flipH="1">
              <a:off x="8269871" y="5017265"/>
              <a:ext cx="960603" cy="0"/>
            </a:xfrm>
            <a:prstGeom prst="straightConnector1">
              <a:avLst/>
            </a:prstGeom>
            <a:noFill/>
            <a:ln w="38100" cap="flat" cmpd="sng" algn="ctr">
              <a:solidFill>
                <a:schemeClr val="accent2"/>
              </a:solidFill>
              <a:prstDash val="solid"/>
              <a:miter lim="800000"/>
              <a:headEnd type="none"/>
              <a:tailEnd type="triangle"/>
            </a:ln>
            <a:effectLst/>
          </p:spPr>
        </p:cxnSp>
      </p:grpSp>
      <p:pic>
        <p:nvPicPr>
          <p:cNvPr id="13" name="Picture 12">
            <a:extLst>
              <a:ext uri="{FF2B5EF4-FFF2-40B4-BE49-F238E27FC236}">
                <a16:creationId xmlns:a16="http://schemas.microsoft.com/office/drawing/2014/main" id="{CB1110F9-B575-3B5B-9549-DE47F98CD37A}"/>
              </a:ext>
            </a:extLst>
          </p:cNvPr>
          <p:cNvPicPr>
            <a:picLocks noChangeAspect="1"/>
          </p:cNvPicPr>
          <p:nvPr/>
        </p:nvPicPr>
        <p:blipFill>
          <a:blip r:embed="rId2">
            <a:duotone>
              <a:prstClr val="black"/>
              <a:srgbClr val="D499EF">
                <a:tint val="45000"/>
                <a:satMod val="400000"/>
              </a:srgbClr>
            </a:duotone>
          </a:blip>
          <a:stretch>
            <a:fillRect/>
          </a:stretch>
        </p:blipFill>
        <p:spPr>
          <a:xfrm>
            <a:off x="344909" y="4983562"/>
            <a:ext cx="480737" cy="480737"/>
          </a:xfrm>
          <a:prstGeom prst="rect">
            <a:avLst/>
          </a:prstGeom>
        </p:spPr>
      </p:pic>
      <p:cxnSp>
        <p:nvCxnSpPr>
          <p:cNvPr id="14" name="Straight Arrow Connector 13">
            <a:extLst>
              <a:ext uri="{FF2B5EF4-FFF2-40B4-BE49-F238E27FC236}">
                <a16:creationId xmlns:a16="http://schemas.microsoft.com/office/drawing/2014/main" id="{4DB91EFA-A268-4F10-59F6-905063ABE29A}"/>
              </a:ext>
            </a:extLst>
          </p:cNvPr>
          <p:cNvCxnSpPr>
            <a:cxnSpLocks/>
          </p:cNvCxnSpPr>
          <p:nvPr/>
        </p:nvCxnSpPr>
        <p:spPr>
          <a:xfrm flipH="1">
            <a:off x="774586" y="4501084"/>
            <a:ext cx="291320" cy="530730"/>
          </a:xfrm>
          <a:prstGeom prst="straightConnector1">
            <a:avLst/>
          </a:prstGeom>
          <a:noFill/>
          <a:ln w="38100" cap="flat" cmpd="sng" algn="ctr">
            <a:solidFill>
              <a:schemeClr val="accent4"/>
            </a:solidFill>
            <a:prstDash val="solid"/>
            <a:miter lim="800000"/>
            <a:headEnd type="triangle"/>
            <a:tailEnd type="triangle"/>
          </a:ln>
          <a:effectLst/>
        </p:spPr>
      </p:cxnSp>
      <p:sp>
        <p:nvSpPr>
          <p:cNvPr id="15" name="TextBox 14">
            <a:extLst>
              <a:ext uri="{FF2B5EF4-FFF2-40B4-BE49-F238E27FC236}">
                <a16:creationId xmlns:a16="http://schemas.microsoft.com/office/drawing/2014/main" id="{1DC9D19B-8AE7-7BC5-6291-29498DE8FE17}"/>
              </a:ext>
            </a:extLst>
          </p:cNvPr>
          <p:cNvSpPr txBox="1"/>
          <p:nvPr/>
        </p:nvSpPr>
        <p:spPr>
          <a:xfrm>
            <a:off x="733860" y="4620781"/>
            <a:ext cx="134652" cy="179536"/>
          </a:xfrm>
          <a:prstGeom prst="rect">
            <a:avLst/>
          </a:prstGeom>
          <a:noFill/>
        </p:spPr>
        <p:txBody>
          <a:bodyPr wrap="none" lIns="0" tIns="0" rIns="0" bIns="0" rtlCol="0">
            <a:spAutoFit/>
          </a:bodyPr>
          <a:lstStyle>
            <a:defPPr>
              <a:defRPr lang="en-US"/>
            </a:defPPr>
            <a:lvl1pPr marR="0" lvl="0" indent="0" defTabSz="457200" fontAlgn="auto">
              <a:lnSpc>
                <a:spcPts val="1400"/>
              </a:lnSpc>
              <a:spcBef>
                <a:spcPts val="0"/>
              </a:spcBef>
              <a:spcAft>
                <a:spcPts val="0"/>
              </a:spcAft>
              <a:buClrTx/>
              <a:buSzTx/>
              <a:buFontTx/>
              <a:buNone/>
              <a:tabLst/>
              <a:defRPr kumimoji="0" sz="1200" b="0" i="0" u="none" strike="noStrike" kern="0" cap="none" spc="0" normalizeH="0" baseline="0">
                <a:ln>
                  <a:noFill/>
                </a:ln>
                <a:solidFill>
                  <a:prstClr val="black"/>
                </a:solidFill>
                <a:effectLst/>
                <a:uLnTx/>
                <a:uFillTx/>
              </a:defRPr>
            </a:lvl1pPr>
          </a:lstStyle>
          <a:p>
            <a:r>
              <a:rPr lang="en-US" dirty="0"/>
              <a:t>SL</a:t>
            </a:r>
          </a:p>
        </p:txBody>
      </p:sp>
      <p:pic>
        <p:nvPicPr>
          <p:cNvPr id="16" name="Picture 15">
            <a:extLst>
              <a:ext uri="{FF2B5EF4-FFF2-40B4-BE49-F238E27FC236}">
                <a16:creationId xmlns:a16="http://schemas.microsoft.com/office/drawing/2014/main" id="{19E55C3D-BC7B-CDE7-EF1C-9D94C4673263}"/>
              </a:ext>
            </a:extLst>
          </p:cNvPr>
          <p:cNvPicPr>
            <a:picLocks noChangeAspect="1"/>
          </p:cNvPicPr>
          <p:nvPr/>
        </p:nvPicPr>
        <p:blipFill>
          <a:blip r:embed="rId2">
            <a:duotone>
              <a:schemeClr val="accent6">
                <a:shade val="45000"/>
                <a:satMod val="135000"/>
              </a:schemeClr>
              <a:prstClr val="white"/>
            </a:duotone>
          </a:blip>
          <a:stretch>
            <a:fillRect/>
          </a:stretch>
        </p:blipFill>
        <p:spPr>
          <a:xfrm>
            <a:off x="2273528" y="3482337"/>
            <a:ext cx="480737" cy="498827"/>
          </a:xfrm>
          <a:prstGeom prst="rect">
            <a:avLst/>
          </a:prstGeom>
        </p:spPr>
      </p:pic>
      <p:pic>
        <p:nvPicPr>
          <p:cNvPr id="17" name="Picture 16">
            <a:extLst>
              <a:ext uri="{FF2B5EF4-FFF2-40B4-BE49-F238E27FC236}">
                <a16:creationId xmlns:a16="http://schemas.microsoft.com/office/drawing/2014/main" id="{412B6772-EDD6-1E7D-E665-37DCCD279CCC}"/>
              </a:ext>
            </a:extLst>
          </p:cNvPr>
          <p:cNvPicPr>
            <a:picLocks noChangeAspect="1"/>
          </p:cNvPicPr>
          <p:nvPr/>
        </p:nvPicPr>
        <p:blipFill>
          <a:blip r:embed="rId2">
            <a:duotone>
              <a:prstClr val="black"/>
              <a:srgbClr val="D499EF">
                <a:tint val="45000"/>
                <a:satMod val="400000"/>
              </a:srgbClr>
            </a:duotone>
          </a:blip>
          <a:stretch>
            <a:fillRect/>
          </a:stretch>
        </p:blipFill>
        <p:spPr>
          <a:xfrm>
            <a:off x="1562116" y="4983562"/>
            <a:ext cx="480737" cy="480737"/>
          </a:xfrm>
          <a:prstGeom prst="rect">
            <a:avLst/>
          </a:prstGeom>
        </p:spPr>
      </p:pic>
      <p:cxnSp>
        <p:nvCxnSpPr>
          <p:cNvPr id="18" name="Straight Arrow Connector 17">
            <a:extLst>
              <a:ext uri="{FF2B5EF4-FFF2-40B4-BE49-F238E27FC236}">
                <a16:creationId xmlns:a16="http://schemas.microsoft.com/office/drawing/2014/main" id="{7587A82E-AF4F-26EB-7BF9-A16FB7A3567C}"/>
              </a:ext>
            </a:extLst>
          </p:cNvPr>
          <p:cNvCxnSpPr>
            <a:cxnSpLocks/>
          </p:cNvCxnSpPr>
          <p:nvPr/>
        </p:nvCxnSpPr>
        <p:spPr>
          <a:xfrm>
            <a:off x="1419080" y="4501084"/>
            <a:ext cx="238535" cy="530730"/>
          </a:xfrm>
          <a:prstGeom prst="straightConnector1">
            <a:avLst/>
          </a:prstGeom>
          <a:noFill/>
          <a:ln w="38100" cap="flat" cmpd="sng" algn="ctr">
            <a:solidFill>
              <a:schemeClr val="accent4"/>
            </a:solidFill>
            <a:prstDash val="solid"/>
            <a:miter lim="800000"/>
            <a:headEnd type="triangle"/>
            <a:tailEnd type="triangle"/>
          </a:ln>
          <a:effectLst/>
        </p:spPr>
      </p:cxnSp>
      <p:sp>
        <p:nvSpPr>
          <p:cNvPr id="19" name="TextBox 18">
            <a:extLst>
              <a:ext uri="{FF2B5EF4-FFF2-40B4-BE49-F238E27FC236}">
                <a16:creationId xmlns:a16="http://schemas.microsoft.com/office/drawing/2014/main" id="{132D23C3-FF20-565C-96FD-5A31AA1AFC62}"/>
              </a:ext>
            </a:extLst>
          </p:cNvPr>
          <p:cNvSpPr txBox="1"/>
          <p:nvPr/>
        </p:nvSpPr>
        <p:spPr>
          <a:xfrm>
            <a:off x="1590289" y="4643663"/>
            <a:ext cx="134652" cy="179536"/>
          </a:xfrm>
          <a:prstGeom prst="rect">
            <a:avLst/>
          </a:prstGeom>
          <a:noFill/>
        </p:spPr>
        <p:txBody>
          <a:bodyPr wrap="none" lIns="0" tIns="0" rIns="0" bIns="0" rtlCol="0">
            <a:spAutoFit/>
          </a:bodyPr>
          <a:lstStyle>
            <a:defPPr>
              <a:defRPr lang="en-US"/>
            </a:defPPr>
            <a:lvl1pPr marR="0" lvl="0" indent="0" defTabSz="457200" fontAlgn="auto">
              <a:lnSpc>
                <a:spcPts val="1400"/>
              </a:lnSpc>
              <a:spcBef>
                <a:spcPts val="0"/>
              </a:spcBef>
              <a:spcAft>
                <a:spcPts val="0"/>
              </a:spcAft>
              <a:buClrTx/>
              <a:buSzTx/>
              <a:buFontTx/>
              <a:buNone/>
              <a:tabLst/>
              <a:defRPr kumimoji="0" sz="1200" b="0" i="0" u="none" strike="noStrike" kern="0" cap="none" spc="0" normalizeH="0" baseline="0">
                <a:ln>
                  <a:noFill/>
                </a:ln>
                <a:solidFill>
                  <a:prstClr val="black"/>
                </a:solidFill>
                <a:effectLst/>
                <a:uLnTx/>
                <a:uFillTx/>
              </a:defRPr>
            </a:lvl1pPr>
          </a:lstStyle>
          <a:p>
            <a:r>
              <a:rPr lang="en-US" dirty="0"/>
              <a:t>SL</a:t>
            </a:r>
          </a:p>
        </p:txBody>
      </p:sp>
      <p:grpSp>
        <p:nvGrpSpPr>
          <p:cNvPr id="20" name="Group 19">
            <a:extLst>
              <a:ext uri="{FF2B5EF4-FFF2-40B4-BE49-F238E27FC236}">
                <a16:creationId xmlns:a16="http://schemas.microsoft.com/office/drawing/2014/main" id="{6F03F982-6337-80CE-F7FF-549FD5C80537}"/>
              </a:ext>
            </a:extLst>
          </p:cNvPr>
          <p:cNvGrpSpPr/>
          <p:nvPr/>
        </p:nvGrpSpPr>
        <p:grpSpPr>
          <a:xfrm rot="3313871">
            <a:off x="1845726" y="3157397"/>
            <a:ext cx="640080" cy="89124"/>
            <a:chOff x="8269871" y="4928141"/>
            <a:chExt cx="1021563" cy="89124"/>
          </a:xfrm>
        </p:grpSpPr>
        <p:cxnSp>
          <p:nvCxnSpPr>
            <p:cNvPr id="21" name="Straight Arrow Connector 20">
              <a:extLst>
                <a:ext uri="{FF2B5EF4-FFF2-40B4-BE49-F238E27FC236}">
                  <a16:creationId xmlns:a16="http://schemas.microsoft.com/office/drawing/2014/main" id="{AA5E43E9-6F4A-645D-CBA6-B3E27FF4BE1E}"/>
                </a:ext>
              </a:extLst>
            </p:cNvPr>
            <p:cNvCxnSpPr>
              <a:cxnSpLocks/>
            </p:cNvCxnSpPr>
            <p:nvPr/>
          </p:nvCxnSpPr>
          <p:spPr>
            <a:xfrm>
              <a:off x="8269871" y="4928141"/>
              <a:ext cx="1021563" cy="0"/>
            </a:xfrm>
            <a:prstGeom prst="straightConnector1">
              <a:avLst/>
            </a:prstGeom>
            <a:noFill/>
            <a:ln w="38100" cap="flat" cmpd="sng" algn="ctr">
              <a:solidFill>
                <a:schemeClr val="accent2"/>
              </a:solidFill>
              <a:prstDash val="solid"/>
              <a:miter lim="800000"/>
              <a:headEnd type="none"/>
              <a:tailEnd type="triangle"/>
            </a:ln>
            <a:effectLst/>
          </p:spPr>
        </p:cxnSp>
        <p:cxnSp>
          <p:nvCxnSpPr>
            <p:cNvPr id="22" name="Straight Arrow Connector 21">
              <a:extLst>
                <a:ext uri="{FF2B5EF4-FFF2-40B4-BE49-F238E27FC236}">
                  <a16:creationId xmlns:a16="http://schemas.microsoft.com/office/drawing/2014/main" id="{5CA65150-AFCF-51FF-1B99-C8295A73B25E}"/>
                </a:ext>
              </a:extLst>
            </p:cNvPr>
            <p:cNvCxnSpPr>
              <a:cxnSpLocks/>
            </p:cNvCxnSpPr>
            <p:nvPr/>
          </p:nvCxnSpPr>
          <p:spPr>
            <a:xfrm flipH="1">
              <a:off x="8269871" y="5017265"/>
              <a:ext cx="960603" cy="0"/>
            </a:xfrm>
            <a:prstGeom prst="straightConnector1">
              <a:avLst/>
            </a:prstGeom>
            <a:noFill/>
            <a:ln w="38100" cap="flat" cmpd="sng" algn="ctr">
              <a:solidFill>
                <a:schemeClr val="accent2"/>
              </a:solidFill>
              <a:prstDash val="solid"/>
              <a:miter lim="800000"/>
              <a:headEnd type="none"/>
              <a:tailEnd type="triangle"/>
            </a:ln>
            <a:effectLst/>
          </p:spPr>
        </p:cxnSp>
      </p:grpSp>
      <p:sp>
        <p:nvSpPr>
          <p:cNvPr id="23" name="TextBox 22">
            <a:extLst>
              <a:ext uri="{FF2B5EF4-FFF2-40B4-BE49-F238E27FC236}">
                <a16:creationId xmlns:a16="http://schemas.microsoft.com/office/drawing/2014/main" id="{43C3E0FE-6966-562A-F13D-61EAD8E40053}"/>
              </a:ext>
            </a:extLst>
          </p:cNvPr>
          <p:cNvSpPr txBox="1"/>
          <p:nvPr/>
        </p:nvSpPr>
        <p:spPr>
          <a:xfrm>
            <a:off x="1961850" y="3199315"/>
            <a:ext cx="163506" cy="179536"/>
          </a:xfrm>
          <a:prstGeom prst="rect">
            <a:avLst/>
          </a:prstGeom>
          <a:noFill/>
        </p:spPr>
        <p:txBody>
          <a:bodyPr wrap="none" lIns="0" tIns="0" rIns="0" bIns="0" rtlCol="0">
            <a:spAutoFit/>
          </a:bodyPr>
          <a:lstStyle/>
          <a:p>
            <a:pPr marL="0" marR="0" lvl="0" indent="0" defTabSz="457200" eaLnBrk="1" fontAlgn="auto" latinLnBrk="0" hangingPunct="1">
              <a:lnSpc>
                <a:spcPts val="14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UL</a:t>
            </a:r>
          </a:p>
        </p:txBody>
      </p:sp>
      <p:sp>
        <p:nvSpPr>
          <p:cNvPr id="24" name="TextBox 23">
            <a:extLst>
              <a:ext uri="{FF2B5EF4-FFF2-40B4-BE49-F238E27FC236}">
                <a16:creationId xmlns:a16="http://schemas.microsoft.com/office/drawing/2014/main" id="{FC6AACEE-573B-6F53-171F-505170CA2AA0}"/>
              </a:ext>
            </a:extLst>
          </p:cNvPr>
          <p:cNvSpPr txBox="1"/>
          <p:nvPr/>
        </p:nvSpPr>
        <p:spPr>
          <a:xfrm>
            <a:off x="2229613" y="3041267"/>
            <a:ext cx="158698" cy="179536"/>
          </a:xfrm>
          <a:prstGeom prst="rect">
            <a:avLst/>
          </a:prstGeom>
          <a:noFill/>
        </p:spPr>
        <p:txBody>
          <a:bodyPr wrap="none" lIns="0" tIns="0" rIns="0" bIns="0" rtlCol="0">
            <a:spAutoFit/>
          </a:bodyPr>
          <a:lstStyle/>
          <a:p>
            <a:pPr marL="0" marR="0" lvl="0" indent="0" defTabSz="457200" eaLnBrk="1" fontAlgn="auto" latinLnBrk="0" hangingPunct="1">
              <a:lnSpc>
                <a:spcPts val="14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DL</a:t>
            </a:r>
          </a:p>
        </p:txBody>
      </p:sp>
      <p:sp>
        <p:nvSpPr>
          <p:cNvPr id="25" name="TextBox 24">
            <a:extLst>
              <a:ext uri="{FF2B5EF4-FFF2-40B4-BE49-F238E27FC236}">
                <a16:creationId xmlns:a16="http://schemas.microsoft.com/office/drawing/2014/main" id="{BEBE905E-D665-802B-0802-DD4B065708B0}"/>
              </a:ext>
            </a:extLst>
          </p:cNvPr>
          <p:cNvSpPr txBox="1"/>
          <p:nvPr/>
        </p:nvSpPr>
        <p:spPr>
          <a:xfrm>
            <a:off x="1866111" y="3950087"/>
            <a:ext cx="1166567" cy="393313"/>
          </a:xfrm>
          <a:prstGeom prst="rect">
            <a:avLst/>
          </a:prstGeom>
          <a:noFill/>
        </p:spPr>
        <p:txBody>
          <a:bodyPr wrap="square" lIns="0" tIns="0" rIns="0" bIns="0" rtlCol="0" anchor="ctr" anchorCtr="0">
            <a:spAutoFit/>
          </a:bodyPr>
          <a:lstStyle/>
          <a:p>
            <a:pPr marL="0" marR="0" lvl="0" indent="0" algn="ctr" defTabSz="457200" eaLnBrk="1" fontAlgn="auto" latinLnBrk="0" hangingPunct="1">
              <a:lnSpc>
                <a:spcPts val="1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accent6"/>
                </a:solidFill>
                <a:effectLst/>
                <a:uLnTx/>
                <a:uFillTx/>
              </a:rPr>
              <a:t>UE1</a:t>
            </a: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chemeClr val="accent6"/>
                </a:solidFill>
              </a:rPr>
              <a:t>Node ID: 1</a:t>
            </a:r>
            <a:endParaRPr kumimoji="0" lang="en-US" sz="1200" b="0" i="0" u="none" strike="noStrike" kern="0" cap="none" spc="0" normalizeH="0" baseline="0" noProof="0" dirty="0">
              <a:ln>
                <a:noFill/>
              </a:ln>
              <a:solidFill>
                <a:schemeClr val="accent6"/>
              </a:solidFill>
              <a:effectLst/>
              <a:uLnTx/>
              <a:uFillTx/>
            </a:endParaRP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chemeClr val="accent6"/>
                </a:solidFill>
              </a:rPr>
              <a:t>IPv4 </a:t>
            </a:r>
            <a:r>
              <a:rPr lang="en-US" sz="1200" kern="0" dirty="0" err="1">
                <a:solidFill>
                  <a:schemeClr val="accent6"/>
                </a:solidFill>
              </a:rPr>
              <a:t>addr</a:t>
            </a:r>
            <a:r>
              <a:rPr lang="en-US" sz="1200" kern="0" dirty="0">
                <a:solidFill>
                  <a:schemeClr val="accent6"/>
                </a:solidFill>
              </a:rPr>
              <a:t>: 7.0.0.2 </a:t>
            </a:r>
            <a:endParaRPr kumimoji="0" lang="en-US" sz="1200" b="0" i="0" u="none" strike="noStrike" kern="0" cap="none" spc="0" normalizeH="0" baseline="0" noProof="0" dirty="0">
              <a:ln>
                <a:noFill/>
              </a:ln>
              <a:solidFill>
                <a:schemeClr val="accent6"/>
              </a:solidFill>
              <a:effectLst/>
              <a:uLnTx/>
              <a:uFillTx/>
            </a:endParaRPr>
          </a:p>
        </p:txBody>
      </p:sp>
      <p:sp>
        <p:nvSpPr>
          <p:cNvPr id="26" name="TextBox 25">
            <a:extLst>
              <a:ext uri="{FF2B5EF4-FFF2-40B4-BE49-F238E27FC236}">
                <a16:creationId xmlns:a16="http://schemas.microsoft.com/office/drawing/2014/main" id="{8FECFE05-2974-659B-8719-920DDB8A5F9C}"/>
              </a:ext>
            </a:extLst>
          </p:cNvPr>
          <p:cNvSpPr txBox="1"/>
          <p:nvPr/>
        </p:nvSpPr>
        <p:spPr>
          <a:xfrm>
            <a:off x="-253" y="2508115"/>
            <a:ext cx="1252226" cy="393313"/>
          </a:xfrm>
          <a:prstGeom prst="rect">
            <a:avLst/>
          </a:prstGeom>
          <a:noFill/>
        </p:spPr>
        <p:txBody>
          <a:bodyPr wrap="square" lIns="0" tIns="0" rIns="0" bIns="0" rtlCol="0" anchor="ctr" anchorCtr="0">
            <a:spAutoFit/>
          </a:bodyPr>
          <a:lstStyle/>
          <a:p>
            <a:pPr marL="0" marR="0" lvl="0" indent="0" algn="ctr" defTabSz="457200" eaLnBrk="1" fontAlgn="auto" latinLnBrk="0" hangingPunct="1">
              <a:lnSpc>
                <a:spcPts val="1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4D3325"/>
                </a:solidFill>
                <a:effectLst/>
                <a:uLnTx/>
                <a:uFillTx/>
              </a:rPr>
              <a:t>Remote Host</a:t>
            </a: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rgbClr val="4D3325"/>
                </a:solidFill>
              </a:rPr>
              <a:t>Node ID: 9</a:t>
            </a: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rgbClr val="4D3325"/>
                </a:solidFill>
              </a:rPr>
              <a:t>IPv4 </a:t>
            </a:r>
            <a:r>
              <a:rPr lang="en-US" sz="1200" kern="0" dirty="0" err="1">
                <a:solidFill>
                  <a:srgbClr val="4D3325"/>
                </a:solidFill>
              </a:rPr>
              <a:t>addr</a:t>
            </a:r>
            <a:r>
              <a:rPr lang="en-US" sz="1200" kern="0" dirty="0">
                <a:solidFill>
                  <a:srgbClr val="4D3325"/>
                </a:solidFill>
              </a:rPr>
              <a:t>: 1.0.0.2  </a:t>
            </a:r>
            <a:endParaRPr kumimoji="0" lang="en-US" sz="1200" b="0" i="0" u="none" strike="noStrike" kern="0" cap="none" spc="0" normalizeH="0" baseline="0" noProof="0" dirty="0">
              <a:ln>
                <a:noFill/>
              </a:ln>
              <a:solidFill>
                <a:srgbClr val="4D3325"/>
              </a:solidFill>
              <a:effectLst/>
              <a:uLnTx/>
              <a:uFillTx/>
            </a:endParaRPr>
          </a:p>
        </p:txBody>
      </p:sp>
      <p:sp>
        <p:nvSpPr>
          <p:cNvPr id="27" name="TextBox 26">
            <a:extLst>
              <a:ext uri="{FF2B5EF4-FFF2-40B4-BE49-F238E27FC236}">
                <a16:creationId xmlns:a16="http://schemas.microsoft.com/office/drawing/2014/main" id="{98CA3228-EF92-754E-8C46-34854A92EF01}"/>
              </a:ext>
            </a:extLst>
          </p:cNvPr>
          <p:cNvSpPr txBox="1"/>
          <p:nvPr/>
        </p:nvSpPr>
        <p:spPr>
          <a:xfrm>
            <a:off x="675063" y="3952984"/>
            <a:ext cx="1166567" cy="521553"/>
          </a:xfrm>
          <a:prstGeom prst="rect">
            <a:avLst/>
          </a:prstGeom>
          <a:noFill/>
        </p:spPr>
        <p:txBody>
          <a:bodyPr wrap="square" lIns="0" tIns="0" rIns="0" bIns="0" rtlCol="0" anchor="ctr" anchorCtr="0">
            <a:spAutoFit/>
          </a:bodyPr>
          <a:lstStyle/>
          <a:p>
            <a:pPr marL="0" marR="0" lvl="0" indent="0" algn="ctr" defTabSz="457200" eaLnBrk="1" fontAlgn="auto" latinLnBrk="0" hangingPunct="1">
              <a:lnSpc>
                <a:spcPts val="1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accent1"/>
                </a:solidFill>
                <a:effectLst/>
                <a:uLnTx/>
                <a:uFillTx/>
              </a:rPr>
              <a:t>UE2</a:t>
            </a: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chemeClr val="accent1"/>
                </a:solidFill>
              </a:rPr>
              <a:t>Node ID: 2</a:t>
            </a: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chemeClr val="accent1"/>
                </a:solidFill>
              </a:rPr>
              <a:t>L2ID: 2</a:t>
            </a:r>
            <a:endParaRPr kumimoji="0" lang="en-US" sz="1200" b="0" i="0" u="none" strike="noStrike" kern="0" cap="none" spc="0" normalizeH="0" baseline="0" noProof="0" dirty="0">
              <a:ln>
                <a:noFill/>
              </a:ln>
              <a:solidFill>
                <a:schemeClr val="accent1"/>
              </a:solidFill>
              <a:effectLst/>
              <a:uLnTx/>
              <a:uFillTx/>
            </a:endParaRP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chemeClr val="accent1"/>
                </a:solidFill>
              </a:rPr>
              <a:t>IPv4 </a:t>
            </a:r>
            <a:r>
              <a:rPr lang="en-US" sz="1200" kern="0" dirty="0" err="1">
                <a:solidFill>
                  <a:schemeClr val="accent1"/>
                </a:solidFill>
              </a:rPr>
              <a:t>addr</a:t>
            </a:r>
            <a:r>
              <a:rPr lang="en-US" sz="1200" kern="0" dirty="0">
                <a:solidFill>
                  <a:schemeClr val="accent1"/>
                </a:solidFill>
              </a:rPr>
              <a:t>: 7.0.0.3 </a:t>
            </a:r>
            <a:endParaRPr kumimoji="0" lang="en-US" sz="1200" b="0" i="0" u="none" strike="noStrike" kern="0" cap="none" spc="0" normalizeH="0" baseline="0" noProof="0" dirty="0">
              <a:ln>
                <a:noFill/>
              </a:ln>
              <a:solidFill>
                <a:schemeClr val="accent1"/>
              </a:solidFill>
              <a:effectLst/>
              <a:uLnTx/>
              <a:uFillTx/>
            </a:endParaRPr>
          </a:p>
        </p:txBody>
      </p:sp>
      <p:sp>
        <p:nvSpPr>
          <p:cNvPr id="28" name="TextBox 27">
            <a:extLst>
              <a:ext uri="{FF2B5EF4-FFF2-40B4-BE49-F238E27FC236}">
                <a16:creationId xmlns:a16="http://schemas.microsoft.com/office/drawing/2014/main" id="{C6967648-426A-3064-63E9-78B43DA4DBB1}"/>
              </a:ext>
            </a:extLst>
          </p:cNvPr>
          <p:cNvSpPr txBox="1"/>
          <p:nvPr/>
        </p:nvSpPr>
        <p:spPr>
          <a:xfrm>
            <a:off x="-47134" y="5498247"/>
            <a:ext cx="1166567" cy="521553"/>
          </a:xfrm>
          <a:prstGeom prst="rect">
            <a:avLst/>
          </a:prstGeom>
          <a:noFill/>
        </p:spPr>
        <p:txBody>
          <a:bodyPr wrap="square" lIns="0" tIns="0" rIns="0" bIns="0" rtlCol="0" anchor="ctr" anchorCtr="0">
            <a:spAutoFit/>
          </a:bodyPr>
          <a:lstStyle/>
          <a:p>
            <a:pPr marL="0" marR="0" lvl="0" indent="0" algn="ctr" defTabSz="457200" eaLnBrk="1" fontAlgn="auto" latinLnBrk="0" hangingPunct="1">
              <a:lnSpc>
                <a:spcPts val="1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7030A0"/>
                </a:solidFill>
                <a:effectLst/>
                <a:uLnTx/>
                <a:uFillTx/>
              </a:rPr>
              <a:t>UE3</a:t>
            </a: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rgbClr val="7030A0"/>
                </a:solidFill>
              </a:rPr>
              <a:t>Node ID: 3</a:t>
            </a: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rgbClr val="7030A0"/>
                </a:solidFill>
              </a:rPr>
              <a:t>L2ID: 3</a:t>
            </a:r>
            <a:endParaRPr kumimoji="0" lang="en-US" sz="1200" b="0" i="0" u="none" strike="noStrike" kern="0" cap="none" spc="0" normalizeH="0" baseline="0" noProof="0" dirty="0">
              <a:ln>
                <a:noFill/>
              </a:ln>
              <a:solidFill>
                <a:srgbClr val="7030A0"/>
              </a:solidFill>
              <a:effectLst/>
              <a:uLnTx/>
              <a:uFillTx/>
            </a:endParaRP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rgbClr val="7030A0"/>
                </a:solidFill>
              </a:rPr>
              <a:t>IPv4 </a:t>
            </a:r>
            <a:r>
              <a:rPr lang="en-US" sz="1200" kern="0" dirty="0" err="1">
                <a:solidFill>
                  <a:srgbClr val="7030A0"/>
                </a:solidFill>
              </a:rPr>
              <a:t>addr</a:t>
            </a:r>
            <a:r>
              <a:rPr lang="en-US" sz="1200" kern="0" dirty="0">
                <a:solidFill>
                  <a:srgbClr val="7030A0"/>
                </a:solidFill>
              </a:rPr>
              <a:t>: 7.0.0.4 </a:t>
            </a:r>
            <a:endParaRPr kumimoji="0" lang="en-US" sz="1200" b="0" i="0" u="none" strike="noStrike" kern="0" cap="none" spc="0" normalizeH="0" baseline="0" noProof="0" dirty="0">
              <a:ln>
                <a:noFill/>
              </a:ln>
              <a:solidFill>
                <a:srgbClr val="7030A0"/>
              </a:solidFill>
              <a:effectLst/>
              <a:uLnTx/>
              <a:uFillTx/>
            </a:endParaRPr>
          </a:p>
        </p:txBody>
      </p:sp>
      <p:sp>
        <p:nvSpPr>
          <p:cNvPr id="29" name="TextBox 28">
            <a:extLst>
              <a:ext uri="{FF2B5EF4-FFF2-40B4-BE49-F238E27FC236}">
                <a16:creationId xmlns:a16="http://schemas.microsoft.com/office/drawing/2014/main" id="{40E9FAF4-CF6F-B235-9283-417867CAEBF4}"/>
              </a:ext>
            </a:extLst>
          </p:cNvPr>
          <p:cNvSpPr txBox="1"/>
          <p:nvPr/>
        </p:nvSpPr>
        <p:spPr>
          <a:xfrm>
            <a:off x="1219200" y="5498247"/>
            <a:ext cx="1166567" cy="521553"/>
          </a:xfrm>
          <a:prstGeom prst="rect">
            <a:avLst/>
          </a:prstGeom>
          <a:noFill/>
        </p:spPr>
        <p:txBody>
          <a:bodyPr wrap="square" lIns="0" tIns="0" rIns="0" bIns="0" rtlCol="0" anchor="ctr" anchorCtr="0">
            <a:spAutoFit/>
          </a:bodyPr>
          <a:lstStyle/>
          <a:p>
            <a:pPr marL="0" marR="0" lvl="0" indent="0" algn="ctr" defTabSz="457200" eaLnBrk="1" fontAlgn="auto" latinLnBrk="0" hangingPunct="1">
              <a:lnSpc>
                <a:spcPts val="1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7030A0"/>
                </a:solidFill>
                <a:effectLst/>
                <a:uLnTx/>
                <a:uFillTx/>
              </a:rPr>
              <a:t>UE4</a:t>
            </a: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rgbClr val="7030A0"/>
                </a:solidFill>
              </a:rPr>
              <a:t>Node ID: 4</a:t>
            </a: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rgbClr val="7030A0"/>
                </a:solidFill>
              </a:rPr>
              <a:t>L2ID: 4</a:t>
            </a:r>
            <a:endParaRPr kumimoji="0" lang="en-US" sz="1200" b="0" i="0" u="none" strike="noStrike" kern="0" cap="none" spc="0" normalizeH="0" baseline="0" noProof="0" dirty="0">
              <a:ln>
                <a:noFill/>
              </a:ln>
              <a:solidFill>
                <a:srgbClr val="7030A0"/>
              </a:solidFill>
              <a:effectLst/>
              <a:uLnTx/>
              <a:uFillTx/>
            </a:endParaRP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rgbClr val="7030A0"/>
                </a:solidFill>
              </a:rPr>
              <a:t>IPv4 </a:t>
            </a:r>
            <a:r>
              <a:rPr lang="en-US" sz="1200" kern="0" dirty="0" err="1">
                <a:solidFill>
                  <a:srgbClr val="7030A0"/>
                </a:solidFill>
              </a:rPr>
              <a:t>addr</a:t>
            </a:r>
            <a:r>
              <a:rPr lang="en-US" sz="1200" kern="0" dirty="0">
                <a:solidFill>
                  <a:srgbClr val="7030A0"/>
                </a:solidFill>
              </a:rPr>
              <a:t>: 7.0.0.5</a:t>
            </a:r>
            <a:endParaRPr kumimoji="0" lang="en-US" sz="1200" b="0" i="0" u="none" strike="noStrike" kern="0" cap="none" spc="0" normalizeH="0" baseline="0" noProof="0" dirty="0">
              <a:ln>
                <a:noFill/>
              </a:ln>
              <a:solidFill>
                <a:srgbClr val="7030A0"/>
              </a:solidFill>
              <a:effectLst/>
              <a:uLnTx/>
              <a:uFillTx/>
            </a:endParaRPr>
          </a:p>
        </p:txBody>
      </p:sp>
      <p:sp>
        <p:nvSpPr>
          <p:cNvPr id="30" name="TextBox 29">
            <a:extLst>
              <a:ext uri="{FF2B5EF4-FFF2-40B4-BE49-F238E27FC236}">
                <a16:creationId xmlns:a16="http://schemas.microsoft.com/office/drawing/2014/main" id="{3D4526F5-BDF6-014D-BC3C-1429850D6716}"/>
              </a:ext>
            </a:extLst>
          </p:cNvPr>
          <p:cNvSpPr txBox="1"/>
          <p:nvPr/>
        </p:nvSpPr>
        <p:spPr>
          <a:xfrm>
            <a:off x="496528" y="3700001"/>
            <a:ext cx="685830" cy="136832"/>
          </a:xfrm>
          <a:prstGeom prst="rect">
            <a:avLst/>
          </a:prstGeom>
          <a:noFill/>
        </p:spPr>
        <p:txBody>
          <a:bodyPr wrap="square" lIns="0" tIns="0" rIns="0" bIns="0" rtlCol="0" anchor="ctr" anchorCtr="0">
            <a:spAutoFit/>
          </a:bodyPr>
          <a:lstStyle/>
          <a:p>
            <a:pPr marL="0" marR="0" lvl="0" indent="0" algn="ctr" defTabSz="457200" eaLnBrk="1" fontAlgn="auto" latinLnBrk="0" hangingPunct="1">
              <a:lnSpc>
                <a:spcPts val="1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accent1"/>
                </a:solidFill>
                <a:effectLst/>
                <a:uLnTx/>
                <a:uFillTx/>
              </a:rPr>
              <a:t>Relay UE</a:t>
            </a:r>
          </a:p>
        </p:txBody>
      </p:sp>
      <p:sp>
        <p:nvSpPr>
          <p:cNvPr id="31" name="TextBox 30">
            <a:extLst>
              <a:ext uri="{FF2B5EF4-FFF2-40B4-BE49-F238E27FC236}">
                <a16:creationId xmlns:a16="http://schemas.microsoft.com/office/drawing/2014/main" id="{536C3B2E-C1D8-4F74-5809-2A8FFA8625BA}"/>
              </a:ext>
            </a:extLst>
          </p:cNvPr>
          <p:cNvSpPr txBox="1"/>
          <p:nvPr/>
        </p:nvSpPr>
        <p:spPr>
          <a:xfrm>
            <a:off x="732605" y="5216200"/>
            <a:ext cx="772450" cy="265073"/>
          </a:xfrm>
          <a:prstGeom prst="rect">
            <a:avLst/>
          </a:prstGeom>
          <a:noFill/>
        </p:spPr>
        <p:txBody>
          <a:bodyPr wrap="square" lIns="0" tIns="0" rIns="0" bIns="0" rtlCol="0" anchor="ctr" anchorCtr="0">
            <a:spAutoFit/>
          </a:bodyPr>
          <a:lstStyle/>
          <a:p>
            <a:pPr marL="0" marR="0" lvl="0" indent="0" algn="ctr" defTabSz="457200" eaLnBrk="1" fontAlgn="auto" latinLnBrk="0" hangingPunct="1">
              <a:lnSpc>
                <a:spcPts val="1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7030A0"/>
                </a:solidFill>
                <a:effectLst/>
                <a:uLnTx/>
                <a:uFillTx/>
              </a:rPr>
              <a:t>Remote UEs</a:t>
            </a: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rgbClr val="7030A0"/>
                </a:solidFill>
              </a:rPr>
              <a:t> </a:t>
            </a:r>
            <a:endParaRPr kumimoji="0" lang="en-US" sz="1200" b="0" i="0" u="none" strike="noStrike" kern="0" cap="none" spc="0" normalizeH="0" baseline="0" noProof="0" dirty="0">
              <a:ln>
                <a:noFill/>
              </a:ln>
              <a:solidFill>
                <a:srgbClr val="7030A0"/>
              </a:solidFill>
              <a:effectLst/>
              <a:uLnTx/>
              <a:uFillTx/>
            </a:endParaRPr>
          </a:p>
        </p:txBody>
      </p:sp>
      <p:sp>
        <p:nvSpPr>
          <p:cNvPr id="32" name="TextBox 31">
            <a:extLst>
              <a:ext uri="{FF2B5EF4-FFF2-40B4-BE49-F238E27FC236}">
                <a16:creationId xmlns:a16="http://schemas.microsoft.com/office/drawing/2014/main" id="{6F596C5D-5306-33FC-C94C-3F5C89F9315B}"/>
              </a:ext>
            </a:extLst>
          </p:cNvPr>
          <p:cNvSpPr txBox="1"/>
          <p:nvPr/>
        </p:nvSpPr>
        <p:spPr>
          <a:xfrm>
            <a:off x="1579622" y="3659158"/>
            <a:ext cx="847309" cy="265073"/>
          </a:xfrm>
          <a:prstGeom prst="rect">
            <a:avLst/>
          </a:prstGeom>
          <a:noFill/>
        </p:spPr>
        <p:txBody>
          <a:bodyPr wrap="square" lIns="0" tIns="0" rIns="0" bIns="0" rtlCol="0" anchor="ctr" anchorCtr="0">
            <a:spAutoFit/>
          </a:bodyPr>
          <a:lstStyle/>
          <a:p>
            <a:pPr marL="0" marR="0" lvl="0" indent="0" algn="ctr" defTabSz="457200" eaLnBrk="1" fontAlgn="auto" latinLnBrk="0" hangingPunct="1">
              <a:lnSpc>
                <a:spcPts val="1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accent6"/>
                </a:solidFill>
                <a:effectLst/>
                <a:uLnTx/>
                <a:uFillTx/>
              </a:rPr>
              <a:t>In-network </a:t>
            </a:r>
          </a:p>
          <a:p>
            <a:pPr marL="0" marR="0" lvl="0" indent="0" algn="ctr" defTabSz="457200" eaLnBrk="1" fontAlgn="auto" latinLnBrk="0" hangingPunct="1">
              <a:lnSpc>
                <a:spcPts val="1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accent6"/>
                </a:solidFill>
                <a:effectLst/>
                <a:uLnTx/>
                <a:uFillTx/>
              </a:rPr>
              <a:t> UE</a:t>
            </a:r>
            <a:r>
              <a:rPr lang="en-US" sz="1200" kern="0" dirty="0">
                <a:solidFill>
                  <a:schemeClr val="accent6"/>
                </a:solidFill>
              </a:rPr>
              <a:t> </a:t>
            </a:r>
            <a:endParaRPr kumimoji="0" lang="en-US" sz="1200" b="0" i="0" u="none" strike="noStrike" kern="0" cap="none" spc="0" normalizeH="0" baseline="0" noProof="0" dirty="0">
              <a:ln>
                <a:noFill/>
              </a:ln>
              <a:solidFill>
                <a:schemeClr val="accent6"/>
              </a:solidFill>
              <a:effectLst/>
              <a:uLnTx/>
              <a:uFillTx/>
            </a:endParaRPr>
          </a:p>
        </p:txBody>
      </p:sp>
      <p:grpSp>
        <p:nvGrpSpPr>
          <p:cNvPr id="33" name="Group 32">
            <a:extLst>
              <a:ext uri="{FF2B5EF4-FFF2-40B4-BE49-F238E27FC236}">
                <a16:creationId xmlns:a16="http://schemas.microsoft.com/office/drawing/2014/main" id="{CFAB5BEE-7CE9-94B4-46CB-73BB0BB8F23F}"/>
              </a:ext>
            </a:extLst>
          </p:cNvPr>
          <p:cNvGrpSpPr/>
          <p:nvPr/>
        </p:nvGrpSpPr>
        <p:grpSpPr>
          <a:xfrm>
            <a:off x="1225045" y="1564803"/>
            <a:ext cx="1004184" cy="1397181"/>
            <a:chOff x="2220658" y="1781117"/>
            <a:chExt cx="1004184" cy="1397181"/>
          </a:xfrm>
        </p:grpSpPr>
        <p:pic>
          <p:nvPicPr>
            <p:cNvPr id="34" name="Picture 33">
              <a:extLst>
                <a:ext uri="{FF2B5EF4-FFF2-40B4-BE49-F238E27FC236}">
                  <a16:creationId xmlns:a16="http://schemas.microsoft.com/office/drawing/2014/main" id="{E7F78419-0134-0BF7-9113-55828F7B240D}"/>
                </a:ext>
              </a:extLst>
            </p:cNvPr>
            <p:cNvPicPr>
              <a:picLocks noChangeAspect="1"/>
            </p:cNvPicPr>
            <p:nvPr/>
          </p:nvPicPr>
          <p:blipFill>
            <a:blip r:embed="rId3">
              <a:grayscl/>
            </a:blip>
            <a:stretch>
              <a:fillRect/>
            </a:stretch>
          </p:blipFill>
          <p:spPr>
            <a:xfrm>
              <a:off x="2434078" y="2001710"/>
              <a:ext cx="603121" cy="1072109"/>
            </a:xfrm>
            <a:prstGeom prst="rect">
              <a:avLst/>
            </a:prstGeom>
          </p:spPr>
        </p:pic>
        <p:grpSp>
          <p:nvGrpSpPr>
            <p:cNvPr id="35" name="Group 34">
              <a:extLst>
                <a:ext uri="{FF2B5EF4-FFF2-40B4-BE49-F238E27FC236}">
                  <a16:creationId xmlns:a16="http://schemas.microsoft.com/office/drawing/2014/main" id="{259E3004-16CC-C2CE-720B-337E5F5034A6}"/>
                </a:ext>
              </a:extLst>
            </p:cNvPr>
            <p:cNvGrpSpPr/>
            <p:nvPr/>
          </p:nvGrpSpPr>
          <p:grpSpPr>
            <a:xfrm>
              <a:off x="2220658" y="1792042"/>
              <a:ext cx="837068" cy="750606"/>
              <a:chOff x="357766" y="1115891"/>
              <a:chExt cx="901022" cy="901023"/>
            </a:xfrm>
          </p:grpSpPr>
          <p:sp>
            <p:nvSpPr>
              <p:cNvPr id="41" name="Arc 40">
                <a:extLst>
                  <a:ext uri="{FF2B5EF4-FFF2-40B4-BE49-F238E27FC236}">
                    <a16:creationId xmlns:a16="http://schemas.microsoft.com/office/drawing/2014/main" id="{B7172582-5A66-7944-9565-BB47E5ED671E}"/>
                  </a:ext>
                </a:extLst>
              </p:cNvPr>
              <p:cNvSpPr/>
              <p:nvPr/>
            </p:nvSpPr>
            <p:spPr>
              <a:xfrm rot="2823098">
                <a:off x="577166" y="1267518"/>
                <a:ext cx="582099" cy="621959"/>
              </a:xfrm>
              <a:prstGeom prst="arc">
                <a:avLst/>
              </a:prstGeom>
              <a:no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457200" eaLnBrk="1" fontAlgn="auto" latinLnBrk="0" hangingPunct="1">
                  <a:lnSpc>
                    <a:spcPts val="14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42" name="Arc 41">
                <a:extLst>
                  <a:ext uri="{FF2B5EF4-FFF2-40B4-BE49-F238E27FC236}">
                    <a16:creationId xmlns:a16="http://schemas.microsoft.com/office/drawing/2014/main" id="{D8531910-10EE-1E84-F97B-C1EED455D91D}"/>
                  </a:ext>
                </a:extLst>
              </p:cNvPr>
              <p:cNvSpPr>
                <a:spLocks noChangeAspect="1"/>
              </p:cNvSpPr>
              <p:nvPr/>
            </p:nvSpPr>
            <p:spPr>
              <a:xfrm rot="2823098">
                <a:off x="357765" y="1115892"/>
                <a:ext cx="901023" cy="901022"/>
              </a:xfrm>
              <a:prstGeom prst="arc">
                <a:avLst/>
              </a:prstGeom>
              <a:no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457200" eaLnBrk="1" fontAlgn="auto" latinLnBrk="0" hangingPunct="1">
                  <a:lnSpc>
                    <a:spcPts val="14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3" name="Arc 42">
                <a:extLst>
                  <a:ext uri="{FF2B5EF4-FFF2-40B4-BE49-F238E27FC236}">
                    <a16:creationId xmlns:a16="http://schemas.microsoft.com/office/drawing/2014/main" id="{A45AA3E6-5715-42B4-A2FE-99A615B82BD7}"/>
                  </a:ext>
                </a:extLst>
              </p:cNvPr>
              <p:cNvSpPr/>
              <p:nvPr/>
            </p:nvSpPr>
            <p:spPr>
              <a:xfrm rot="2823098">
                <a:off x="718935" y="1375408"/>
                <a:ext cx="369279" cy="359475"/>
              </a:xfrm>
              <a:prstGeom prst="arc">
                <a:avLst/>
              </a:prstGeom>
              <a:no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457200" eaLnBrk="1" fontAlgn="auto" latinLnBrk="0" hangingPunct="1">
                  <a:lnSpc>
                    <a:spcPts val="14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sp>
          <p:nvSpPr>
            <p:cNvPr id="36" name="TextBox 35">
              <a:extLst>
                <a:ext uri="{FF2B5EF4-FFF2-40B4-BE49-F238E27FC236}">
                  <a16:creationId xmlns:a16="http://schemas.microsoft.com/office/drawing/2014/main" id="{8FDC92B9-3D08-5F81-FE9E-4FDDB5946F12}"/>
                </a:ext>
              </a:extLst>
            </p:cNvPr>
            <p:cNvSpPr txBox="1"/>
            <p:nvPr/>
          </p:nvSpPr>
          <p:spPr>
            <a:xfrm>
              <a:off x="2524155" y="2989528"/>
              <a:ext cx="341440" cy="188770"/>
            </a:xfrm>
            <a:prstGeom prst="rect">
              <a:avLst/>
            </a:prstGeom>
            <a:noFill/>
          </p:spPr>
          <p:txBody>
            <a:bodyPr wrap="none" lIns="0" tIns="0" rIns="0" bIns="0" rtlCol="0">
              <a:spAutoFit/>
            </a:bodyPr>
            <a:lstStyle/>
            <a:p>
              <a:pPr marL="0" marR="0" lvl="0" indent="0" defTabSz="457200" eaLnBrk="1" fontAlgn="auto" latinLnBrk="0" hangingPunct="1">
                <a:lnSpc>
                  <a:spcPts val="1400"/>
                </a:lnSpc>
                <a:spcBef>
                  <a:spcPts val="0"/>
                </a:spcBef>
                <a:spcAft>
                  <a:spcPts val="0"/>
                </a:spcAft>
                <a:buClrTx/>
                <a:buSzTx/>
                <a:buFontTx/>
                <a:buNone/>
                <a:tabLst/>
                <a:defRPr/>
              </a:pPr>
              <a:r>
                <a:rPr kumimoji="0" lang="en-US" sz="1600" b="0" i="0" u="none" strike="noStrike" kern="0" cap="none" spc="0" normalizeH="0" baseline="0" noProof="0" dirty="0" err="1">
                  <a:ln>
                    <a:noFill/>
                  </a:ln>
                  <a:solidFill>
                    <a:prstClr val="black"/>
                  </a:solidFill>
                  <a:effectLst/>
                  <a:uLnTx/>
                  <a:uFillTx/>
                </a:rPr>
                <a:t>gNB</a:t>
              </a:r>
              <a:endParaRPr kumimoji="0" lang="en-US" sz="1600" b="0" i="0" u="none" strike="noStrike" kern="0" cap="none" spc="0" normalizeH="0" baseline="0" noProof="0" dirty="0">
                <a:ln>
                  <a:noFill/>
                </a:ln>
                <a:solidFill>
                  <a:prstClr val="black"/>
                </a:solidFill>
                <a:effectLst/>
                <a:uLnTx/>
                <a:uFillTx/>
              </a:endParaRPr>
            </a:p>
          </p:txBody>
        </p:sp>
        <p:grpSp>
          <p:nvGrpSpPr>
            <p:cNvPr id="37" name="Group 36">
              <a:extLst>
                <a:ext uri="{FF2B5EF4-FFF2-40B4-BE49-F238E27FC236}">
                  <a16:creationId xmlns:a16="http://schemas.microsoft.com/office/drawing/2014/main" id="{145D3BC1-2F8E-40D8-FBC9-33642008F89C}"/>
                </a:ext>
              </a:extLst>
            </p:cNvPr>
            <p:cNvGrpSpPr/>
            <p:nvPr/>
          </p:nvGrpSpPr>
          <p:grpSpPr>
            <a:xfrm flipH="1">
              <a:off x="2387774" y="1781117"/>
              <a:ext cx="837068" cy="750605"/>
              <a:chOff x="3905070" y="3294725"/>
              <a:chExt cx="837068" cy="750605"/>
            </a:xfrm>
          </p:grpSpPr>
          <p:sp>
            <p:nvSpPr>
              <p:cNvPr id="38" name="Arc 37">
                <a:extLst>
                  <a:ext uri="{FF2B5EF4-FFF2-40B4-BE49-F238E27FC236}">
                    <a16:creationId xmlns:a16="http://schemas.microsoft.com/office/drawing/2014/main" id="{0F90C53D-D65D-FA96-C5E1-9780863CC989}"/>
                  </a:ext>
                </a:extLst>
              </p:cNvPr>
              <p:cNvSpPr/>
              <p:nvPr/>
            </p:nvSpPr>
            <p:spPr>
              <a:xfrm rot="2823098">
                <a:off x="4136827" y="3391197"/>
                <a:ext cx="484923" cy="577813"/>
              </a:xfrm>
              <a:prstGeom prst="arc">
                <a:avLst/>
              </a:prstGeom>
              <a:no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457200" eaLnBrk="1" fontAlgn="auto" latinLnBrk="0" hangingPunct="1">
                  <a:lnSpc>
                    <a:spcPts val="14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9" name="Arc 38">
                <a:extLst>
                  <a:ext uri="{FF2B5EF4-FFF2-40B4-BE49-F238E27FC236}">
                    <a16:creationId xmlns:a16="http://schemas.microsoft.com/office/drawing/2014/main" id="{1F85D893-4D0B-05C2-4911-93DC257C6624}"/>
                  </a:ext>
                </a:extLst>
              </p:cNvPr>
              <p:cNvSpPr>
                <a:spLocks noChangeAspect="1"/>
              </p:cNvSpPr>
              <p:nvPr/>
            </p:nvSpPr>
            <p:spPr>
              <a:xfrm rot="2823098">
                <a:off x="3948301" y="3251494"/>
                <a:ext cx="750605" cy="837068"/>
              </a:xfrm>
              <a:prstGeom prst="arc">
                <a:avLst/>
              </a:prstGeom>
              <a:no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457200" eaLnBrk="1" fontAlgn="auto" latinLnBrk="0" hangingPunct="1">
                  <a:lnSpc>
                    <a:spcPts val="14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0" name="Arc 39">
                <a:extLst>
                  <a:ext uri="{FF2B5EF4-FFF2-40B4-BE49-F238E27FC236}">
                    <a16:creationId xmlns:a16="http://schemas.microsoft.com/office/drawing/2014/main" id="{3A7204D9-BBE4-CEA6-0CDF-903727F48DEA}"/>
                  </a:ext>
                </a:extLst>
              </p:cNvPr>
              <p:cNvSpPr/>
              <p:nvPr/>
            </p:nvSpPr>
            <p:spPr>
              <a:xfrm rot="2823098">
                <a:off x="4258322" y="3493670"/>
                <a:ext cx="307631" cy="333960"/>
              </a:xfrm>
              <a:prstGeom prst="arc">
                <a:avLst/>
              </a:prstGeom>
              <a:no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457200" eaLnBrk="1" fontAlgn="auto" latinLnBrk="0" hangingPunct="1">
                  <a:lnSpc>
                    <a:spcPts val="14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sp>
        <p:nvSpPr>
          <p:cNvPr id="45" name="TextBox 44">
            <a:extLst>
              <a:ext uri="{FF2B5EF4-FFF2-40B4-BE49-F238E27FC236}">
                <a16:creationId xmlns:a16="http://schemas.microsoft.com/office/drawing/2014/main" id="{00707026-423F-08BB-A093-4263A78F1A90}"/>
              </a:ext>
            </a:extLst>
          </p:cNvPr>
          <p:cNvSpPr txBox="1"/>
          <p:nvPr/>
        </p:nvSpPr>
        <p:spPr>
          <a:xfrm>
            <a:off x="3121087" y="1159974"/>
            <a:ext cx="5949825" cy="338554"/>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n-US" sz="1600" b="1" dirty="0"/>
              <a:t>Source code: </a:t>
            </a:r>
            <a:r>
              <a:rPr lang="en-US" sz="1600" dirty="0"/>
              <a:t>src/nr/examples/nr-prose-examples/nr-prose-l3-relay.cc</a:t>
            </a:r>
          </a:p>
        </p:txBody>
      </p:sp>
      <p:sp>
        <p:nvSpPr>
          <p:cNvPr id="46" name="TextBox 45">
            <a:extLst>
              <a:ext uri="{FF2B5EF4-FFF2-40B4-BE49-F238E27FC236}">
                <a16:creationId xmlns:a16="http://schemas.microsoft.com/office/drawing/2014/main" id="{5375E631-96F1-1874-E578-483E22490BAD}"/>
              </a:ext>
            </a:extLst>
          </p:cNvPr>
          <p:cNvSpPr txBox="1"/>
          <p:nvPr/>
        </p:nvSpPr>
        <p:spPr>
          <a:xfrm>
            <a:off x="3063723" y="1638466"/>
            <a:ext cx="1782347" cy="369332"/>
          </a:xfrm>
          <a:prstGeom prst="rect">
            <a:avLst/>
          </a:prstGeom>
          <a:noFill/>
        </p:spPr>
        <p:txBody>
          <a:bodyPr wrap="none" rtlCol="0">
            <a:spAutoFit/>
          </a:bodyPr>
          <a:lstStyle/>
          <a:p>
            <a:pPr algn="l"/>
            <a:r>
              <a:rPr lang="en-US" dirty="0">
                <a:solidFill>
                  <a:srgbClr val="0070C0"/>
                </a:solidFill>
              </a:rPr>
              <a:t>Bearer activation</a:t>
            </a:r>
          </a:p>
        </p:txBody>
      </p:sp>
      <p:sp>
        <p:nvSpPr>
          <p:cNvPr id="47" name="TextBox 46">
            <a:extLst>
              <a:ext uri="{FF2B5EF4-FFF2-40B4-BE49-F238E27FC236}">
                <a16:creationId xmlns:a16="http://schemas.microsoft.com/office/drawing/2014/main" id="{75D7A6C1-C58C-3DB3-4F8E-03A90A876D36}"/>
              </a:ext>
            </a:extLst>
          </p:cNvPr>
          <p:cNvSpPr txBox="1"/>
          <p:nvPr/>
        </p:nvSpPr>
        <p:spPr>
          <a:xfrm>
            <a:off x="4648200" y="783293"/>
            <a:ext cx="2743200" cy="369332"/>
          </a:xfrm>
          <a:prstGeom prst="rect">
            <a:avLst/>
          </a:prstGeom>
          <a:noFill/>
        </p:spPr>
        <p:txBody>
          <a:bodyPr wrap="square">
            <a:spAutoFit/>
          </a:bodyPr>
          <a:lstStyle/>
          <a:p>
            <a:r>
              <a:rPr lang="en-US" b="0" dirty="0">
                <a:solidFill>
                  <a:schemeClr val="accent1"/>
                </a:solidFill>
                <a:effectLst/>
                <a:latin typeface="Consolas" panose="020B0609020204030204" pitchFamily="49" charset="0"/>
              </a:rPr>
              <a:t>nr-prose-l3-relay.cc</a:t>
            </a:r>
          </a:p>
        </p:txBody>
      </p:sp>
      <p:sp>
        <p:nvSpPr>
          <p:cNvPr id="48" name="TextBox 47">
            <a:extLst>
              <a:ext uri="{FF2B5EF4-FFF2-40B4-BE49-F238E27FC236}">
                <a16:creationId xmlns:a16="http://schemas.microsoft.com/office/drawing/2014/main" id="{1BFA8637-4805-29B7-25F9-A24187C3D46B}"/>
              </a:ext>
            </a:extLst>
          </p:cNvPr>
          <p:cNvSpPr txBox="1"/>
          <p:nvPr/>
        </p:nvSpPr>
        <p:spPr>
          <a:xfrm>
            <a:off x="3156434" y="1905652"/>
            <a:ext cx="6216165" cy="307777"/>
          </a:xfrm>
          <a:prstGeom prst="rect">
            <a:avLst/>
          </a:prstGeom>
          <a:noFill/>
        </p:spPr>
        <p:txBody>
          <a:bodyPr wrap="square" rtlCol="0">
            <a:spAutoFit/>
          </a:bodyPr>
          <a:lstStyle/>
          <a:p>
            <a:pPr algn="l"/>
            <a:r>
              <a:rPr lang="en-US" sz="1400" dirty="0"/>
              <a:t>A dedicated EPS bearer is activated in each UE for each traffic flow direction</a:t>
            </a:r>
          </a:p>
        </p:txBody>
      </p:sp>
      <p:pic>
        <p:nvPicPr>
          <p:cNvPr id="49" name="Picture 48">
            <a:extLst>
              <a:ext uri="{FF2B5EF4-FFF2-40B4-BE49-F238E27FC236}">
                <a16:creationId xmlns:a16="http://schemas.microsoft.com/office/drawing/2014/main" id="{664242E0-DFB9-4523-1BF3-0FD7379B6BC4}"/>
              </a:ext>
            </a:extLst>
          </p:cNvPr>
          <p:cNvPicPr>
            <a:picLocks noChangeAspect="1"/>
          </p:cNvPicPr>
          <p:nvPr/>
        </p:nvPicPr>
        <p:blipFill>
          <a:blip r:embed="rId4"/>
          <a:stretch>
            <a:fillRect/>
          </a:stretch>
        </p:blipFill>
        <p:spPr>
          <a:xfrm>
            <a:off x="3812605" y="4146743"/>
            <a:ext cx="5830167" cy="2038519"/>
          </a:xfrm>
          <a:prstGeom prst="rect">
            <a:avLst/>
          </a:prstGeom>
        </p:spPr>
      </p:pic>
      <p:pic>
        <p:nvPicPr>
          <p:cNvPr id="53" name="Picture 52">
            <a:extLst>
              <a:ext uri="{FF2B5EF4-FFF2-40B4-BE49-F238E27FC236}">
                <a16:creationId xmlns:a16="http://schemas.microsoft.com/office/drawing/2014/main" id="{A3264BCC-EAB8-1DC1-1C84-4924B35DA36B}"/>
              </a:ext>
            </a:extLst>
          </p:cNvPr>
          <p:cNvPicPr>
            <a:picLocks noChangeAspect="1"/>
          </p:cNvPicPr>
          <p:nvPr/>
        </p:nvPicPr>
        <p:blipFill>
          <a:blip r:embed="rId5"/>
          <a:stretch>
            <a:fillRect/>
          </a:stretch>
        </p:blipFill>
        <p:spPr>
          <a:xfrm>
            <a:off x="3812605" y="2213429"/>
            <a:ext cx="5805705" cy="1842822"/>
          </a:xfrm>
          <a:prstGeom prst="rect">
            <a:avLst/>
          </a:prstGeom>
        </p:spPr>
      </p:pic>
      <p:sp>
        <p:nvSpPr>
          <p:cNvPr id="55" name="TextBox 54">
            <a:extLst>
              <a:ext uri="{FF2B5EF4-FFF2-40B4-BE49-F238E27FC236}">
                <a16:creationId xmlns:a16="http://schemas.microsoft.com/office/drawing/2014/main" id="{AE712575-5F35-09FA-EED3-E9FD877C90B2}"/>
              </a:ext>
            </a:extLst>
          </p:cNvPr>
          <p:cNvSpPr txBox="1"/>
          <p:nvPr/>
        </p:nvSpPr>
        <p:spPr>
          <a:xfrm>
            <a:off x="3276600" y="6183254"/>
            <a:ext cx="7315200" cy="523220"/>
          </a:xfrm>
          <a:prstGeom prst="rect">
            <a:avLst/>
          </a:prstGeom>
          <a:noFill/>
        </p:spPr>
        <p:txBody>
          <a:bodyPr wrap="square" lIns="91440" tIns="45720" rIns="91440" bIns="45720" rtlCol="0" anchor="t">
            <a:spAutoFit/>
          </a:bodyPr>
          <a:lstStyle/>
          <a:p>
            <a:r>
              <a:rPr lang="en-US" sz="1400" dirty="0">
                <a:solidFill>
                  <a:srgbClr val="FF0000"/>
                </a:solidFill>
                <a:latin typeface="Calibri"/>
                <a:cs typeface="Calibri"/>
              </a:rPr>
              <a:t>For the remote UEs, these bearers won’t be used, but the information on them is used to configure the traffic redirection on the NAS layer once a remote UEs connects to a relay UE.</a:t>
            </a:r>
          </a:p>
        </p:txBody>
      </p:sp>
    </p:spTree>
    <p:extLst>
      <p:ext uri="{BB962C8B-B14F-4D97-AF65-F5344CB8AC3E}">
        <p14:creationId xmlns:p14="http://schemas.microsoft.com/office/powerpoint/2010/main" val="13702558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5F0F6-B0B2-70EF-69BB-63ADAA810482}"/>
              </a:ext>
            </a:extLst>
          </p:cNvPr>
          <p:cNvSpPr>
            <a:spLocks noGrp="1"/>
          </p:cNvSpPr>
          <p:nvPr>
            <p:ph type="title"/>
          </p:nvPr>
        </p:nvSpPr>
        <p:spPr/>
        <p:txBody>
          <a:bodyPr/>
          <a:lstStyle/>
          <a:p>
            <a:r>
              <a:rPr lang="en-US" dirty="0"/>
              <a:t>NR ProSe L3 UE-to-Network relay - Example</a:t>
            </a:r>
          </a:p>
        </p:txBody>
      </p:sp>
      <p:sp>
        <p:nvSpPr>
          <p:cNvPr id="3" name="Slide Number Placeholder 2">
            <a:extLst>
              <a:ext uri="{FF2B5EF4-FFF2-40B4-BE49-F238E27FC236}">
                <a16:creationId xmlns:a16="http://schemas.microsoft.com/office/drawing/2014/main" id="{3E712576-2343-A4DD-7DF9-710ED384826F}"/>
              </a:ext>
            </a:extLst>
          </p:cNvPr>
          <p:cNvSpPr>
            <a:spLocks noGrp="1"/>
          </p:cNvSpPr>
          <p:nvPr>
            <p:ph type="sldNum" sz="quarter" idx="10"/>
          </p:nvPr>
        </p:nvSpPr>
        <p:spPr/>
        <p:txBody>
          <a:bodyPr/>
          <a:lstStyle/>
          <a:p>
            <a:pPr>
              <a:defRPr/>
            </a:pPr>
            <a:fld id="{0DE4BD5F-8B14-4699-8612-1D3882A88C40}" type="slidenum">
              <a:rPr lang="en-CA" smtClean="0"/>
              <a:pPr>
                <a:defRPr/>
              </a:pPr>
              <a:t>44</a:t>
            </a:fld>
            <a:endParaRPr lang="en-CA" dirty="0"/>
          </a:p>
        </p:txBody>
      </p:sp>
      <p:cxnSp>
        <p:nvCxnSpPr>
          <p:cNvPr id="5" name="Straight Arrow Connector 4">
            <a:extLst>
              <a:ext uri="{FF2B5EF4-FFF2-40B4-BE49-F238E27FC236}">
                <a16:creationId xmlns:a16="http://schemas.microsoft.com/office/drawing/2014/main" id="{96B91FBA-CCBC-8EDD-E9CC-98090ECD71F6}"/>
              </a:ext>
            </a:extLst>
          </p:cNvPr>
          <p:cNvCxnSpPr>
            <a:cxnSpLocks/>
          </p:cNvCxnSpPr>
          <p:nvPr/>
        </p:nvCxnSpPr>
        <p:spPr>
          <a:xfrm flipV="1">
            <a:off x="914400" y="2335219"/>
            <a:ext cx="465978" cy="5038"/>
          </a:xfrm>
          <a:prstGeom prst="straightConnector1">
            <a:avLst/>
          </a:prstGeom>
          <a:noFill/>
          <a:ln w="12700" cap="flat" cmpd="sng" algn="ctr">
            <a:solidFill>
              <a:schemeClr val="tx1"/>
            </a:solidFill>
            <a:prstDash val="solid"/>
            <a:miter lim="800000"/>
            <a:headEnd type="triangle"/>
            <a:tailEnd type="triangle"/>
          </a:ln>
          <a:effectLst/>
        </p:spPr>
      </p:cxnSp>
      <p:sp>
        <p:nvSpPr>
          <p:cNvPr id="6" name="Can 12">
            <a:extLst>
              <a:ext uri="{FF2B5EF4-FFF2-40B4-BE49-F238E27FC236}">
                <a16:creationId xmlns:a16="http://schemas.microsoft.com/office/drawing/2014/main" id="{1D252A1C-7F00-0CB6-D305-E5DE5055C9AD}"/>
              </a:ext>
            </a:extLst>
          </p:cNvPr>
          <p:cNvSpPr/>
          <p:nvPr/>
        </p:nvSpPr>
        <p:spPr>
          <a:xfrm>
            <a:off x="446184" y="2022392"/>
            <a:ext cx="382389" cy="458834"/>
          </a:xfrm>
          <a:prstGeom prst="can">
            <a:avLst/>
          </a:prstGeom>
        </p:spPr>
        <p:style>
          <a:lnRef idx="2">
            <a:schemeClr val="accent3">
              <a:shade val="50000"/>
            </a:schemeClr>
          </a:lnRef>
          <a:fillRef idx="1">
            <a:schemeClr val="accent3"/>
          </a:fillRef>
          <a:effectRef idx="0">
            <a:schemeClr val="accent3"/>
          </a:effectRef>
          <a:fontRef idx="minor">
            <a:schemeClr val="lt1"/>
          </a:fontRef>
        </p:style>
        <p:txBody>
          <a:bodyPr lIns="0" rIns="0" bIns="0" rtlCol="0" anchor="ctr"/>
          <a:lstStyle/>
          <a:p>
            <a:pPr algn="ctr"/>
            <a:endParaRPr lang="en-US" sz="1050" dirty="0">
              <a:solidFill>
                <a:schemeClr val="tx1"/>
              </a:solidFill>
            </a:endParaRPr>
          </a:p>
        </p:txBody>
      </p:sp>
      <p:pic>
        <p:nvPicPr>
          <p:cNvPr id="7" name="Picture 6">
            <a:extLst>
              <a:ext uri="{FF2B5EF4-FFF2-40B4-BE49-F238E27FC236}">
                <a16:creationId xmlns:a16="http://schemas.microsoft.com/office/drawing/2014/main" id="{18CBED01-E28D-EE05-FD4C-0BCBDFB86A79}"/>
              </a:ext>
            </a:extLst>
          </p:cNvPr>
          <p:cNvPicPr>
            <a:picLocks noChangeAspect="1"/>
          </p:cNvPicPr>
          <p:nvPr/>
        </p:nvPicPr>
        <p:blipFill>
          <a:blip r:embed="rId2"/>
          <a:stretch>
            <a:fillRect/>
          </a:stretch>
        </p:blipFill>
        <p:spPr>
          <a:xfrm>
            <a:off x="1063991" y="3493276"/>
            <a:ext cx="480737" cy="498827"/>
          </a:xfrm>
          <a:prstGeom prst="rect">
            <a:avLst/>
          </a:prstGeom>
        </p:spPr>
      </p:pic>
      <p:sp>
        <p:nvSpPr>
          <p:cNvPr id="8" name="TextBox 7">
            <a:extLst>
              <a:ext uri="{FF2B5EF4-FFF2-40B4-BE49-F238E27FC236}">
                <a16:creationId xmlns:a16="http://schemas.microsoft.com/office/drawing/2014/main" id="{07520E9C-988B-BF4D-543D-0266286BE567}"/>
              </a:ext>
            </a:extLst>
          </p:cNvPr>
          <p:cNvSpPr txBox="1"/>
          <p:nvPr/>
        </p:nvSpPr>
        <p:spPr>
          <a:xfrm>
            <a:off x="1133147" y="3087936"/>
            <a:ext cx="163506" cy="179536"/>
          </a:xfrm>
          <a:prstGeom prst="rect">
            <a:avLst/>
          </a:prstGeom>
          <a:noFill/>
        </p:spPr>
        <p:txBody>
          <a:bodyPr wrap="none" lIns="0" tIns="0" rIns="0" bIns="0" rtlCol="0">
            <a:spAutoFit/>
          </a:bodyPr>
          <a:lstStyle/>
          <a:p>
            <a:pPr marL="0" marR="0" lvl="0" indent="0" defTabSz="457200" eaLnBrk="1" fontAlgn="auto" latinLnBrk="0" hangingPunct="1">
              <a:lnSpc>
                <a:spcPts val="14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UL</a:t>
            </a:r>
          </a:p>
        </p:txBody>
      </p:sp>
      <p:sp>
        <p:nvSpPr>
          <p:cNvPr id="9" name="TextBox 8">
            <a:extLst>
              <a:ext uri="{FF2B5EF4-FFF2-40B4-BE49-F238E27FC236}">
                <a16:creationId xmlns:a16="http://schemas.microsoft.com/office/drawing/2014/main" id="{50BA0838-7D98-3E26-70AB-7F2DED47DB82}"/>
              </a:ext>
            </a:extLst>
          </p:cNvPr>
          <p:cNvSpPr txBox="1"/>
          <p:nvPr/>
        </p:nvSpPr>
        <p:spPr>
          <a:xfrm>
            <a:off x="1451817" y="3172054"/>
            <a:ext cx="158698" cy="179536"/>
          </a:xfrm>
          <a:prstGeom prst="rect">
            <a:avLst/>
          </a:prstGeom>
          <a:noFill/>
        </p:spPr>
        <p:txBody>
          <a:bodyPr wrap="none" lIns="0" tIns="0" rIns="0" bIns="0" rtlCol="0">
            <a:spAutoFit/>
          </a:bodyPr>
          <a:lstStyle/>
          <a:p>
            <a:pPr marL="0" marR="0" lvl="0" indent="0" defTabSz="457200" eaLnBrk="1" fontAlgn="auto" latinLnBrk="0" hangingPunct="1">
              <a:lnSpc>
                <a:spcPts val="14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DL</a:t>
            </a:r>
          </a:p>
        </p:txBody>
      </p:sp>
      <p:grpSp>
        <p:nvGrpSpPr>
          <p:cNvPr id="10" name="Group 9">
            <a:extLst>
              <a:ext uri="{FF2B5EF4-FFF2-40B4-BE49-F238E27FC236}">
                <a16:creationId xmlns:a16="http://schemas.microsoft.com/office/drawing/2014/main" id="{E86BFFDE-7351-125C-7410-F5673A6D6E5C}"/>
              </a:ext>
            </a:extLst>
          </p:cNvPr>
          <p:cNvGrpSpPr/>
          <p:nvPr/>
        </p:nvGrpSpPr>
        <p:grpSpPr>
          <a:xfrm rot="17724234">
            <a:off x="1054777" y="3168665"/>
            <a:ext cx="640080" cy="89124"/>
            <a:chOff x="8269871" y="4928141"/>
            <a:chExt cx="1021563" cy="89124"/>
          </a:xfrm>
        </p:grpSpPr>
        <p:cxnSp>
          <p:nvCxnSpPr>
            <p:cNvPr id="11" name="Straight Arrow Connector 10">
              <a:extLst>
                <a:ext uri="{FF2B5EF4-FFF2-40B4-BE49-F238E27FC236}">
                  <a16:creationId xmlns:a16="http://schemas.microsoft.com/office/drawing/2014/main" id="{75C0CAD0-C98A-F513-A8B9-B39D14706E1D}"/>
                </a:ext>
              </a:extLst>
            </p:cNvPr>
            <p:cNvCxnSpPr>
              <a:cxnSpLocks/>
            </p:cNvCxnSpPr>
            <p:nvPr/>
          </p:nvCxnSpPr>
          <p:spPr>
            <a:xfrm>
              <a:off x="8269871" y="4928141"/>
              <a:ext cx="1021563" cy="0"/>
            </a:xfrm>
            <a:prstGeom prst="straightConnector1">
              <a:avLst/>
            </a:prstGeom>
            <a:noFill/>
            <a:ln w="38100" cap="flat" cmpd="sng" algn="ctr">
              <a:solidFill>
                <a:schemeClr val="accent2"/>
              </a:solidFill>
              <a:prstDash val="solid"/>
              <a:miter lim="800000"/>
              <a:headEnd type="none"/>
              <a:tailEnd type="triangle"/>
            </a:ln>
            <a:effectLst/>
          </p:spPr>
        </p:cxnSp>
        <p:cxnSp>
          <p:nvCxnSpPr>
            <p:cNvPr id="12" name="Straight Arrow Connector 11">
              <a:extLst>
                <a:ext uri="{FF2B5EF4-FFF2-40B4-BE49-F238E27FC236}">
                  <a16:creationId xmlns:a16="http://schemas.microsoft.com/office/drawing/2014/main" id="{6438EE0D-FD85-1B04-9471-98406A458478}"/>
                </a:ext>
              </a:extLst>
            </p:cNvPr>
            <p:cNvCxnSpPr>
              <a:cxnSpLocks/>
            </p:cNvCxnSpPr>
            <p:nvPr/>
          </p:nvCxnSpPr>
          <p:spPr>
            <a:xfrm flipH="1">
              <a:off x="8269871" y="5017265"/>
              <a:ext cx="960603" cy="0"/>
            </a:xfrm>
            <a:prstGeom prst="straightConnector1">
              <a:avLst/>
            </a:prstGeom>
            <a:noFill/>
            <a:ln w="38100" cap="flat" cmpd="sng" algn="ctr">
              <a:solidFill>
                <a:schemeClr val="accent2"/>
              </a:solidFill>
              <a:prstDash val="solid"/>
              <a:miter lim="800000"/>
              <a:headEnd type="none"/>
              <a:tailEnd type="triangle"/>
            </a:ln>
            <a:effectLst/>
          </p:spPr>
        </p:cxnSp>
      </p:grpSp>
      <p:pic>
        <p:nvPicPr>
          <p:cNvPr id="13" name="Picture 12">
            <a:extLst>
              <a:ext uri="{FF2B5EF4-FFF2-40B4-BE49-F238E27FC236}">
                <a16:creationId xmlns:a16="http://schemas.microsoft.com/office/drawing/2014/main" id="{CB1110F9-B575-3B5B-9549-DE47F98CD37A}"/>
              </a:ext>
            </a:extLst>
          </p:cNvPr>
          <p:cNvPicPr>
            <a:picLocks noChangeAspect="1"/>
          </p:cNvPicPr>
          <p:nvPr/>
        </p:nvPicPr>
        <p:blipFill>
          <a:blip r:embed="rId2">
            <a:duotone>
              <a:prstClr val="black"/>
              <a:srgbClr val="D499EF">
                <a:tint val="45000"/>
                <a:satMod val="400000"/>
              </a:srgbClr>
            </a:duotone>
          </a:blip>
          <a:stretch>
            <a:fillRect/>
          </a:stretch>
        </p:blipFill>
        <p:spPr>
          <a:xfrm>
            <a:off x="344909" y="4983562"/>
            <a:ext cx="480737" cy="480737"/>
          </a:xfrm>
          <a:prstGeom prst="rect">
            <a:avLst/>
          </a:prstGeom>
        </p:spPr>
      </p:pic>
      <p:cxnSp>
        <p:nvCxnSpPr>
          <p:cNvPr id="14" name="Straight Arrow Connector 13">
            <a:extLst>
              <a:ext uri="{FF2B5EF4-FFF2-40B4-BE49-F238E27FC236}">
                <a16:creationId xmlns:a16="http://schemas.microsoft.com/office/drawing/2014/main" id="{4DB91EFA-A268-4F10-59F6-905063ABE29A}"/>
              </a:ext>
            </a:extLst>
          </p:cNvPr>
          <p:cNvCxnSpPr>
            <a:cxnSpLocks/>
          </p:cNvCxnSpPr>
          <p:nvPr/>
        </p:nvCxnSpPr>
        <p:spPr>
          <a:xfrm flipH="1">
            <a:off x="774586" y="4501084"/>
            <a:ext cx="291320" cy="530730"/>
          </a:xfrm>
          <a:prstGeom prst="straightConnector1">
            <a:avLst/>
          </a:prstGeom>
          <a:noFill/>
          <a:ln w="38100" cap="flat" cmpd="sng" algn="ctr">
            <a:solidFill>
              <a:schemeClr val="accent4"/>
            </a:solidFill>
            <a:prstDash val="solid"/>
            <a:miter lim="800000"/>
            <a:headEnd type="triangle"/>
            <a:tailEnd type="triangle"/>
          </a:ln>
          <a:effectLst/>
        </p:spPr>
      </p:cxnSp>
      <p:sp>
        <p:nvSpPr>
          <p:cNvPr id="15" name="TextBox 14">
            <a:extLst>
              <a:ext uri="{FF2B5EF4-FFF2-40B4-BE49-F238E27FC236}">
                <a16:creationId xmlns:a16="http://schemas.microsoft.com/office/drawing/2014/main" id="{1DC9D19B-8AE7-7BC5-6291-29498DE8FE17}"/>
              </a:ext>
            </a:extLst>
          </p:cNvPr>
          <p:cNvSpPr txBox="1"/>
          <p:nvPr/>
        </p:nvSpPr>
        <p:spPr>
          <a:xfrm>
            <a:off x="733860" y="4620781"/>
            <a:ext cx="134652" cy="179536"/>
          </a:xfrm>
          <a:prstGeom prst="rect">
            <a:avLst/>
          </a:prstGeom>
          <a:noFill/>
        </p:spPr>
        <p:txBody>
          <a:bodyPr wrap="none" lIns="0" tIns="0" rIns="0" bIns="0" rtlCol="0">
            <a:spAutoFit/>
          </a:bodyPr>
          <a:lstStyle>
            <a:defPPr>
              <a:defRPr lang="en-US"/>
            </a:defPPr>
            <a:lvl1pPr marR="0" lvl="0" indent="0" defTabSz="457200" fontAlgn="auto">
              <a:lnSpc>
                <a:spcPts val="1400"/>
              </a:lnSpc>
              <a:spcBef>
                <a:spcPts val="0"/>
              </a:spcBef>
              <a:spcAft>
                <a:spcPts val="0"/>
              </a:spcAft>
              <a:buClrTx/>
              <a:buSzTx/>
              <a:buFontTx/>
              <a:buNone/>
              <a:tabLst/>
              <a:defRPr kumimoji="0" sz="1200" b="0" i="0" u="none" strike="noStrike" kern="0" cap="none" spc="0" normalizeH="0" baseline="0">
                <a:ln>
                  <a:noFill/>
                </a:ln>
                <a:solidFill>
                  <a:prstClr val="black"/>
                </a:solidFill>
                <a:effectLst/>
                <a:uLnTx/>
                <a:uFillTx/>
              </a:defRPr>
            </a:lvl1pPr>
          </a:lstStyle>
          <a:p>
            <a:r>
              <a:rPr lang="en-US" dirty="0"/>
              <a:t>SL</a:t>
            </a:r>
          </a:p>
        </p:txBody>
      </p:sp>
      <p:pic>
        <p:nvPicPr>
          <p:cNvPr id="16" name="Picture 15">
            <a:extLst>
              <a:ext uri="{FF2B5EF4-FFF2-40B4-BE49-F238E27FC236}">
                <a16:creationId xmlns:a16="http://schemas.microsoft.com/office/drawing/2014/main" id="{19E55C3D-BC7B-CDE7-EF1C-9D94C4673263}"/>
              </a:ext>
            </a:extLst>
          </p:cNvPr>
          <p:cNvPicPr>
            <a:picLocks noChangeAspect="1"/>
          </p:cNvPicPr>
          <p:nvPr/>
        </p:nvPicPr>
        <p:blipFill>
          <a:blip r:embed="rId2">
            <a:duotone>
              <a:schemeClr val="accent6">
                <a:shade val="45000"/>
                <a:satMod val="135000"/>
              </a:schemeClr>
              <a:prstClr val="white"/>
            </a:duotone>
          </a:blip>
          <a:stretch>
            <a:fillRect/>
          </a:stretch>
        </p:blipFill>
        <p:spPr>
          <a:xfrm>
            <a:off x="2273528" y="3482337"/>
            <a:ext cx="480737" cy="498827"/>
          </a:xfrm>
          <a:prstGeom prst="rect">
            <a:avLst/>
          </a:prstGeom>
        </p:spPr>
      </p:pic>
      <p:pic>
        <p:nvPicPr>
          <p:cNvPr id="17" name="Picture 16">
            <a:extLst>
              <a:ext uri="{FF2B5EF4-FFF2-40B4-BE49-F238E27FC236}">
                <a16:creationId xmlns:a16="http://schemas.microsoft.com/office/drawing/2014/main" id="{412B6772-EDD6-1E7D-E665-37DCCD279CCC}"/>
              </a:ext>
            </a:extLst>
          </p:cNvPr>
          <p:cNvPicPr>
            <a:picLocks noChangeAspect="1"/>
          </p:cNvPicPr>
          <p:nvPr/>
        </p:nvPicPr>
        <p:blipFill>
          <a:blip r:embed="rId2">
            <a:duotone>
              <a:prstClr val="black"/>
              <a:srgbClr val="D499EF">
                <a:tint val="45000"/>
                <a:satMod val="400000"/>
              </a:srgbClr>
            </a:duotone>
          </a:blip>
          <a:stretch>
            <a:fillRect/>
          </a:stretch>
        </p:blipFill>
        <p:spPr>
          <a:xfrm>
            <a:off x="1562116" y="4983562"/>
            <a:ext cx="480737" cy="480737"/>
          </a:xfrm>
          <a:prstGeom prst="rect">
            <a:avLst/>
          </a:prstGeom>
        </p:spPr>
      </p:pic>
      <p:cxnSp>
        <p:nvCxnSpPr>
          <p:cNvPr id="18" name="Straight Arrow Connector 17">
            <a:extLst>
              <a:ext uri="{FF2B5EF4-FFF2-40B4-BE49-F238E27FC236}">
                <a16:creationId xmlns:a16="http://schemas.microsoft.com/office/drawing/2014/main" id="{7587A82E-AF4F-26EB-7BF9-A16FB7A3567C}"/>
              </a:ext>
            </a:extLst>
          </p:cNvPr>
          <p:cNvCxnSpPr>
            <a:cxnSpLocks/>
          </p:cNvCxnSpPr>
          <p:nvPr/>
        </p:nvCxnSpPr>
        <p:spPr>
          <a:xfrm>
            <a:off x="1419080" y="4501084"/>
            <a:ext cx="238535" cy="530730"/>
          </a:xfrm>
          <a:prstGeom prst="straightConnector1">
            <a:avLst/>
          </a:prstGeom>
          <a:noFill/>
          <a:ln w="38100" cap="flat" cmpd="sng" algn="ctr">
            <a:solidFill>
              <a:schemeClr val="accent4"/>
            </a:solidFill>
            <a:prstDash val="solid"/>
            <a:miter lim="800000"/>
            <a:headEnd type="triangle"/>
            <a:tailEnd type="triangle"/>
          </a:ln>
          <a:effectLst/>
        </p:spPr>
      </p:cxnSp>
      <p:sp>
        <p:nvSpPr>
          <p:cNvPr id="19" name="TextBox 18">
            <a:extLst>
              <a:ext uri="{FF2B5EF4-FFF2-40B4-BE49-F238E27FC236}">
                <a16:creationId xmlns:a16="http://schemas.microsoft.com/office/drawing/2014/main" id="{132D23C3-FF20-565C-96FD-5A31AA1AFC62}"/>
              </a:ext>
            </a:extLst>
          </p:cNvPr>
          <p:cNvSpPr txBox="1"/>
          <p:nvPr/>
        </p:nvSpPr>
        <p:spPr>
          <a:xfrm>
            <a:off x="1590289" y="4643663"/>
            <a:ext cx="134652" cy="179536"/>
          </a:xfrm>
          <a:prstGeom prst="rect">
            <a:avLst/>
          </a:prstGeom>
          <a:noFill/>
        </p:spPr>
        <p:txBody>
          <a:bodyPr wrap="none" lIns="0" tIns="0" rIns="0" bIns="0" rtlCol="0">
            <a:spAutoFit/>
          </a:bodyPr>
          <a:lstStyle>
            <a:defPPr>
              <a:defRPr lang="en-US"/>
            </a:defPPr>
            <a:lvl1pPr marR="0" lvl="0" indent="0" defTabSz="457200" fontAlgn="auto">
              <a:lnSpc>
                <a:spcPts val="1400"/>
              </a:lnSpc>
              <a:spcBef>
                <a:spcPts val="0"/>
              </a:spcBef>
              <a:spcAft>
                <a:spcPts val="0"/>
              </a:spcAft>
              <a:buClrTx/>
              <a:buSzTx/>
              <a:buFontTx/>
              <a:buNone/>
              <a:tabLst/>
              <a:defRPr kumimoji="0" sz="1200" b="0" i="0" u="none" strike="noStrike" kern="0" cap="none" spc="0" normalizeH="0" baseline="0">
                <a:ln>
                  <a:noFill/>
                </a:ln>
                <a:solidFill>
                  <a:prstClr val="black"/>
                </a:solidFill>
                <a:effectLst/>
                <a:uLnTx/>
                <a:uFillTx/>
              </a:defRPr>
            </a:lvl1pPr>
          </a:lstStyle>
          <a:p>
            <a:r>
              <a:rPr lang="en-US" dirty="0"/>
              <a:t>SL</a:t>
            </a:r>
          </a:p>
        </p:txBody>
      </p:sp>
      <p:grpSp>
        <p:nvGrpSpPr>
          <p:cNvPr id="20" name="Group 19">
            <a:extLst>
              <a:ext uri="{FF2B5EF4-FFF2-40B4-BE49-F238E27FC236}">
                <a16:creationId xmlns:a16="http://schemas.microsoft.com/office/drawing/2014/main" id="{6F03F982-6337-80CE-F7FF-549FD5C80537}"/>
              </a:ext>
            </a:extLst>
          </p:cNvPr>
          <p:cNvGrpSpPr/>
          <p:nvPr/>
        </p:nvGrpSpPr>
        <p:grpSpPr>
          <a:xfrm rot="3313871">
            <a:off x="1845726" y="3157397"/>
            <a:ext cx="640080" cy="89124"/>
            <a:chOff x="8269871" y="4928141"/>
            <a:chExt cx="1021563" cy="89124"/>
          </a:xfrm>
        </p:grpSpPr>
        <p:cxnSp>
          <p:nvCxnSpPr>
            <p:cNvPr id="21" name="Straight Arrow Connector 20">
              <a:extLst>
                <a:ext uri="{FF2B5EF4-FFF2-40B4-BE49-F238E27FC236}">
                  <a16:creationId xmlns:a16="http://schemas.microsoft.com/office/drawing/2014/main" id="{AA5E43E9-6F4A-645D-CBA6-B3E27FF4BE1E}"/>
                </a:ext>
              </a:extLst>
            </p:cNvPr>
            <p:cNvCxnSpPr>
              <a:cxnSpLocks/>
            </p:cNvCxnSpPr>
            <p:nvPr/>
          </p:nvCxnSpPr>
          <p:spPr>
            <a:xfrm>
              <a:off x="8269871" y="4928141"/>
              <a:ext cx="1021563" cy="0"/>
            </a:xfrm>
            <a:prstGeom prst="straightConnector1">
              <a:avLst/>
            </a:prstGeom>
            <a:noFill/>
            <a:ln w="38100" cap="flat" cmpd="sng" algn="ctr">
              <a:solidFill>
                <a:schemeClr val="accent2"/>
              </a:solidFill>
              <a:prstDash val="solid"/>
              <a:miter lim="800000"/>
              <a:headEnd type="none"/>
              <a:tailEnd type="triangle"/>
            </a:ln>
            <a:effectLst/>
          </p:spPr>
        </p:cxnSp>
        <p:cxnSp>
          <p:nvCxnSpPr>
            <p:cNvPr id="22" name="Straight Arrow Connector 21">
              <a:extLst>
                <a:ext uri="{FF2B5EF4-FFF2-40B4-BE49-F238E27FC236}">
                  <a16:creationId xmlns:a16="http://schemas.microsoft.com/office/drawing/2014/main" id="{5CA65150-AFCF-51FF-1B99-C8295A73B25E}"/>
                </a:ext>
              </a:extLst>
            </p:cNvPr>
            <p:cNvCxnSpPr>
              <a:cxnSpLocks/>
            </p:cNvCxnSpPr>
            <p:nvPr/>
          </p:nvCxnSpPr>
          <p:spPr>
            <a:xfrm flipH="1">
              <a:off x="8269871" y="5017265"/>
              <a:ext cx="960603" cy="0"/>
            </a:xfrm>
            <a:prstGeom prst="straightConnector1">
              <a:avLst/>
            </a:prstGeom>
            <a:noFill/>
            <a:ln w="38100" cap="flat" cmpd="sng" algn="ctr">
              <a:solidFill>
                <a:schemeClr val="accent2"/>
              </a:solidFill>
              <a:prstDash val="solid"/>
              <a:miter lim="800000"/>
              <a:headEnd type="none"/>
              <a:tailEnd type="triangle"/>
            </a:ln>
            <a:effectLst/>
          </p:spPr>
        </p:cxnSp>
      </p:grpSp>
      <p:sp>
        <p:nvSpPr>
          <p:cNvPr id="23" name="TextBox 22">
            <a:extLst>
              <a:ext uri="{FF2B5EF4-FFF2-40B4-BE49-F238E27FC236}">
                <a16:creationId xmlns:a16="http://schemas.microsoft.com/office/drawing/2014/main" id="{43C3E0FE-6966-562A-F13D-61EAD8E40053}"/>
              </a:ext>
            </a:extLst>
          </p:cNvPr>
          <p:cNvSpPr txBox="1"/>
          <p:nvPr/>
        </p:nvSpPr>
        <p:spPr>
          <a:xfrm>
            <a:off x="1961850" y="3199315"/>
            <a:ext cx="163506" cy="179536"/>
          </a:xfrm>
          <a:prstGeom prst="rect">
            <a:avLst/>
          </a:prstGeom>
          <a:noFill/>
        </p:spPr>
        <p:txBody>
          <a:bodyPr wrap="none" lIns="0" tIns="0" rIns="0" bIns="0" rtlCol="0">
            <a:spAutoFit/>
          </a:bodyPr>
          <a:lstStyle/>
          <a:p>
            <a:pPr marL="0" marR="0" lvl="0" indent="0" defTabSz="457200" eaLnBrk="1" fontAlgn="auto" latinLnBrk="0" hangingPunct="1">
              <a:lnSpc>
                <a:spcPts val="14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UL</a:t>
            </a:r>
          </a:p>
        </p:txBody>
      </p:sp>
      <p:sp>
        <p:nvSpPr>
          <p:cNvPr id="24" name="TextBox 23">
            <a:extLst>
              <a:ext uri="{FF2B5EF4-FFF2-40B4-BE49-F238E27FC236}">
                <a16:creationId xmlns:a16="http://schemas.microsoft.com/office/drawing/2014/main" id="{FC6AACEE-573B-6F53-171F-505170CA2AA0}"/>
              </a:ext>
            </a:extLst>
          </p:cNvPr>
          <p:cNvSpPr txBox="1"/>
          <p:nvPr/>
        </p:nvSpPr>
        <p:spPr>
          <a:xfrm>
            <a:off x="2229613" y="3041267"/>
            <a:ext cx="158698" cy="179536"/>
          </a:xfrm>
          <a:prstGeom prst="rect">
            <a:avLst/>
          </a:prstGeom>
          <a:noFill/>
        </p:spPr>
        <p:txBody>
          <a:bodyPr wrap="none" lIns="0" tIns="0" rIns="0" bIns="0" rtlCol="0">
            <a:spAutoFit/>
          </a:bodyPr>
          <a:lstStyle/>
          <a:p>
            <a:pPr marL="0" marR="0" lvl="0" indent="0" defTabSz="457200" eaLnBrk="1" fontAlgn="auto" latinLnBrk="0" hangingPunct="1">
              <a:lnSpc>
                <a:spcPts val="14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DL</a:t>
            </a:r>
          </a:p>
        </p:txBody>
      </p:sp>
      <p:sp>
        <p:nvSpPr>
          <p:cNvPr id="25" name="TextBox 24">
            <a:extLst>
              <a:ext uri="{FF2B5EF4-FFF2-40B4-BE49-F238E27FC236}">
                <a16:creationId xmlns:a16="http://schemas.microsoft.com/office/drawing/2014/main" id="{BEBE905E-D665-802B-0802-DD4B065708B0}"/>
              </a:ext>
            </a:extLst>
          </p:cNvPr>
          <p:cNvSpPr txBox="1"/>
          <p:nvPr/>
        </p:nvSpPr>
        <p:spPr>
          <a:xfrm>
            <a:off x="1866111" y="3950087"/>
            <a:ext cx="1166567" cy="393313"/>
          </a:xfrm>
          <a:prstGeom prst="rect">
            <a:avLst/>
          </a:prstGeom>
          <a:noFill/>
        </p:spPr>
        <p:txBody>
          <a:bodyPr wrap="square" lIns="0" tIns="0" rIns="0" bIns="0" rtlCol="0" anchor="ctr" anchorCtr="0">
            <a:spAutoFit/>
          </a:bodyPr>
          <a:lstStyle/>
          <a:p>
            <a:pPr marL="0" marR="0" lvl="0" indent="0" algn="ctr" defTabSz="457200" eaLnBrk="1" fontAlgn="auto" latinLnBrk="0" hangingPunct="1">
              <a:lnSpc>
                <a:spcPts val="1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accent6"/>
                </a:solidFill>
                <a:effectLst/>
                <a:uLnTx/>
                <a:uFillTx/>
              </a:rPr>
              <a:t>UE1</a:t>
            </a: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chemeClr val="accent6"/>
                </a:solidFill>
              </a:rPr>
              <a:t>Node ID: 1</a:t>
            </a:r>
            <a:endParaRPr kumimoji="0" lang="en-US" sz="1200" b="0" i="0" u="none" strike="noStrike" kern="0" cap="none" spc="0" normalizeH="0" baseline="0" noProof="0" dirty="0">
              <a:ln>
                <a:noFill/>
              </a:ln>
              <a:solidFill>
                <a:schemeClr val="accent6"/>
              </a:solidFill>
              <a:effectLst/>
              <a:uLnTx/>
              <a:uFillTx/>
            </a:endParaRP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chemeClr val="accent6"/>
                </a:solidFill>
              </a:rPr>
              <a:t>IPv4 </a:t>
            </a:r>
            <a:r>
              <a:rPr lang="en-US" sz="1200" kern="0" dirty="0" err="1">
                <a:solidFill>
                  <a:schemeClr val="accent6"/>
                </a:solidFill>
              </a:rPr>
              <a:t>addr</a:t>
            </a:r>
            <a:r>
              <a:rPr lang="en-US" sz="1200" kern="0" dirty="0">
                <a:solidFill>
                  <a:schemeClr val="accent6"/>
                </a:solidFill>
              </a:rPr>
              <a:t>: 7.0.0.2 </a:t>
            </a:r>
            <a:endParaRPr kumimoji="0" lang="en-US" sz="1200" b="0" i="0" u="none" strike="noStrike" kern="0" cap="none" spc="0" normalizeH="0" baseline="0" noProof="0" dirty="0">
              <a:ln>
                <a:noFill/>
              </a:ln>
              <a:solidFill>
                <a:schemeClr val="accent6"/>
              </a:solidFill>
              <a:effectLst/>
              <a:uLnTx/>
              <a:uFillTx/>
            </a:endParaRPr>
          </a:p>
        </p:txBody>
      </p:sp>
      <p:sp>
        <p:nvSpPr>
          <p:cNvPr id="26" name="TextBox 25">
            <a:extLst>
              <a:ext uri="{FF2B5EF4-FFF2-40B4-BE49-F238E27FC236}">
                <a16:creationId xmlns:a16="http://schemas.microsoft.com/office/drawing/2014/main" id="{8FECFE05-2974-659B-8719-920DDB8A5F9C}"/>
              </a:ext>
            </a:extLst>
          </p:cNvPr>
          <p:cNvSpPr txBox="1"/>
          <p:nvPr/>
        </p:nvSpPr>
        <p:spPr>
          <a:xfrm>
            <a:off x="-253" y="2508115"/>
            <a:ext cx="1252226" cy="393313"/>
          </a:xfrm>
          <a:prstGeom prst="rect">
            <a:avLst/>
          </a:prstGeom>
          <a:noFill/>
        </p:spPr>
        <p:txBody>
          <a:bodyPr wrap="square" lIns="0" tIns="0" rIns="0" bIns="0" rtlCol="0" anchor="ctr" anchorCtr="0">
            <a:spAutoFit/>
          </a:bodyPr>
          <a:lstStyle/>
          <a:p>
            <a:pPr marL="0" marR="0" lvl="0" indent="0" algn="ctr" defTabSz="457200" eaLnBrk="1" fontAlgn="auto" latinLnBrk="0" hangingPunct="1">
              <a:lnSpc>
                <a:spcPts val="1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4D3325"/>
                </a:solidFill>
                <a:effectLst/>
                <a:uLnTx/>
                <a:uFillTx/>
              </a:rPr>
              <a:t>Remote Host</a:t>
            </a: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rgbClr val="4D3325"/>
                </a:solidFill>
              </a:rPr>
              <a:t>Node ID: 9</a:t>
            </a: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rgbClr val="4D3325"/>
                </a:solidFill>
              </a:rPr>
              <a:t>IPv4 </a:t>
            </a:r>
            <a:r>
              <a:rPr lang="en-US" sz="1200" kern="0" dirty="0" err="1">
                <a:solidFill>
                  <a:srgbClr val="4D3325"/>
                </a:solidFill>
              </a:rPr>
              <a:t>addr</a:t>
            </a:r>
            <a:r>
              <a:rPr lang="en-US" sz="1200" kern="0" dirty="0">
                <a:solidFill>
                  <a:srgbClr val="4D3325"/>
                </a:solidFill>
              </a:rPr>
              <a:t>: 1.0.0.2  </a:t>
            </a:r>
            <a:endParaRPr kumimoji="0" lang="en-US" sz="1200" b="0" i="0" u="none" strike="noStrike" kern="0" cap="none" spc="0" normalizeH="0" baseline="0" noProof="0" dirty="0">
              <a:ln>
                <a:noFill/>
              </a:ln>
              <a:solidFill>
                <a:srgbClr val="4D3325"/>
              </a:solidFill>
              <a:effectLst/>
              <a:uLnTx/>
              <a:uFillTx/>
            </a:endParaRPr>
          </a:p>
        </p:txBody>
      </p:sp>
      <p:sp>
        <p:nvSpPr>
          <p:cNvPr id="27" name="TextBox 26">
            <a:extLst>
              <a:ext uri="{FF2B5EF4-FFF2-40B4-BE49-F238E27FC236}">
                <a16:creationId xmlns:a16="http://schemas.microsoft.com/office/drawing/2014/main" id="{98CA3228-EF92-754E-8C46-34854A92EF01}"/>
              </a:ext>
            </a:extLst>
          </p:cNvPr>
          <p:cNvSpPr txBox="1"/>
          <p:nvPr/>
        </p:nvSpPr>
        <p:spPr>
          <a:xfrm>
            <a:off x="675063" y="3952984"/>
            <a:ext cx="1166567" cy="521553"/>
          </a:xfrm>
          <a:prstGeom prst="rect">
            <a:avLst/>
          </a:prstGeom>
          <a:noFill/>
        </p:spPr>
        <p:txBody>
          <a:bodyPr wrap="square" lIns="0" tIns="0" rIns="0" bIns="0" rtlCol="0" anchor="ctr" anchorCtr="0">
            <a:spAutoFit/>
          </a:bodyPr>
          <a:lstStyle/>
          <a:p>
            <a:pPr marL="0" marR="0" lvl="0" indent="0" algn="ctr" defTabSz="457200" eaLnBrk="1" fontAlgn="auto" latinLnBrk="0" hangingPunct="1">
              <a:lnSpc>
                <a:spcPts val="1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accent1"/>
                </a:solidFill>
                <a:effectLst/>
                <a:uLnTx/>
                <a:uFillTx/>
              </a:rPr>
              <a:t>UE2</a:t>
            </a: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chemeClr val="accent1"/>
                </a:solidFill>
              </a:rPr>
              <a:t>Node ID: 2</a:t>
            </a: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chemeClr val="accent1"/>
                </a:solidFill>
              </a:rPr>
              <a:t>L2ID: 2</a:t>
            </a:r>
            <a:endParaRPr kumimoji="0" lang="en-US" sz="1200" b="0" i="0" u="none" strike="noStrike" kern="0" cap="none" spc="0" normalizeH="0" baseline="0" noProof="0" dirty="0">
              <a:ln>
                <a:noFill/>
              </a:ln>
              <a:solidFill>
                <a:schemeClr val="accent1"/>
              </a:solidFill>
              <a:effectLst/>
              <a:uLnTx/>
              <a:uFillTx/>
            </a:endParaRP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chemeClr val="accent1"/>
                </a:solidFill>
              </a:rPr>
              <a:t>IPv4 </a:t>
            </a:r>
            <a:r>
              <a:rPr lang="en-US" sz="1200" kern="0" dirty="0" err="1">
                <a:solidFill>
                  <a:schemeClr val="accent1"/>
                </a:solidFill>
              </a:rPr>
              <a:t>addr</a:t>
            </a:r>
            <a:r>
              <a:rPr lang="en-US" sz="1200" kern="0" dirty="0">
                <a:solidFill>
                  <a:schemeClr val="accent1"/>
                </a:solidFill>
              </a:rPr>
              <a:t>: 7.0.0.3 </a:t>
            </a:r>
            <a:endParaRPr kumimoji="0" lang="en-US" sz="1200" b="0" i="0" u="none" strike="noStrike" kern="0" cap="none" spc="0" normalizeH="0" baseline="0" noProof="0" dirty="0">
              <a:ln>
                <a:noFill/>
              </a:ln>
              <a:solidFill>
                <a:schemeClr val="accent1"/>
              </a:solidFill>
              <a:effectLst/>
              <a:uLnTx/>
              <a:uFillTx/>
            </a:endParaRPr>
          </a:p>
        </p:txBody>
      </p:sp>
      <p:sp>
        <p:nvSpPr>
          <p:cNvPr id="28" name="TextBox 27">
            <a:extLst>
              <a:ext uri="{FF2B5EF4-FFF2-40B4-BE49-F238E27FC236}">
                <a16:creationId xmlns:a16="http://schemas.microsoft.com/office/drawing/2014/main" id="{C6967648-426A-3064-63E9-78B43DA4DBB1}"/>
              </a:ext>
            </a:extLst>
          </p:cNvPr>
          <p:cNvSpPr txBox="1"/>
          <p:nvPr/>
        </p:nvSpPr>
        <p:spPr>
          <a:xfrm>
            <a:off x="-47134" y="5498247"/>
            <a:ext cx="1166567" cy="521553"/>
          </a:xfrm>
          <a:prstGeom prst="rect">
            <a:avLst/>
          </a:prstGeom>
          <a:noFill/>
        </p:spPr>
        <p:txBody>
          <a:bodyPr wrap="square" lIns="0" tIns="0" rIns="0" bIns="0" rtlCol="0" anchor="ctr" anchorCtr="0">
            <a:spAutoFit/>
          </a:bodyPr>
          <a:lstStyle/>
          <a:p>
            <a:pPr marL="0" marR="0" lvl="0" indent="0" algn="ctr" defTabSz="457200" eaLnBrk="1" fontAlgn="auto" latinLnBrk="0" hangingPunct="1">
              <a:lnSpc>
                <a:spcPts val="1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7030A0"/>
                </a:solidFill>
                <a:effectLst/>
                <a:uLnTx/>
                <a:uFillTx/>
              </a:rPr>
              <a:t>UE3</a:t>
            </a: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rgbClr val="7030A0"/>
                </a:solidFill>
              </a:rPr>
              <a:t>Node ID: 3</a:t>
            </a: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rgbClr val="7030A0"/>
                </a:solidFill>
              </a:rPr>
              <a:t>L2ID: 3</a:t>
            </a:r>
            <a:endParaRPr kumimoji="0" lang="en-US" sz="1200" b="0" i="0" u="none" strike="noStrike" kern="0" cap="none" spc="0" normalizeH="0" baseline="0" noProof="0" dirty="0">
              <a:ln>
                <a:noFill/>
              </a:ln>
              <a:solidFill>
                <a:srgbClr val="7030A0"/>
              </a:solidFill>
              <a:effectLst/>
              <a:uLnTx/>
              <a:uFillTx/>
            </a:endParaRP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rgbClr val="7030A0"/>
                </a:solidFill>
              </a:rPr>
              <a:t>IPv4 </a:t>
            </a:r>
            <a:r>
              <a:rPr lang="en-US" sz="1200" kern="0" dirty="0" err="1">
                <a:solidFill>
                  <a:srgbClr val="7030A0"/>
                </a:solidFill>
              </a:rPr>
              <a:t>addr</a:t>
            </a:r>
            <a:r>
              <a:rPr lang="en-US" sz="1200" kern="0" dirty="0">
                <a:solidFill>
                  <a:srgbClr val="7030A0"/>
                </a:solidFill>
              </a:rPr>
              <a:t>: 7.0.0.4 </a:t>
            </a:r>
            <a:endParaRPr kumimoji="0" lang="en-US" sz="1200" b="0" i="0" u="none" strike="noStrike" kern="0" cap="none" spc="0" normalizeH="0" baseline="0" noProof="0" dirty="0">
              <a:ln>
                <a:noFill/>
              </a:ln>
              <a:solidFill>
                <a:srgbClr val="7030A0"/>
              </a:solidFill>
              <a:effectLst/>
              <a:uLnTx/>
              <a:uFillTx/>
            </a:endParaRPr>
          </a:p>
        </p:txBody>
      </p:sp>
      <p:sp>
        <p:nvSpPr>
          <p:cNvPr id="29" name="TextBox 28">
            <a:extLst>
              <a:ext uri="{FF2B5EF4-FFF2-40B4-BE49-F238E27FC236}">
                <a16:creationId xmlns:a16="http://schemas.microsoft.com/office/drawing/2014/main" id="{40E9FAF4-CF6F-B235-9283-417867CAEBF4}"/>
              </a:ext>
            </a:extLst>
          </p:cNvPr>
          <p:cNvSpPr txBox="1"/>
          <p:nvPr/>
        </p:nvSpPr>
        <p:spPr>
          <a:xfrm>
            <a:off x="1219200" y="5498247"/>
            <a:ext cx="1166567" cy="521553"/>
          </a:xfrm>
          <a:prstGeom prst="rect">
            <a:avLst/>
          </a:prstGeom>
          <a:noFill/>
        </p:spPr>
        <p:txBody>
          <a:bodyPr wrap="square" lIns="0" tIns="0" rIns="0" bIns="0" rtlCol="0" anchor="ctr" anchorCtr="0">
            <a:spAutoFit/>
          </a:bodyPr>
          <a:lstStyle/>
          <a:p>
            <a:pPr marL="0" marR="0" lvl="0" indent="0" algn="ctr" defTabSz="457200" eaLnBrk="1" fontAlgn="auto" latinLnBrk="0" hangingPunct="1">
              <a:lnSpc>
                <a:spcPts val="1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7030A0"/>
                </a:solidFill>
                <a:effectLst/>
                <a:uLnTx/>
                <a:uFillTx/>
              </a:rPr>
              <a:t>UE4</a:t>
            </a: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rgbClr val="7030A0"/>
                </a:solidFill>
              </a:rPr>
              <a:t>Node ID: 4</a:t>
            </a: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rgbClr val="7030A0"/>
                </a:solidFill>
              </a:rPr>
              <a:t>L2ID: 4</a:t>
            </a:r>
            <a:endParaRPr kumimoji="0" lang="en-US" sz="1200" b="0" i="0" u="none" strike="noStrike" kern="0" cap="none" spc="0" normalizeH="0" baseline="0" noProof="0" dirty="0">
              <a:ln>
                <a:noFill/>
              </a:ln>
              <a:solidFill>
                <a:srgbClr val="7030A0"/>
              </a:solidFill>
              <a:effectLst/>
              <a:uLnTx/>
              <a:uFillTx/>
            </a:endParaRP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rgbClr val="7030A0"/>
                </a:solidFill>
              </a:rPr>
              <a:t>IPv4 </a:t>
            </a:r>
            <a:r>
              <a:rPr lang="en-US" sz="1200" kern="0" dirty="0" err="1">
                <a:solidFill>
                  <a:srgbClr val="7030A0"/>
                </a:solidFill>
              </a:rPr>
              <a:t>addr</a:t>
            </a:r>
            <a:r>
              <a:rPr lang="en-US" sz="1200" kern="0" dirty="0">
                <a:solidFill>
                  <a:srgbClr val="7030A0"/>
                </a:solidFill>
              </a:rPr>
              <a:t>: 7.0.0.5</a:t>
            </a:r>
            <a:endParaRPr kumimoji="0" lang="en-US" sz="1200" b="0" i="0" u="none" strike="noStrike" kern="0" cap="none" spc="0" normalizeH="0" baseline="0" noProof="0" dirty="0">
              <a:ln>
                <a:noFill/>
              </a:ln>
              <a:solidFill>
                <a:srgbClr val="7030A0"/>
              </a:solidFill>
              <a:effectLst/>
              <a:uLnTx/>
              <a:uFillTx/>
            </a:endParaRPr>
          </a:p>
        </p:txBody>
      </p:sp>
      <p:sp>
        <p:nvSpPr>
          <p:cNvPr id="30" name="TextBox 29">
            <a:extLst>
              <a:ext uri="{FF2B5EF4-FFF2-40B4-BE49-F238E27FC236}">
                <a16:creationId xmlns:a16="http://schemas.microsoft.com/office/drawing/2014/main" id="{3D4526F5-BDF6-014D-BC3C-1429850D6716}"/>
              </a:ext>
            </a:extLst>
          </p:cNvPr>
          <p:cNvSpPr txBox="1"/>
          <p:nvPr/>
        </p:nvSpPr>
        <p:spPr>
          <a:xfrm>
            <a:off x="496528" y="3700001"/>
            <a:ext cx="685830" cy="136832"/>
          </a:xfrm>
          <a:prstGeom prst="rect">
            <a:avLst/>
          </a:prstGeom>
          <a:noFill/>
        </p:spPr>
        <p:txBody>
          <a:bodyPr wrap="square" lIns="0" tIns="0" rIns="0" bIns="0" rtlCol="0" anchor="ctr" anchorCtr="0">
            <a:spAutoFit/>
          </a:bodyPr>
          <a:lstStyle/>
          <a:p>
            <a:pPr marL="0" marR="0" lvl="0" indent="0" algn="ctr" defTabSz="457200" eaLnBrk="1" fontAlgn="auto" latinLnBrk="0" hangingPunct="1">
              <a:lnSpc>
                <a:spcPts val="1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accent1"/>
                </a:solidFill>
                <a:effectLst/>
                <a:uLnTx/>
                <a:uFillTx/>
              </a:rPr>
              <a:t>Relay UE</a:t>
            </a:r>
          </a:p>
        </p:txBody>
      </p:sp>
      <p:sp>
        <p:nvSpPr>
          <p:cNvPr id="31" name="TextBox 30">
            <a:extLst>
              <a:ext uri="{FF2B5EF4-FFF2-40B4-BE49-F238E27FC236}">
                <a16:creationId xmlns:a16="http://schemas.microsoft.com/office/drawing/2014/main" id="{536C3B2E-C1D8-4F74-5809-2A8FFA8625BA}"/>
              </a:ext>
            </a:extLst>
          </p:cNvPr>
          <p:cNvSpPr txBox="1"/>
          <p:nvPr/>
        </p:nvSpPr>
        <p:spPr>
          <a:xfrm>
            <a:off x="732605" y="5216200"/>
            <a:ext cx="772450" cy="265073"/>
          </a:xfrm>
          <a:prstGeom prst="rect">
            <a:avLst/>
          </a:prstGeom>
          <a:noFill/>
        </p:spPr>
        <p:txBody>
          <a:bodyPr wrap="square" lIns="0" tIns="0" rIns="0" bIns="0" rtlCol="0" anchor="ctr" anchorCtr="0">
            <a:spAutoFit/>
          </a:bodyPr>
          <a:lstStyle/>
          <a:p>
            <a:pPr marL="0" marR="0" lvl="0" indent="0" algn="ctr" defTabSz="457200" eaLnBrk="1" fontAlgn="auto" latinLnBrk="0" hangingPunct="1">
              <a:lnSpc>
                <a:spcPts val="1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7030A0"/>
                </a:solidFill>
                <a:effectLst/>
                <a:uLnTx/>
                <a:uFillTx/>
              </a:rPr>
              <a:t>Remote UEs</a:t>
            </a: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rgbClr val="7030A0"/>
                </a:solidFill>
              </a:rPr>
              <a:t> </a:t>
            </a:r>
            <a:endParaRPr kumimoji="0" lang="en-US" sz="1200" b="0" i="0" u="none" strike="noStrike" kern="0" cap="none" spc="0" normalizeH="0" baseline="0" noProof="0" dirty="0">
              <a:ln>
                <a:noFill/>
              </a:ln>
              <a:solidFill>
                <a:srgbClr val="7030A0"/>
              </a:solidFill>
              <a:effectLst/>
              <a:uLnTx/>
              <a:uFillTx/>
            </a:endParaRPr>
          </a:p>
        </p:txBody>
      </p:sp>
      <p:sp>
        <p:nvSpPr>
          <p:cNvPr id="32" name="TextBox 31">
            <a:extLst>
              <a:ext uri="{FF2B5EF4-FFF2-40B4-BE49-F238E27FC236}">
                <a16:creationId xmlns:a16="http://schemas.microsoft.com/office/drawing/2014/main" id="{6F596C5D-5306-33FC-C94C-3F5C89F9315B}"/>
              </a:ext>
            </a:extLst>
          </p:cNvPr>
          <p:cNvSpPr txBox="1"/>
          <p:nvPr/>
        </p:nvSpPr>
        <p:spPr>
          <a:xfrm>
            <a:off x="1579622" y="3659158"/>
            <a:ext cx="847309" cy="265073"/>
          </a:xfrm>
          <a:prstGeom prst="rect">
            <a:avLst/>
          </a:prstGeom>
          <a:noFill/>
        </p:spPr>
        <p:txBody>
          <a:bodyPr wrap="square" lIns="0" tIns="0" rIns="0" bIns="0" rtlCol="0" anchor="ctr" anchorCtr="0">
            <a:spAutoFit/>
          </a:bodyPr>
          <a:lstStyle/>
          <a:p>
            <a:pPr marL="0" marR="0" lvl="0" indent="0" algn="ctr" defTabSz="457200" eaLnBrk="1" fontAlgn="auto" latinLnBrk="0" hangingPunct="1">
              <a:lnSpc>
                <a:spcPts val="1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accent6"/>
                </a:solidFill>
                <a:effectLst/>
                <a:uLnTx/>
                <a:uFillTx/>
              </a:rPr>
              <a:t>In-network </a:t>
            </a:r>
          </a:p>
          <a:p>
            <a:pPr marL="0" marR="0" lvl="0" indent="0" algn="ctr" defTabSz="457200" eaLnBrk="1" fontAlgn="auto" latinLnBrk="0" hangingPunct="1">
              <a:lnSpc>
                <a:spcPts val="1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accent6"/>
                </a:solidFill>
                <a:effectLst/>
                <a:uLnTx/>
                <a:uFillTx/>
              </a:rPr>
              <a:t> UE</a:t>
            </a:r>
            <a:r>
              <a:rPr lang="en-US" sz="1200" kern="0" dirty="0">
                <a:solidFill>
                  <a:schemeClr val="accent6"/>
                </a:solidFill>
              </a:rPr>
              <a:t> </a:t>
            </a:r>
            <a:endParaRPr kumimoji="0" lang="en-US" sz="1200" b="0" i="0" u="none" strike="noStrike" kern="0" cap="none" spc="0" normalizeH="0" baseline="0" noProof="0" dirty="0">
              <a:ln>
                <a:noFill/>
              </a:ln>
              <a:solidFill>
                <a:schemeClr val="accent6"/>
              </a:solidFill>
              <a:effectLst/>
              <a:uLnTx/>
              <a:uFillTx/>
            </a:endParaRPr>
          </a:p>
        </p:txBody>
      </p:sp>
      <p:grpSp>
        <p:nvGrpSpPr>
          <p:cNvPr id="33" name="Group 32">
            <a:extLst>
              <a:ext uri="{FF2B5EF4-FFF2-40B4-BE49-F238E27FC236}">
                <a16:creationId xmlns:a16="http://schemas.microsoft.com/office/drawing/2014/main" id="{CFAB5BEE-7CE9-94B4-46CB-73BB0BB8F23F}"/>
              </a:ext>
            </a:extLst>
          </p:cNvPr>
          <p:cNvGrpSpPr/>
          <p:nvPr/>
        </p:nvGrpSpPr>
        <p:grpSpPr>
          <a:xfrm>
            <a:off x="1225045" y="1564803"/>
            <a:ext cx="1004184" cy="1397181"/>
            <a:chOff x="2220658" y="1781117"/>
            <a:chExt cx="1004184" cy="1397181"/>
          </a:xfrm>
        </p:grpSpPr>
        <p:pic>
          <p:nvPicPr>
            <p:cNvPr id="34" name="Picture 33">
              <a:extLst>
                <a:ext uri="{FF2B5EF4-FFF2-40B4-BE49-F238E27FC236}">
                  <a16:creationId xmlns:a16="http://schemas.microsoft.com/office/drawing/2014/main" id="{E7F78419-0134-0BF7-9113-55828F7B240D}"/>
                </a:ext>
              </a:extLst>
            </p:cNvPr>
            <p:cNvPicPr>
              <a:picLocks noChangeAspect="1"/>
            </p:cNvPicPr>
            <p:nvPr/>
          </p:nvPicPr>
          <p:blipFill>
            <a:blip r:embed="rId3">
              <a:grayscl/>
            </a:blip>
            <a:stretch>
              <a:fillRect/>
            </a:stretch>
          </p:blipFill>
          <p:spPr>
            <a:xfrm>
              <a:off x="2434078" y="2001710"/>
              <a:ext cx="603121" cy="1072109"/>
            </a:xfrm>
            <a:prstGeom prst="rect">
              <a:avLst/>
            </a:prstGeom>
          </p:spPr>
        </p:pic>
        <p:grpSp>
          <p:nvGrpSpPr>
            <p:cNvPr id="35" name="Group 34">
              <a:extLst>
                <a:ext uri="{FF2B5EF4-FFF2-40B4-BE49-F238E27FC236}">
                  <a16:creationId xmlns:a16="http://schemas.microsoft.com/office/drawing/2014/main" id="{259E3004-16CC-C2CE-720B-337E5F5034A6}"/>
                </a:ext>
              </a:extLst>
            </p:cNvPr>
            <p:cNvGrpSpPr/>
            <p:nvPr/>
          </p:nvGrpSpPr>
          <p:grpSpPr>
            <a:xfrm>
              <a:off x="2220658" y="1792042"/>
              <a:ext cx="837068" cy="750606"/>
              <a:chOff x="357766" y="1115891"/>
              <a:chExt cx="901022" cy="901023"/>
            </a:xfrm>
          </p:grpSpPr>
          <p:sp>
            <p:nvSpPr>
              <p:cNvPr id="41" name="Arc 40">
                <a:extLst>
                  <a:ext uri="{FF2B5EF4-FFF2-40B4-BE49-F238E27FC236}">
                    <a16:creationId xmlns:a16="http://schemas.microsoft.com/office/drawing/2014/main" id="{B7172582-5A66-7944-9565-BB47E5ED671E}"/>
                  </a:ext>
                </a:extLst>
              </p:cNvPr>
              <p:cNvSpPr/>
              <p:nvPr/>
            </p:nvSpPr>
            <p:spPr>
              <a:xfrm rot="2823098">
                <a:off x="577166" y="1267518"/>
                <a:ext cx="582099" cy="621959"/>
              </a:xfrm>
              <a:prstGeom prst="arc">
                <a:avLst/>
              </a:prstGeom>
              <a:no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457200" eaLnBrk="1" fontAlgn="auto" latinLnBrk="0" hangingPunct="1">
                  <a:lnSpc>
                    <a:spcPts val="14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42" name="Arc 41">
                <a:extLst>
                  <a:ext uri="{FF2B5EF4-FFF2-40B4-BE49-F238E27FC236}">
                    <a16:creationId xmlns:a16="http://schemas.microsoft.com/office/drawing/2014/main" id="{D8531910-10EE-1E84-F97B-C1EED455D91D}"/>
                  </a:ext>
                </a:extLst>
              </p:cNvPr>
              <p:cNvSpPr>
                <a:spLocks noChangeAspect="1"/>
              </p:cNvSpPr>
              <p:nvPr/>
            </p:nvSpPr>
            <p:spPr>
              <a:xfrm rot="2823098">
                <a:off x="357765" y="1115892"/>
                <a:ext cx="901023" cy="901022"/>
              </a:xfrm>
              <a:prstGeom prst="arc">
                <a:avLst/>
              </a:prstGeom>
              <a:no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457200" eaLnBrk="1" fontAlgn="auto" latinLnBrk="0" hangingPunct="1">
                  <a:lnSpc>
                    <a:spcPts val="14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3" name="Arc 42">
                <a:extLst>
                  <a:ext uri="{FF2B5EF4-FFF2-40B4-BE49-F238E27FC236}">
                    <a16:creationId xmlns:a16="http://schemas.microsoft.com/office/drawing/2014/main" id="{A45AA3E6-5715-42B4-A2FE-99A615B82BD7}"/>
                  </a:ext>
                </a:extLst>
              </p:cNvPr>
              <p:cNvSpPr/>
              <p:nvPr/>
            </p:nvSpPr>
            <p:spPr>
              <a:xfrm rot="2823098">
                <a:off x="718935" y="1375408"/>
                <a:ext cx="369279" cy="359475"/>
              </a:xfrm>
              <a:prstGeom prst="arc">
                <a:avLst/>
              </a:prstGeom>
              <a:no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457200" eaLnBrk="1" fontAlgn="auto" latinLnBrk="0" hangingPunct="1">
                  <a:lnSpc>
                    <a:spcPts val="14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sp>
          <p:nvSpPr>
            <p:cNvPr id="36" name="TextBox 35">
              <a:extLst>
                <a:ext uri="{FF2B5EF4-FFF2-40B4-BE49-F238E27FC236}">
                  <a16:creationId xmlns:a16="http://schemas.microsoft.com/office/drawing/2014/main" id="{8FDC92B9-3D08-5F81-FE9E-4FDDB5946F12}"/>
                </a:ext>
              </a:extLst>
            </p:cNvPr>
            <p:cNvSpPr txBox="1"/>
            <p:nvPr/>
          </p:nvSpPr>
          <p:spPr>
            <a:xfrm>
              <a:off x="2524155" y="2989528"/>
              <a:ext cx="341440" cy="188770"/>
            </a:xfrm>
            <a:prstGeom prst="rect">
              <a:avLst/>
            </a:prstGeom>
            <a:noFill/>
          </p:spPr>
          <p:txBody>
            <a:bodyPr wrap="none" lIns="0" tIns="0" rIns="0" bIns="0" rtlCol="0">
              <a:spAutoFit/>
            </a:bodyPr>
            <a:lstStyle/>
            <a:p>
              <a:pPr marL="0" marR="0" lvl="0" indent="0" defTabSz="457200" eaLnBrk="1" fontAlgn="auto" latinLnBrk="0" hangingPunct="1">
                <a:lnSpc>
                  <a:spcPts val="1400"/>
                </a:lnSpc>
                <a:spcBef>
                  <a:spcPts val="0"/>
                </a:spcBef>
                <a:spcAft>
                  <a:spcPts val="0"/>
                </a:spcAft>
                <a:buClrTx/>
                <a:buSzTx/>
                <a:buFontTx/>
                <a:buNone/>
                <a:tabLst/>
                <a:defRPr/>
              </a:pPr>
              <a:r>
                <a:rPr kumimoji="0" lang="en-US" sz="1600" b="0" i="0" u="none" strike="noStrike" kern="0" cap="none" spc="0" normalizeH="0" baseline="0" noProof="0" dirty="0" err="1">
                  <a:ln>
                    <a:noFill/>
                  </a:ln>
                  <a:solidFill>
                    <a:prstClr val="black"/>
                  </a:solidFill>
                  <a:effectLst/>
                  <a:uLnTx/>
                  <a:uFillTx/>
                </a:rPr>
                <a:t>gNB</a:t>
              </a:r>
              <a:endParaRPr kumimoji="0" lang="en-US" sz="1600" b="0" i="0" u="none" strike="noStrike" kern="0" cap="none" spc="0" normalizeH="0" baseline="0" noProof="0" dirty="0">
                <a:ln>
                  <a:noFill/>
                </a:ln>
                <a:solidFill>
                  <a:prstClr val="black"/>
                </a:solidFill>
                <a:effectLst/>
                <a:uLnTx/>
                <a:uFillTx/>
              </a:endParaRPr>
            </a:p>
          </p:txBody>
        </p:sp>
        <p:grpSp>
          <p:nvGrpSpPr>
            <p:cNvPr id="37" name="Group 36">
              <a:extLst>
                <a:ext uri="{FF2B5EF4-FFF2-40B4-BE49-F238E27FC236}">
                  <a16:creationId xmlns:a16="http://schemas.microsoft.com/office/drawing/2014/main" id="{145D3BC1-2F8E-40D8-FBC9-33642008F89C}"/>
                </a:ext>
              </a:extLst>
            </p:cNvPr>
            <p:cNvGrpSpPr/>
            <p:nvPr/>
          </p:nvGrpSpPr>
          <p:grpSpPr>
            <a:xfrm flipH="1">
              <a:off x="2387774" y="1781117"/>
              <a:ext cx="837068" cy="750605"/>
              <a:chOff x="3905070" y="3294725"/>
              <a:chExt cx="837068" cy="750605"/>
            </a:xfrm>
          </p:grpSpPr>
          <p:sp>
            <p:nvSpPr>
              <p:cNvPr id="38" name="Arc 37">
                <a:extLst>
                  <a:ext uri="{FF2B5EF4-FFF2-40B4-BE49-F238E27FC236}">
                    <a16:creationId xmlns:a16="http://schemas.microsoft.com/office/drawing/2014/main" id="{0F90C53D-D65D-FA96-C5E1-9780863CC989}"/>
                  </a:ext>
                </a:extLst>
              </p:cNvPr>
              <p:cNvSpPr/>
              <p:nvPr/>
            </p:nvSpPr>
            <p:spPr>
              <a:xfrm rot="2823098">
                <a:off x="4136827" y="3391197"/>
                <a:ext cx="484923" cy="577813"/>
              </a:xfrm>
              <a:prstGeom prst="arc">
                <a:avLst/>
              </a:prstGeom>
              <a:no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457200" eaLnBrk="1" fontAlgn="auto" latinLnBrk="0" hangingPunct="1">
                  <a:lnSpc>
                    <a:spcPts val="14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9" name="Arc 38">
                <a:extLst>
                  <a:ext uri="{FF2B5EF4-FFF2-40B4-BE49-F238E27FC236}">
                    <a16:creationId xmlns:a16="http://schemas.microsoft.com/office/drawing/2014/main" id="{1F85D893-4D0B-05C2-4911-93DC257C6624}"/>
                  </a:ext>
                </a:extLst>
              </p:cNvPr>
              <p:cNvSpPr>
                <a:spLocks noChangeAspect="1"/>
              </p:cNvSpPr>
              <p:nvPr/>
            </p:nvSpPr>
            <p:spPr>
              <a:xfrm rot="2823098">
                <a:off x="3948301" y="3251494"/>
                <a:ext cx="750605" cy="837068"/>
              </a:xfrm>
              <a:prstGeom prst="arc">
                <a:avLst/>
              </a:prstGeom>
              <a:no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457200" eaLnBrk="1" fontAlgn="auto" latinLnBrk="0" hangingPunct="1">
                  <a:lnSpc>
                    <a:spcPts val="14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0" name="Arc 39">
                <a:extLst>
                  <a:ext uri="{FF2B5EF4-FFF2-40B4-BE49-F238E27FC236}">
                    <a16:creationId xmlns:a16="http://schemas.microsoft.com/office/drawing/2014/main" id="{3A7204D9-BBE4-CEA6-0CDF-903727F48DEA}"/>
                  </a:ext>
                </a:extLst>
              </p:cNvPr>
              <p:cNvSpPr/>
              <p:nvPr/>
            </p:nvSpPr>
            <p:spPr>
              <a:xfrm rot="2823098">
                <a:off x="4258322" y="3493670"/>
                <a:ext cx="307631" cy="333960"/>
              </a:xfrm>
              <a:prstGeom prst="arc">
                <a:avLst/>
              </a:prstGeom>
              <a:no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457200" eaLnBrk="1" fontAlgn="auto" latinLnBrk="0" hangingPunct="1">
                  <a:lnSpc>
                    <a:spcPts val="14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sp>
        <p:nvSpPr>
          <p:cNvPr id="47" name="TextBox 46">
            <a:extLst>
              <a:ext uri="{FF2B5EF4-FFF2-40B4-BE49-F238E27FC236}">
                <a16:creationId xmlns:a16="http://schemas.microsoft.com/office/drawing/2014/main" id="{75D7A6C1-C58C-3DB3-4F8E-03A90A876D36}"/>
              </a:ext>
            </a:extLst>
          </p:cNvPr>
          <p:cNvSpPr txBox="1"/>
          <p:nvPr/>
        </p:nvSpPr>
        <p:spPr>
          <a:xfrm>
            <a:off x="4648200" y="783293"/>
            <a:ext cx="2743200" cy="369332"/>
          </a:xfrm>
          <a:prstGeom prst="rect">
            <a:avLst/>
          </a:prstGeom>
          <a:noFill/>
        </p:spPr>
        <p:txBody>
          <a:bodyPr wrap="square">
            <a:spAutoFit/>
          </a:bodyPr>
          <a:lstStyle/>
          <a:p>
            <a:r>
              <a:rPr lang="en-US" b="0" dirty="0">
                <a:solidFill>
                  <a:schemeClr val="accent1"/>
                </a:solidFill>
                <a:effectLst/>
                <a:latin typeface="Consolas" panose="020B0609020204030204" pitchFamily="49" charset="0"/>
              </a:rPr>
              <a:t>nr-prose-l3-relay.cc</a:t>
            </a:r>
          </a:p>
        </p:txBody>
      </p:sp>
      <p:sp>
        <p:nvSpPr>
          <p:cNvPr id="4" name="TextBox 3">
            <a:extLst>
              <a:ext uri="{FF2B5EF4-FFF2-40B4-BE49-F238E27FC236}">
                <a16:creationId xmlns:a16="http://schemas.microsoft.com/office/drawing/2014/main" id="{9B708BEB-CDF1-8F3C-78DA-90C69A3B87A4}"/>
              </a:ext>
            </a:extLst>
          </p:cNvPr>
          <p:cNvSpPr txBox="1"/>
          <p:nvPr/>
        </p:nvSpPr>
        <p:spPr>
          <a:xfrm>
            <a:off x="2939401" y="1727165"/>
            <a:ext cx="2708717" cy="338554"/>
          </a:xfrm>
          <a:prstGeom prst="rect">
            <a:avLst/>
          </a:prstGeom>
          <a:noFill/>
        </p:spPr>
        <p:txBody>
          <a:bodyPr wrap="square" rtlCol="0">
            <a:spAutoFit/>
          </a:bodyPr>
          <a:lstStyle/>
          <a:p>
            <a:pPr algn="ctr"/>
            <a:r>
              <a:rPr lang="en-US" sz="1600" dirty="0">
                <a:solidFill>
                  <a:srgbClr val="0070C0"/>
                </a:solidFill>
              </a:rPr>
              <a:t>Simulation standard output:</a:t>
            </a:r>
          </a:p>
        </p:txBody>
      </p:sp>
      <p:sp>
        <p:nvSpPr>
          <p:cNvPr id="50" name="TextBox 49">
            <a:extLst>
              <a:ext uri="{FF2B5EF4-FFF2-40B4-BE49-F238E27FC236}">
                <a16:creationId xmlns:a16="http://schemas.microsoft.com/office/drawing/2014/main" id="{E3B588FF-2A62-393E-7206-B201AFE6721B}"/>
              </a:ext>
            </a:extLst>
          </p:cNvPr>
          <p:cNvSpPr txBox="1"/>
          <p:nvPr/>
        </p:nvSpPr>
        <p:spPr>
          <a:xfrm>
            <a:off x="3109621" y="1046606"/>
            <a:ext cx="1997663" cy="338554"/>
          </a:xfrm>
          <a:prstGeom prst="rect">
            <a:avLst/>
          </a:prstGeom>
          <a:noFill/>
        </p:spPr>
        <p:txBody>
          <a:bodyPr wrap="none" rtlCol="0">
            <a:spAutoFit/>
          </a:bodyPr>
          <a:lstStyle/>
          <a:p>
            <a:pPr algn="l"/>
            <a:r>
              <a:rPr lang="en-US" sz="1600" dirty="0">
                <a:solidFill>
                  <a:srgbClr val="0070C0"/>
                </a:solidFill>
              </a:rPr>
              <a:t>Running the scenario:</a:t>
            </a:r>
          </a:p>
        </p:txBody>
      </p:sp>
      <p:pic>
        <p:nvPicPr>
          <p:cNvPr id="54" name="Picture 53">
            <a:extLst>
              <a:ext uri="{FF2B5EF4-FFF2-40B4-BE49-F238E27FC236}">
                <a16:creationId xmlns:a16="http://schemas.microsoft.com/office/drawing/2014/main" id="{81B94D6E-6D06-F2BB-F25F-1AB67EEAF466}"/>
              </a:ext>
            </a:extLst>
          </p:cNvPr>
          <p:cNvPicPr>
            <a:picLocks noChangeAspect="1"/>
          </p:cNvPicPr>
          <p:nvPr/>
        </p:nvPicPr>
        <p:blipFill>
          <a:blip r:embed="rId4"/>
          <a:stretch>
            <a:fillRect/>
          </a:stretch>
        </p:blipFill>
        <p:spPr>
          <a:xfrm>
            <a:off x="3429000" y="1397079"/>
            <a:ext cx="5582429" cy="285790"/>
          </a:xfrm>
          <a:prstGeom prst="rect">
            <a:avLst/>
          </a:prstGeom>
          <a:effectLst>
            <a:glow rad="50800">
              <a:schemeClr val="accent1"/>
            </a:glow>
          </a:effectLst>
        </p:spPr>
      </p:pic>
      <p:pic>
        <p:nvPicPr>
          <p:cNvPr id="59" name="Picture 58">
            <a:extLst>
              <a:ext uri="{FF2B5EF4-FFF2-40B4-BE49-F238E27FC236}">
                <a16:creationId xmlns:a16="http://schemas.microsoft.com/office/drawing/2014/main" id="{58928E00-11D7-775A-D106-167011F3B7BF}"/>
              </a:ext>
            </a:extLst>
          </p:cNvPr>
          <p:cNvPicPr>
            <a:picLocks noChangeAspect="1"/>
          </p:cNvPicPr>
          <p:nvPr/>
        </p:nvPicPr>
        <p:blipFill rotWithShape="1">
          <a:blip r:embed="rId5"/>
          <a:srcRect b="19352"/>
          <a:stretch/>
        </p:blipFill>
        <p:spPr>
          <a:xfrm>
            <a:off x="7901061" y="2088819"/>
            <a:ext cx="2172214" cy="4115847"/>
          </a:xfrm>
          <a:prstGeom prst="rect">
            <a:avLst/>
          </a:prstGeom>
        </p:spPr>
      </p:pic>
      <p:pic>
        <p:nvPicPr>
          <p:cNvPr id="61" name="Picture 60">
            <a:extLst>
              <a:ext uri="{FF2B5EF4-FFF2-40B4-BE49-F238E27FC236}">
                <a16:creationId xmlns:a16="http://schemas.microsoft.com/office/drawing/2014/main" id="{AF68588E-4209-08CD-82FD-DC6D96270A9C}"/>
              </a:ext>
            </a:extLst>
          </p:cNvPr>
          <p:cNvPicPr>
            <a:picLocks noChangeAspect="1"/>
          </p:cNvPicPr>
          <p:nvPr/>
        </p:nvPicPr>
        <p:blipFill rotWithShape="1">
          <a:blip r:embed="rId6"/>
          <a:srcRect b="1528"/>
          <a:stretch/>
        </p:blipFill>
        <p:spPr>
          <a:xfrm>
            <a:off x="10100538" y="2348059"/>
            <a:ext cx="2091462" cy="3856607"/>
          </a:xfrm>
          <a:prstGeom prst="rect">
            <a:avLst/>
          </a:prstGeom>
        </p:spPr>
      </p:pic>
      <p:pic>
        <p:nvPicPr>
          <p:cNvPr id="63" name="Picture 62">
            <a:extLst>
              <a:ext uri="{FF2B5EF4-FFF2-40B4-BE49-F238E27FC236}">
                <a16:creationId xmlns:a16="http://schemas.microsoft.com/office/drawing/2014/main" id="{D49D43BD-D4B0-263B-7F01-8DC02818803A}"/>
              </a:ext>
            </a:extLst>
          </p:cNvPr>
          <p:cNvPicPr>
            <a:picLocks noChangeAspect="1"/>
          </p:cNvPicPr>
          <p:nvPr/>
        </p:nvPicPr>
        <p:blipFill>
          <a:blip r:embed="rId7"/>
          <a:stretch>
            <a:fillRect/>
          </a:stretch>
        </p:blipFill>
        <p:spPr>
          <a:xfrm>
            <a:off x="3355914" y="6074707"/>
            <a:ext cx="4191000" cy="759064"/>
          </a:xfrm>
          <a:prstGeom prst="rect">
            <a:avLst/>
          </a:prstGeom>
        </p:spPr>
      </p:pic>
      <p:pic>
        <p:nvPicPr>
          <p:cNvPr id="65" name="Picture 64">
            <a:extLst>
              <a:ext uri="{FF2B5EF4-FFF2-40B4-BE49-F238E27FC236}">
                <a16:creationId xmlns:a16="http://schemas.microsoft.com/office/drawing/2014/main" id="{9BB40725-C5F2-4213-38A0-2C61A18AF03E}"/>
              </a:ext>
            </a:extLst>
          </p:cNvPr>
          <p:cNvPicPr>
            <a:picLocks noChangeAspect="1"/>
          </p:cNvPicPr>
          <p:nvPr/>
        </p:nvPicPr>
        <p:blipFill>
          <a:blip r:embed="rId8"/>
          <a:stretch>
            <a:fillRect/>
          </a:stretch>
        </p:blipFill>
        <p:spPr>
          <a:xfrm>
            <a:off x="3360276" y="2070785"/>
            <a:ext cx="4422070" cy="1877294"/>
          </a:xfrm>
          <a:prstGeom prst="rect">
            <a:avLst/>
          </a:prstGeom>
        </p:spPr>
      </p:pic>
      <p:sp>
        <p:nvSpPr>
          <p:cNvPr id="66" name="Oval 65">
            <a:extLst>
              <a:ext uri="{FF2B5EF4-FFF2-40B4-BE49-F238E27FC236}">
                <a16:creationId xmlns:a16="http://schemas.microsoft.com/office/drawing/2014/main" id="{57A604B7-DEA7-9178-9273-B9FDB2388AF8}"/>
              </a:ext>
            </a:extLst>
          </p:cNvPr>
          <p:cNvSpPr/>
          <p:nvPr/>
        </p:nvSpPr>
        <p:spPr>
          <a:xfrm>
            <a:off x="7399844" y="1920753"/>
            <a:ext cx="314071" cy="2832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67" name="Oval 66">
            <a:extLst>
              <a:ext uri="{FF2B5EF4-FFF2-40B4-BE49-F238E27FC236}">
                <a16:creationId xmlns:a16="http://schemas.microsoft.com/office/drawing/2014/main" id="{88FD13DC-EC7A-C2A6-F64D-E8EE4C49CEAD}"/>
              </a:ext>
            </a:extLst>
          </p:cNvPr>
          <p:cNvSpPr/>
          <p:nvPr/>
        </p:nvSpPr>
        <p:spPr>
          <a:xfrm>
            <a:off x="9640280" y="1953719"/>
            <a:ext cx="314071" cy="2832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69" name="Oval 68">
            <a:extLst>
              <a:ext uri="{FF2B5EF4-FFF2-40B4-BE49-F238E27FC236}">
                <a16:creationId xmlns:a16="http://schemas.microsoft.com/office/drawing/2014/main" id="{46C13B61-DBA5-B3A9-A084-321C70882296}"/>
              </a:ext>
            </a:extLst>
          </p:cNvPr>
          <p:cNvSpPr/>
          <p:nvPr/>
        </p:nvSpPr>
        <p:spPr>
          <a:xfrm>
            <a:off x="7242808" y="5900113"/>
            <a:ext cx="314071" cy="2832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71" name="Rectangle 70">
            <a:extLst>
              <a:ext uri="{FF2B5EF4-FFF2-40B4-BE49-F238E27FC236}">
                <a16:creationId xmlns:a16="http://schemas.microsoft.com/office/drawing/2014/main" id="{A0566CCC-55A2-7792-AD6B-A90A5089C754}"/>
              </a:ext>
            </a:extLst>
          </p:cNvPr>
          <p:cNvSpPr/>
          <p:nvPr/>
        </p:nvSpPr>
        <p:spPr>
          <a:xfrm>
            <a:off x="7981813" y="3269224"/>
            <a:ext cx="2091462" cy="19469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9888D8E0-1DFD-D353-CBA0-F6A8541A2C34}"/>
              </a:ext>
            </a:extLst>
          </p:cNvPr>
          <p:cNvSpPr/>
          <p:nvPr/>
        </p:nvSpPr>
        <p:spPr>
          <a:xfrm>
            <a:off x="10091803" y="2348059"/>
            <a:ext cx="2091462" cy="19469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C755C264-3D82-425F-A53C-1913580B2C81}"/>
              </a:ext>
            </a:extLst>
          </p:cNvPr>
          <p:cNvSpPr/>
          <p:nvPr/>
        </p:nvSpPr>
        <p:spPr>
          <a:xfrm>
            <a:off x="11874059" y="2206429"/>
            <a:ext cx="314071" cy="2832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Tree>
    <p:extLst>
      <p:ext uri="{BB962C8B-B14F-4D97-AF65-F5344CB8AC3E}">
        <p14:creationId xmlns:p14="http://schemas.microsoft.com/office/powerpoint/2010/main" val="9089498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5F0F6-B0B2-70EF-69BB-63ADAA810482}"/>
              </a:ext>
            </a:extLst>
          </p:cNvPr>
          <p:cNvSpPr>
            <a:spLocks noGrp="1"/>
          </p:cNvSpPr>
          <p:nvPr>
            <p:ph type="title"/>
          </p:nvPr>
        </p:nvSpPr>
        <p:spPr/>
        <p:txBody>
          <a:bodyPr/>
          <a:lstStyle/>
          <a:p>
            <a:r>
              <a:rPr lang="en-US" dirty="0"/>
              <a:t>NR ProSe L3 UE-to-Network relay - Example</a:t>
            </a:r>
          </a:p>
        </p:txBody>
      </p:sp>
      <p:sp>
        <p:nvSpPr>
          <p:cNvPr id="3" name="Slide Number Placeholder 2">
            <a:extLst>
              <a:ext uri="{FF2B5EF4-FFF2-40B4-BE49-F238E27FC236}">
                <a16:creationId xmlns:a16="http://schemas.microsoft.com/office/drawing/2014/main" id="{3E712576-2343-A4DD-7DF9-710ED384826F}"/>
              </a:ext>
            </a:extLst>
          </p:cNvPr>
          <p:cNvSpPr>
            <a:spLocks noGrp="1"/>
          </p:cNvSpPr>
          <p:nvPr>
            <p:ph type="sldNum" sz="quarter" idx="10"/>
          </p:nvPr>
        </p:nvSpPr>
        <p:spPr/>
        <p:txBody>
          <a:bodyPr/>
          <a:lstStyle/>
          <a:p>
            <a:pPr>
              <a:defRPr/>
            </a:pPr>
            <a:fld id="{0DE4BD5F-8B14-4699-8612-1D3882A88C40}" type="slidenum">
              <a:rPr lang="en-CA" smtClean="0"/>
              <a:pPr>
                <a:defRPr/>
              </a:pPr>
              <a:t>45</a:t>
            </a:fld>
            <a:endParaRPr lang="en-CA" dirty="0"/>
          </a:p>
        </p:txBody>
      </p:sp>
      <p:cxnSp>
        <p:nvCxnSpPr>
          <p:cNvPr id="5" name="Straight Arrow Connector 4">
            <a:extLst>
              <a:ext uri="{FF2B5EF4-FFF2-40B4-BE49-F238E27FC236}">
                <a16:creationId xmlns:a16="http://schemas.microsoft.com/office/drawing/2014/main" id="{96B91FBA-CCBC-8EDD-E9CC-98090ECD71F6}"/>
              </a:ext>
            </a:extLst>
          </p:cNvPr>
          <p:cNvCxnSpPr>
            <a:cxnSpLocks/>
          </p:cNvCxnSpPr>
          <p:nvPr/>
        </p:nvCxnSpPr>
        <p:spPr>
          <a:xfrm flipV="1">
            <a:off x="914400" y="2335219"/>
            <a:ext cx="465978" cy="5038"/>
          </a:xfrm>
          <a:prstGeom prst="straightConnector1">
            <a:avLst/>
          </a:prstGeom>
          <a:noFill/>
          <a:ln w="12700" cap="flat" cmpd="sng" algn="ctr">
            <a:solidFill>
              <a:schemeClr val="tx1"/>
            </a:solidFill>
            <a:prstDash val="solid"/>
            <a:miter lim="800000"/>
            <a:headEnd type="triangle"/>
            <a:tailEnd type="triangle"/>
          </a:ln>
          <a:effectLst/>
        </p:spPr>
      </p:cxnSp>
      <p:sp>
        <p:nvSpPr>
          <p:cNvPr id="6" name="Can 12">
            <a:extLst>
              <a:ext uri="{FF2B5EF4-FFF2-40B4-BE49-F238E27FC236}">
                <a16:creationId xmlns:a16="http://schemas.microsoft.com/office/drawing/2014/main" id="{1D252A1C-7F00-0CB6-D305-E5DE5055C9AD}"/>
              </a:ext>
            </a:extLst>
          </p:cNvPr>
          <p:cNvSpPr/>
          <p:nvPr/>
        </p:nvSpPr>
        <p:spPr>
          <a:xfrm>
            <a:off x="446184" y="2022392"/>
            <a:ext cx="382389" cy="458834"/>
          </a:xfrm>
          <a:prstGeom prst="can">
            <a:avLst/>
          </a:prstGeom>
        </p:spPr>
        <p:style>
          <a:lnRef idx="2">
            <a:schemeClr val="accent3">
              <a:shade val="50000"/>
            </a:schemeClr>
          </a:lnRef>
          <a:fillRef idx="1">
            <a:schemeClr val="accent3"/>
          </a:fillRef>
          <a:effectRef idx="0">
            <a:schemeClr val="accent3"/>
          </a:effectRef>
          <a:fontRef idx="minor">
            <a:schemeClr val="lt1"/>
          </a:fontRef>
        </p:style>
        <p:txBody>
          <a:bodyPr lIns="0" rIns="0" bIns="0" rtlCol="0" anchor="ctr"/>
          <a:lstStyle/>
          <a:p>
            <a:pPr algn="ctr"/>
            <a:endParaRPr lang="en-US" sz="1050" dirty="0">
              <a:solidFill>
                <a:schemeClr val="tx1"/>
              </a:solidFill>
            </a:endParaRPr>
          </a:p>
        </p:txBody>
      </p:sp>
      <p:pic>
        <p:nvPicPr>
          <p:cNvPr id="7" name="Picture 6">
            <a:extLst>
              <a:ext uri="{FF2B5EF4-FFF2-40B4-BE49-F238E27FC236}">
                <a16:creationId xmlns:a16="http://schemas.microsoft.com/office/drawing/2014/main" id="{18CBED01-E28D-EE05-FD4C-0BCBDFB86A79}"/>
              </a:ext>
            </a:extLst>
          </p:cNvPr>
          <p:cNvPicPr>
            <a:picLocks noChangeAspect="1"/>
          </p:cNvPicPr>
          <p:nvPr/>
        </p:nvPicPr>
        <p:blipFill>
          <a:blip r:embed="rId2"/>
          <a:stretch>
            <a:fillRect/>
          </a:stretch>
        </p:blipFill>
        <p:spPr>
          <a:xfrm>
            <a:off x="1063991" y="3493276"/>
            <a:ext cx="480737" cy="498827"/>
          </a:xfrm>
          <a:prstGeom prst="rect">
            <a:avLst/>
          </a:prstGeom>
        </p:spPr>
      </p:pic>
      <p:sp>
        <p:nvSpPr>
          <p:cNvPr id="8" name="TextBox 7">
            <a:extLst>
              <a:ext uri="{FF2B5EF4-FFF2-40B4-BE49-F238E27FC236}">
                <a16:creationId xmlns:a16="http://schemas.microsoft.com/office/drawing/2014/main" id="{07520E9C-988B-BF4D-543D-0266286BE567}"/>
              </a:ext>
            </a:extLst>
          </p:cNvPr>
          <p:cNvSpPr txBox="1"/>
          <p:nvPr/>
        </p:nvSpPr>
        <p:spPr>
          <a:xfrm>
            <a:off x="1133147" y="3087936"/>
            <a:ext cx="163506" cy="179536"/>
          </a:xfrm>
          <a:prstGeom prst="rect">
            <a:avLst/>
          </a:prstGeom>
          <a:noFill/>
        </p:spPr>
        <p:txBody>
          <a:bodyPr wrap="none" lIns="0" tIns="0" rIns="0" bIns="0" rtlCol="0">
            <a:spAutoFit/>
          </a:bodyPr>
          <a:lstStyle/>
          <a:p>
            <a:pPr marL="0" marR="0" lvl="0" indent="0" defTabSz="457200" eaLnBrk="1" fontAlgn="auto" latinLnBrk="0" hangingPunct="1">
              <a:lnSpc>
                <a:spcPts val="14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UL</a:t>
            </a:r>
          </a:p>
        </p:txBody>
      </p:sp>
      <p:sp>
        <p:nvSpPr>
          <p:cNvPr id="9" name="TextBox 8">
            <a:extLst>
              <a:ext uri="{FF2B5EF4-FFF2-40B4-BE49-F238E27FC236}">
                <a16:creationId xmlns:a16="http://schemas.microsoft.com/office/drawing/2014/main" id="{50BA0838-7D98-3E26-70AB-7F2DED47DB82}"/>
              </a:ext>
            </a:extLst>
          </p:cNvPr>
          <p:cNvSpPr txBox="1"/>
          <p:nvPr/>
        </p:nvSpPr>
        <p:spPr>
          <a:xfrm>
            <a:off x="1451817" y="3172054"/>
            <a:ext cx="158698" cy="179536"/>
          </a:xfrm>
          <a:prstGeom prst="rect">
            <a:avLst/>
          </a:prstGeom>
          <a:noFill/>
        </p:spPr>
        <p:txBody>
          <a:bodyPr wrap="none" lIns="0" tIns="0" rIns="0" bIns="0" rtlCol="0">
            <a:spAutoFit/>
          </a:bodyPr>
          <a:lstStyle/>
          <a:p>
            <a:pPr marL="0" marR="0" lvl="0" indent="0" defTabSz="457200" eaLnBrk="1" fontAlgn="auto" latinLnBrk="0" hangingPunct="1">
              <a:lnSpc>
                <a:spcPts val="14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DL</a:t>
            </a:r>
          </a:p>
        </p:txBody>
      </p:sp>
      <p:grpSp>
        <p:nvGrpSpPr>
          <p:cNvPr id="10" name="Group 9">
            <a:extLst>
              <a:ext uri="{FF2B5EF4-FFF2-40B4-BE49-F238E27FC236}">
                <a16:creationId xmlns:a16="http://schemas.microsoft.com/office/drawing/2014/main" id="{E86BFFDE-7351-125C-7410-F5673A6D6E5C}"/>
              </a:ext>
            </a:extLst>
          </p:cNvPr>
          <p:cNvGrpSpPr/>
          <p:nvPr/>
        </p:nvGrpSpPr>
        <p:grpSpPr>
          <a:xfrm rot="17724234">
            <a:off x="1054777" y="3168665"/>
            <a:ext cx="640080" cy="89124"/>
            <a:chOff x="8269871" y="4928141"/>
            <a:chExt cx="1021563" cy="89124"/>
          </a:xfrm>
        </p:grpSpPr>
        <p:cxnSp>
          <p:nvCxnSpPr>
            <p:cNvPr id="11" name="Straight Arrow Connector 10">
              <a:extLst>
                <a:ext uri="{FF2B5EF4-FFF2-40B4-BE49-F238E27FC236}">
                  <a16:creationId xmlns:a16="http://schemas.microsoft.com/office/drawing/2014/main" id="{75C0CAD0-C98A-F513-A8B9-B39D14706E1D}"/>
                </a:ext>
              </a:extLst>
            </p:cNvPr>
            <p:cNvCxnSpPr>
              <a:cxnSpLocks/>
            </p:cNvCxnSpPr>
            <p:nvPr/>
          </p:nvCxnSpPr>
          <p:spPr>
            <a:xfrm>
              <a:off x="8269871" y="4928141"/>
              <a:ext cx="1021563" cy="0"/>
            </a:xfrm>
            <a:prstGeom prst="straightConnector1">
              <a:avLst/>
            </a:prstGeom>
            <a:noFill/>
            <a:ln w="38100" cap="flat" cmpd="sng" algn="ctr">
              <a:solidFill>
                <a:schemeClr val="accent2"/>
              </a:solidFill>
              <a:prstDash val="solid"/>
              <a:miter lim="800000"/>
              <a:headEnd type="none"/>
              <a:tailEnd type="triangle"/>
            </a:ln>
            <a:effectLst/>
          </p:spPr>
        </p:cxnSp>
        <p:cxnSp>
          <p:nvCxnSpPr>
            <p:cNvPr id="12" name="Straight Arrow Connector 11">
              <a:extLst>
                <a:ext uri="{FF2B5EF4-FFF2-40B4-BE49-F238E27FC236}">
                  <a16:creationId xmlns:a16="http://schemas.microsoft.com/office/drawing/2014/main" id="{6438EE0D-FD85-1B04-9471-98406A458478}"/>
                </a:ext>
              </a:extLst>
            </p:cNvPr>
            <p:cNvCxnSpPr>
              <a:cxnSpLocks/>
            </p:cNvCxnSpPr>
            <p:nvPr/>
          </p:nvCxnSpPr>
          <p:spPr>
            <a:xfrm flipH="1">
              <a:off x="8269871" y="5017265"/>
              <a:ext cx="960603" cy="0"/>
            </a:xfrm>
            <a:prstGeom prst="straightConnector1">
              <a:avLst/>
            </a:prstGeom>
            <a:noFill/>
            <a:ln w="38100" cap="flat" cmpd="sng" algn="ctr">
              <a:solidFill>
                <a:schemeClr val="accent2"/>
              </a:solidFill>
              <a:prstDash val="solid"/>
              <a:miter lim="800000"/>
              <a:headEnd type="none"/>
              <a:tailEnd type="triangle"/>
            </a:ln>
            <a:effectLst/>
          </p:spPr>
        </p:cxnSp>
      </p:grpSp>
      <p:pic>
        <p:nvPicPr>
          <p:cNvPr id="13" name="Picture 12">
            <a:extLst>
              <a:ext uri="{FF2B5EF4-FFF2-40B4-BE49-F238E27FC236}">
                <a16:creationId xmlns:a16="http://schemas.microsoft.com/office/drawing/2014/main" id="{CB1110F9-B575-3B5B-9549-DE47F98CD37A}"/>
              </a:ext>
            </a:extLst>
          </p:cNvPr>
          <p:cNvPicPr>
            <a:picLocks noChangeAspect="1"/>
          </p:cNvPicPr>
          <p:nvPr/>
        </p:nvPicPr>
        <p:blipFill>
          <a:blip r:embed="rId2">
            <a:duotone>
              <a:prstClr val="black"/>
              <a:srgbClr val="D499EF">
                <a:tint val="45000"/>
                <a:satMod val="400000"/>
              </a:srgbClr>
            </a:duotone>
          </a:blip>
          <a:stretch>
            <a:fillRect/>
          </a:stretch>
        </p:blipFill>
        <p:spPr>
          <a:xfrm>
            <a:off x="344909" y="4983562"/>
            <a:ext cx="480737" cy="480737"/>
          </a:xfrm>
          <a:prstGeom prst="rect">
            <a:avLst/>
          </a:prstGeom>
        </p:spPr>
      </p:pic>
      <p:cxnSp>
        <p:nvCxnSpPr>
          <p:cNvPr id="14" name="Straight Arrow Connector 13">
            <a:extLst>
              <a:ext uri="{FF2B5EF4-FFF2-40B4-BE49-F238E27FC236}">
                <a16:creationId xmlns:a16="http://schemas.microsoft.com/office/drawing/2014/main" id="{4DB91EFA-A268-4F10-59F6-905063ABE29A}"/>
              </a:ext>
            </a:extLst>
          </p:cNvPr>
          <p:cNvCxnSpPr>
            <a:cxnSpLocks/>
          </p:cNvCxnSpPr>
          <p:nvPr/>
        </p:nvCxnSpPr>
        <p:spPr>
          <a:xfrm flipH="1">
            <a:off x="774586" y="4501084"/>
            <a:ext cx="291320" cy="530730"/>
          </a:xfrm>
          <a:prstGeom prst="straightConnector1">
            <a:avLst/>
          </a:prstGeom>
          <a:noFill/>
          <a:ln w="38100" cap="flat" cmpd="sng" algn="ctr">
            <a:solidFill>
              <a:schemeClr val="accent4"/>
            </a:solidFill>
            <a:prstDash val="solid"/>
            <a:miter lim="800000"/>
            <a:headEnd type="triangle"/>
            <a:tailEnd type="triangle"/>
          </a:ln>
          <a:effectLst/>
        </p:spPr>
      </p:cxnSp>
      <p:sp>
        <p:nvSpPr>
          <p:cNvPr id="15" name="TextBox 14">
            <a:extLst>
              <a:ext uri="{FF2B5EF4-FFF2-40B4-BE49-F238E27FC236}">
                <a16:creationId xmlns:a16="http://schemas.microsoft.com/office/drawing/2014/main" id="{1DC9D19B-8AE7-7BC5-6291-29498DE8FE17}"/>
              </a:ext>
            </a:extLst>
          </p:cNvPr>
          <p:cNvSpPr txBox="1"/>
          <p:nvPr/>
        </p:nvSpPr>
        <p:spPr>
          <a:xfrm>
            <a:off x="733860" y="4620781"/>
            <a:ext cx="134652" cy="179536"/>
          </a:xfrm>
          <a:prstGeom prst="rect">
            <a:avLst/>
          </a:prstGeom>
          <a:noFill/>
        </p:spPr>
        <p:txBody>
          <a:bodyPr wrap="none" lIns="0" tIns="0" rIns="0" bIns="0" rtlCol="0">
            <a:spAutoFit/>
          </a:bodyPr>
          <a:lstStyle>
            <a:defPPr>
              <a:defRPr lang="en-US"/>
            </a:defPPr>
            <a:lvl1pPr marR="0" lvl="0" indent="0" defTabSz="457200" fontAlgn="auto">
              <a:lnSpc>
                <a:spcPts val="1400"/>
              </a:lnSpc>
              <a:spcBef>
                <a:spcPts val="0"/>
              </a:spcBef>
              <a:spcAft>
                <a:spcPts val="0"/>
              </a:spcAft>
              <a:buClrTx/>
              <a:buSzTx/>
              <a:buFontTx/>
              <a:buNone/>
              <a:tabLst/>
              <a:defRPr kumimoji="0" sz="1200" b="0" i="0" u="none" strike="noStrike" kern="0" cap="none" spc="0" normalizeH="0" baseline="0">
                <a:ln>
                  <a:noFill/>
                </a:ln>
                <a:solidFill>
                  <a:prstClr val="black"/>
                </a:solidFill>
                <a:effectLst/>
                <a:uLnTx/>
                <a:uFillTx/>
              </a:defRPr>
            </a:lvl1pPr>
          </a:lstStyle>
          <a:p>
            <a:r>
              <a:rPr lang="en-US" dirty="0"/>
              <a:t>SL</a:t>
            </a:r>
          </a:p>
        </p:txBody>
      </p:sp>
      <p:pic>
        <p:nvPicPr>
          <p:cNvPr id="16" name="Picture 15">
            <a:extLst>
              <a:ext uri="{FF2B5EF4-FFF2-40B4-BE49-F238E27FC236}">
                <a16:creationId xmlns:a16="http://schemas.microsoft.com/office/drawing/2014/main" id="{19E55C3D-BC7B-CDE7-EF1C-9D94C4673263}"/>
              </a:ext>
            </a:extLst>
          </p:cNvPr>
          <p:cNvPicPr>
            <a:picLocks noChangeAspect="1"/>
          </p:cNvPicPr>
          <p:nvPr/>
        </p:nvPicPr>
        <p:blipFill>
          <a:blip r:embed="rId2">
            <a:duotone>
              <a:schemeClr val="accent6">
                <a:shade val="45000"/>
                <a:satMod val="135000"/>
              </a:schemeClr>
              <a:prstClr val="white"/>
            </a:duotone>
          </a:blip>
          <a:stretch>
            <a:fillRect/>
          </a:stretch>
        </p:blipFill>
        <p:spPr>
          <a:xfrm>
            <a:off x="2273528" y="3482337"/>
            <a:ext cx="480737" cy="498827"/>
          </a:xfrm>
          <a:prstGeom prst="rect">
            <a:avLst/>
          </a:prstGeom>
        </p:spPr>
      </p:pic>
      <p:pic>
        <p:nvPicPr>
          <p:cNvPr id="17" name="Picture 16">
            <a:extLst>
              <a:ext uri="{FF2B5EF4-FFF2-40B4-BE49-F238E27FC236}">
                <a16:creationId xmlns:a16="http://schemas.microsoft.com/office/drawing/2014/main" id="{412B6772-EDD6-1E7D-E665-37DCCD279CCC}"/>
              </a:ext>
            </a:extLst>
          </p:cNvPr>
          <p:cNvPicPr>
            <a:picLocks noChangeAspect="1"/>
          </p:cNvPicPr>
          <p:nvPr/>
        </p:nvPicPr>
        <p:blipFill>
          <a:blip r:embed="rId2">
            <a:duotone>
              <a:prstClr val="black"/>
              <a:srgbClr val="D499EF">
                <a:tint val="45000"/>
                <a:satMod val="400000"/>
              </a:srgbClr>
            </a:duotone>
          </a:blip>
          <a:stretch>
            <a:fillRect/>
          </a:stretch>
        </p:blipFill>
        <p:spPr>
          <a:xfrm>
            <a:off x="1562116" y="4983562"/>
            <a:ext cx="480737" cy="480737"/>
          </a:xfrm>
          <a:prstGeom prst="rect">
            <a:avLst/>
          </a:prstGeom>
        </p:spPr>
      </p:pic>
      <p:cxnSp>
        <p:nvCxnSpPr>
          <p:cNvPr id="18" name="Straight Arrow Connector 17">
            <a:extLst>
              <a:ext uri="{FF2B5EF4-FFF2-40B4-BE49-F238E27FC236}">
                <a16:creationId xmlns:a16="http://schemas.microsoft.com/office/drawing/2014/main" id="{7587A82E-AF4F-26EB-7BF9-A16FB7A3567C}"/>
              </a:ext>
            </a:extLst>
          </p:cNvPr>
          <p:cNvCxnSpPr>
            <a:cxnSpLocks/>
          </p:cNvCxnSpPr>
          <p:nvPr/>
        </p:nvCxnSpPr>
        <p:spPr>
          <a:xfrm>
            <a:off x="1419080" y="4501084"/>
            <a:ext cx="238535" cy="530730"/>
          </a:xfrm>
          <a:prstGeom prst="straightConnector1">
            <a:avLst/>
          </a:prstGeom>
          <a:noFill/>
          <a:ln w="38100" cap="flat" cmpd="sng" algn="ctr">
            <a:solidFill>
              <a:schemeClr val="accent4"/>
            </a:solidFill>
            <a:prstDash val="solid"/>
            <a:miter lim="800000"/>
            <a:headEnd type="triangle"/>
            <a:tailEnd type="triangle"/>
          </a:ln>
          <a:effectLst/>
        </p:spPr>
      </p:cxnSp>
      <p:sp>
        <p:nvSpPr>
          <p:cNvPr id="19" name="TextBox 18">
            <a:extLst>
              <a:ext uri="{FF2B5EF4-FFF2-40B4-BE49-F238E27FC236}">
                <a16:creationId xmlns:a16="http://schemas.microsoft.com/office/drawing/2014/main" id="{132D23C3-FF20-565C-96FD-5A31AA1AFC62}"/>
              </a:ext>
            </a:extLst>
          </p:cNvPr>
          <p:cNvSpPr txBox="1"/>
          <p:nvPr/>
        </p:nvSpPr>
        <p:spPr>
          <a:xfrm>
            <a:off x="1590289" y="4643663"/>
            <a:ext cx="134652" cy="179536"/>
          </a:xfrm>
          <a:prstGeom prst="rect">
            <a:avLst/>
          </a:prstGeom>
          <a:noFill/>
        </p:spPr>
        <p:txBody>
          <a:bodyPr wrap="none" lIns="0" tIns="0" rIns="0" bIns="0" rtlCol="0">
            <a:spAutoFit/>
          </a:bodyPr>
          <a:lstStyle>
            <a:defPPr>
              <a:defRPr lang="en-US"/>
            </a:defPPr>
            <a:lvl1pPr marR="0" lvl="0" indent="0" defTabSz="457200" fontAlgn="auto">
              <a:lnSpc>
                <a:spcPts val="1400"/>
              </a:lnSpc>
              <a:spcBef>
                <a:spcPts val="0"/>
              </a:spcBef>
              <a:spcAft>
                <a:spcPts val="0"/>
              </a:spcAft>
              <a:buClrTx/>
              <a:buSzTx/>
              <a:buFontTx/>
              <a:buNone/>
              <a:tabLst/>
              <a:defRPr kumimoji="0" sz="1200" b="0" i="0" u="none" strike="noStrike" kern="0" cap="none" spc="0" normalizeH="0" baseline="0">
                <a:ln>
                  <a:noFill/>
                </a:ln>
                <a:solidFill>
                  <a:prstClr val="black"/>
                </a:solidFill>
                <a:effectLst/>
                <a:uLnTx/>
                <a:uFillTx/>
              </a:defRPr>
            </a:lvl1pPr>
          </a:lstStyle>
          <a:p>
            <a:r>
              <a:rPr lang="en-US" dirty="0"/>
              <a:t>SL</a:t>
            </a:r>
          </a:p>
        </p:txBody>
      </p:sp>
      <p:grpSp>
        <p:nvGrpSpPr>
          <p:cNvPr id="20" name="Group 19">
            <a:extLst>
              <a:ext uri="{FF2B5EF4-FFF2-40B4-BE49-F238E27FC236}">
                <a16:creationId xmlns:a16="http://schemas.microsoft.com/office/drawing/2014/main" id="{6F03F982-6337-80CE-F7FF-549FD5C80537}"/>
              </a:ext>
            </a:extLst>
          </p:cNvPr>
          <p:cNvGrpSpPr/>
          <p:nvPr/>
        </p:nvGrpSpPr>
        <p:grpSpPr>
          <a:xfrm rot="3313871">
            <a:off x="1845726" y="3157397"/>
            <a:ext cx="640080" cy="89124"/>
            <a:chOff x="8269871" y="4928141"/>
            <a:chExt cx="1021563" cy="89124"/>
          </a:xfrm>
        </p:grpSpPr>
        <p:cxnSp>
          <p:nvCxnSpPr>
            <p:cNvPr id="21" name="Straight Arrow Connector 20">
              <a:extLst>
                <a:ext uri="{FF2B5EF4-FFF2-40B4-BE49-F238E27FC236}">
                  <a16:creationId xmlns:a16="http://schemas.microsoft.com/office/drawing/2014/main" id="{AA5E43E9-6F4A-645D-CBA6-B3E27FF4BE1E}"/>
                </a:ext>
              </a:extLst>
            </p:cNvPr>
            <p:cNvCxnSpPr>
              <a:cxnSpLocks/>
            </p:cNvCxnSpPr>
            <p:nvPr/>
          </p:nvCxnSpPr>
          <p:spPr>
            <a:xfrm>
              <a:off x="8269871" y="4928141"/>
              <a:ext cx="1021563" cy="0"/>
            </a:xfrm>
            <a:prstGeom prst="straightConnector1">
              <a:avLst/>
            </a:prstGeom>
            <a:noFill/>
            <a:ln w="38100" cap="flat" cmpd="sng" algn="ctr">
              <a:solidFill>
                <a:schemeClr val="accent2"/>
              </a:solidFill>
              <a:prstDash val="solid"/>
              <a:miter lim="800000"/>
              <a:headEnd type="none"/>
              <a:tailEnd type="triangle"/>
            </a:ln>
            <a:effectLst/>
          </p:spPr>
        </p:cxnSp>
        <p:cxnSp>
          <p:nvCxnSpPr>
            <p:cNvPr id="22" name="Straight Arrow Connector 21">
              <a:extLst>
                <a:ext uri="{FF2B5EF4-FFF2-40B4-BE49-F238E27FC236}">
                  <a16:creationId xmlns:a16="http://schemas.microsoft.com/office/drawing/2014/main" id="{5CA65150-AFCF-51FF-1B99-C8295A73B25E}"/>
                </a:ext>
              </a:extLst>
            </p:cNvPr>
            <p:cNvCxnSpPr>
              <a:cxnSpLocks/>
            </p:cNvCxnSpPr>
            <p:nvPr/>
          </p:nvCxnSpPr>
          <p:spPr>
            <a:xfrm flipH="1">
              <a:off x="8269871" y="5017265"/>
              <a:ext cx="960603" cy="0"/>
            </a:xfrm>
            <a:prstGeom prst="straightConnector1">
              <a:avLst/>
            </a:prstGeom>
            <a:noFill/>
            <a:ln w="38100" cap="flat" cmpd="sng" algn="ctr">
              <a:solidFill>
                <a:schemeClr val="accent2"/>
              </a:solidFill>
              <a:prstDash val="solid"/>
              <a:miter lim="800000"/>
              <a:headEnd type="none"/>
              <a:tailEnd type="triangle"/>
            </a:ln>
            <a:effectLst/>
          </p:spPr>
        </p:cxnSp>
      </p:grpSp>
      <p:sp>
        <p:nvSpPr>
          <p:cNvPr id="23" name="TextBox 22">
            <a:extLst>
              <a:ext uri="{FF2B5EF4-FFF2-40B4-BE49-F238E27FC236}">
                <a16:creationId xmlns:a16="http://schemas.microsoft.com/office/drawing/2014/main" id="{43C3E0FE-6966-562A-F13D-61EAD8E40053}"/>
              </a:ext>
            </a:extLst>
          </p:cNvPr>
          <p:cNvSpPr txBox="1"/>
          <p:nvPr/>
        </p:nvSpPr>
        <p:spPr>
          <a:xfrm>
            <a:off x="1961850" y="3199315"/>
            <a:ext cx="163506" cy="179536"/>
          </a:xfrm>
          <a:prstGeom prst="rect">
            <a:avLst/>
          </a:prstGeom>
          <a:noFill/>
        </p:spPr>
        <p:txBody>
          <a:bodyPr wrap="none" lIns="0" tIns="0" rIns="0" bIns="0" rtlCol="0">
            <a:spAutoFit/>
          </a:bodyPr>
          <a:lstStyle/>
          <a:p>
            <a:pPr marL="0" marR="0" lvl="0" indent="0" defTabSz="457200" eaLnBrk="1" fontAlgn="auto" latinLnBrk="0" hangingPunct="1">
              <a:lnSpc>
                <a:spcPts val="14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UL</a:t>
            </a:r>
          </a:p>
        </p:txBody>
      </p:sp>
      <p:sp>
        <p:nvSpPr>
          <p:cNvPr id="24" name="TextBox 23">
            <a:extLst>
              <a:ext uri="{FF2B5EF4-FFF2-40B4-BE49-F238E27FC236}">
                <a16:creationId xmlns:a16="http://schemas.microsoft.com/office/drawing/2014/main" id="{FC6AACEE-573B-6F53-171F-505170CA2AA0}"/>
              </a:ext>
            </a:extLst>
          </p:cNvPr>
          <p:cNvSpPr txBox="1"/>
          <p:nvPr/>
        </p:nvSpPr>
        <p:spPr>
          <a:xfrm>
            <a:off x="2229613" y="3041267"/>
            <a:ext cx="158698" cy="179536"/>
          </a:xfrm>
          <a:prstGeom prst="rect">
            <a:avLst/>
          </a:prstGeom>
          <a:noFill/>
        </p:spPr>
        <p:txBody>
          <a:bodyPr wrap="none" lIns="0" tIns="0" rIns="0" bIns="0" rtlCol="0">
            <a:spAutoFit/>
          </a:bodyPr>
          <a:lstStyle/>
          <a:p>
            <a:pPr marL="0" marR="0" lvl="0" indent="0" defTabSz="457200" eaLnBrk="1" fontAlgn="auto" latinLnBrk="0" hangingPunct="1">
              <a:lnSpc>
                <a:spcPts val="14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DL</a:t>
            </a:r>
          </a:p>
        </p:txBody>
      </p:sp>
      <p:sp>
        <p:nvSpPr>
          <p:cNvPr id="25" name="TextBox 24">
            <a:extLst>
              <a:ext uri="{FF2B5EF4-FFF2-40B4-BE49-F238E27FC236}">
                <a16:creationId xmlns:a16="http://schemas.microsoft.com/office/drawing/2014/main" id="{BEBE905E-D665-802B-0802-DD4B065708B0}"/>
              </a:ext>
            </a:extLst>
          </p:cNvPr>
          <p:cNvSpPr txBox="1"/>
          <p:nvPr/>
        </p:nvSpPr>
        <p:spPr>
          <a:xfrm>
            <a:off x="1866111" y="3950087"/>
            <a:ext cx="1166567" cy="393313"/>
          </a:xfrm>
          <a:prstGeom prst="rect">
            <a:avLst/>
          </a:prstGeom>
          <a:noFill/>
        </p:spPr>
        <p:txBody>
          <a:bodyPr wrap="square" lIns="0" tIns="0" rIns="0" bIns="0" rtlCol="0" anchor="ctr" anchorCtr="0">
            <a:spAutoFit/>
          </a:bodyPr>
          <a:lstStyle/>
          <a:p>
            <a:pPr marL="0" marR="0" lvl="0" indent="0" algn="ctr" defTabSz="457200" eaLnBrk="1" fontAlgn="auto" latinLnBrk="0" hangingPunct="1">
              <a:lnSpc>
                <a:spcPts val="1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accent6"/>
                </a:solidFill>
                <a:effectLst/>
                <a:uLnTx/>
                <a:uFillTx/>
              </a:rPr>
              <a:t>UE1</a:t>
            </a: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chemeClr val="accent6"/>
                </a:solidFill>
              </a:rPr>
              <a:t>Node ID: 1</a:t>
            </a:r>
            <a:endParaRPr kumimoji="0" lang="en-US" sz="1200" b="0" i="0" u="none" strike="noStrike" kern="0" cap="none" spc="0" normalizeH="0" baseline="0" noProof="0" dirty="0">
              <a:ln>
                <a:noFill/>
              </a:ln>
              <a:solidFill>
                <a:schemeClr val="accent6"/>
              </a:solidFill>
              <a:effectLst/>
              <a:uLnTx/>
              <a:uFillTx/>
            </a:endParaRP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chemeClr val="accent6"/>
                </a:solidFill>
              </a:rPr>
              <a:t>IPv4 </a:t>
            </a:r>
            <a:r>
              <a:rPr lang="en-US" sz="1200" kern="0" dirty="0" err="1">
                <a:solidFill>
                  <a:schemeClr val="accent6"/>
                </a:solidFill>
              </a:rPr>
              <a:t>addr</a:t>
            </a:r>
            <a:r>
              <a:rPr lang="en-US" sz="1200" kern="0" dirty="0">
                <a:solidFill>
                  <a:schemeClr val="accent6"/>
                </a:solidFill>
              </a:rPr>
              <a:t>: 7.0.0.2 </a:t>
            </a:r>
            <a:endParaRPr kumimoji="0" lang="en-US" sz="1200" b="0" i="0" u="none" strike="noStrike" kern="0" cap="none" spc="0" normalizeH="0" baseline="0" noProof="0" dirty="0">
              <a:ln>
                <a:noFill/>
              </a:ln>
              <a:solidFill>
                <a:schemeClr val="accent6"/>
              </a:solidFill>
              <a:effectLst/>
              <a:uLnTx/>
              <a:uFillTx/>
            </a:endParaRPr>
          </a:p>
        </p:txBody>
      </p:sp>
      <p:sp>
        <p:nvSpPr>
          <p:cNvPr id="26" name="TextBox 25">
            <a:extLst>
              <a:ext uri="{FF2B5EF4-FFF2-40B4-BE49-F238E27FC236}">
                <a16:creationId xmlns:a16="http://schemas.microsoft.com/office/drawing/2014/main" id="{8FECFE05-2974-659B-8719-920DDB8A5F9C}"/>
              </a:ext>
            </a:extLst>
          </p:cNvPr>
          <p:cNvSpPr txBox="1"/>
          <p:nvPr/>
        </p:nvSpPr>
        <p:spPr>
          <a:xfrm>
            <a:off x="-253" y="2508115"/>
            <a:ext cx="1252226" cy="393313"/>
          </a:xfrm>
          <a:prstGeom prst="rect">
            <a:avLst/>
          </a:prstGeom>
          <a:noFill/>
        </p:spPr>
        <p:txBody>
          <a:bodyPr wrap="square" lIns="0" tIns="0" rIns="0" bIns="0" rtlCol="0" anchor="ctr" anchorCtr="0">
            <a:spAutoFit/>
          </a:bodyPr>
          <a:lstStyle/>
          <a:p>
            <a:pPr marL="0" marR="0" lvl="0" indent="0" algn="ctr" defTabSz="457200" eaLnBrk="1" fontAlgn="auto" latinLnBrk="0" hangingPunct="1">
              <a:lnSpc>
                <a:spcPts val="1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4D3325"/>
                </a:solidFill>
                <a:effectLst/>
                <a:uLnTx/>
                <a:uFillTx/>
              </a:rPr>
              <a:t>Remote Host</a:t>
            </a: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rgbClr val="4D3325"/>
                </a:solidFill>
              </a:rPr>
              <a:t>Node ID: 9</a:t>
            </a: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rgbClr val="4D3325"/>
                </a:solidFill>
              </a:rPr>
              <a:t>IPv4 </a:t>
            </a:r>
            <a:r>
              <a:rPr lang="en-US" sz="1200" kern="0" dirty="0" err="1">
                <a:solidFill>
                  <a:srgbClr val="4D3325"/>
                </a:solidFill>
              </a:rPr>
              <a:t>addr</a:t>
            </a:r>
            <a:r>
              <a:rPr lang="en-US" sz="1200" kern="0" dirty="0">
                <a:solidFill>
                  <a:srgbClr val="4D3325"/>
                </a:solidFill>
              </a:rPr>
              <a:t>: 1.0.0.2  </a:t>
            </a:r>
            <a:endParaRPr kumimoji="0" lang="en-US" sz="1200" b="0" i="0" u="none" strike="noStrike" kern="0" cap="none" spc="0" normalizeH="0" baseline="0" noProof="0" dirty="0">
              <a:ln>
                <a:noFill/>
              </a:ln>
              <a:solidFill>
                <a:srgbClr val="4D3325"/>
              </a:solidFill>
              <a:effectLst/>
              <a:uLnTx/>
              <a:uFillTx/>
            </a:endParaRPr>
          </a:p>
        </p:txBody>
      </p:sp>
      <p:sp>
        <p:nvSpPr>
          <p:cNvPr id="27" name="TextBox 26">
            <a:extLst>
              <a:ext uri="{FF2B5EF4-FFF2-40B4-BE49-F238E27FC236}">
                <a16:creationId xmlns:a16="http://schemas.microsoft.com/office/drawing/2014/main" id="{98CA3228-EF92-754E-8C46-34854A92EF01}"/>
              </a:ext>
            </a:extLst>
          </p:cNvPr>
          <p:cNvSpPr txBox="1"/>
          <p:nvPr/>
        </p:nvSpPr>
        <p:spPr>
          <a:xfrm>
            <a:off x="675063" y="3952984"/>
            <a:ext cx="1166567" cy="521553"/>
          </a:xfrm>
          <a:prstGeom prst="rect">
            <a:avLst/>
          </a:prstGeom>
          <a:noFill/>
        </p:spPr>
        <p:txBody>
          <a:bodyPr wrap="square" lIns="0" tIns="0" rIns="0" bIns="0" rtlCol="0" anchor="ctr" anchorCtr="0">
            <a:spAutoFit/>
          </a:bodyPr>
          <a:lstStyle/>
          <a:p>
            <a:pPr marL="0" marR="0" lvl="0" indent="0" algn="ctr" defTabSz="457200" eaLnBrk="1" fontAlgn="auto" latinLnBrk="0" hangingPunct="1">
              <a:lnSpc>
                <a:spcPts val="1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accent1"/>
                </a:solidFill>
                <a:effectLst/>
                <a:uLnTx/>
                <a:uFillTx/>
              </a:rPr>
              <a:t>UE2</a:t>
            </a: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chemeClr val="accent1"/>
                </a:solidFill>
              </a:rPr>
              <a:t>Node ID: 2</a:t>
            </a: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chemeClr val="accent1"/>
                </a:solidFill>
              </a:rPr>
              <a:t>L2ID: 2</a:t>
            </a:r>
            <a:endParaRPr kumimoji="0" lang="en-US" sz="1200" b="0" i="0" u="none" strike="noStrike" kern="0" cap="none" spc="0" normalizeH="0" baseline="0" noProof="0" dirty="0">
              <a:ln>
                <a:noFill/>
              </a:ln>
              <a:solidFill>
                <a:schemeClr val="accent1"/>
              </a:solidFill>
              <a:effectLst/>
              <a:uLnTx/>
              <a:uFillTx/>
            </a:endParaRP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chemeClr val="accent1"/>
                </a:solidFill>
              </a:rPr>
              <a:t>IPv4 </a:t>
            </a:r>
            <a:r>
              <a:rPr lang="en-US" sz="1200" kern="0" dirty="0" err="1">
                <a:solidFill>
                  <a:schemeClr val="accent1"/>
                </a:solidFill>
              </a:rPr>
              <a:t>addr</a:t>
            </a:r>
            <a:r>
              <a:rPr lang="en-US" sz="1200" kern="0" dirty="0">
                <a:solidFill>
                  <a:schemeClr val="accent1"/>
                </a:solidFill>
              </a:rPr>
              <a:t>: 7.0.0.3 </a:t>
            </a:r>
            <a:endParaRPr kumimoji="0" lang="en-US" sz="1200" b="0" i="0" u="none" strike="noStrike" kern="0" cap="none" spc="0" normalizeH="0" baseline="0" noProof="0" dirty="0">
              <a:ln>
                <a:noFill/>
              </a:ln>
              <a:solidFill>
                <a:schemeClr val="accent1"/>
              </a:solidFill>
              <a:effectLst/>
              <a:uLnTx/>
              <a:uFillTx/>
            </a:endParaRPr>
          </a:p>
        </p:txBody>
      </p:sp>
      <p:sp>
        <p:nvSpPr>
          <p:cNvPr id="28" name="TextBox 27">
            <a:extLst>
              <a:ext uri="{FF2B5EF4-FFF2-40B4-BE49-F238E27FC236}">
                <a16:creationId xmlns:a16="http://schemas.microsoft.com/office/drawing/2014/main" id="{C6967648-426A-3064-63E9-78B43DA4DBB1}"/>
              </a:ext>
            </a:extLst>
          </p:cNvPr>
          <p:cNvSpPr txBox="1"/>
          <p:nvPr/>
        </p:nvSpPr>
        <p:spPr>
          <a:xfrm>
            <a:off x="-47134" y="5498247"/>
            <a:ext cx="1166567" cy="521553"/>
          </a:xfrm>
          <a:prstGeom prst="rect">
            <a:avLst/>
          </a:prstGeom>
          <a:noFill/>
        </p:spPr>
        <p:txBody>
          <a:bodyPr wrap="square" lIns="0" tIns="0" rIns="0" bIns="0" rtlCol="0" anchor="ctr" anchorCtr="0">
            <a:spAutoFit/>
          </a:bodyPr>
          <a:lstStyle/>
          <a:p>
            <a:pPr marL="0" marR="0" lvl="0" indent="0" algn="ctr" defTabSz="457200" eaLnBrk="1" fontAlgn="auto" latinLnBrk="0" hangingPunct="1">
              <a:lnSpc>
                <a:spcPts val="1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7030A0"/>
                </a:solidFill>
                <a:effectLst/>
                <a:uLnTx/>
                <a:uFillTx/>
              </a:rPr>
              <a:t>UE3</a:t>
            </a: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rgbClr val="7030A0"/>
                </a:solidFill>
              </a:rPr>
              <a:t>Node ID: 3</a:t>
            </a: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rgbClr val="7030A0"/>
                </a:solidFill>
              </a:rPr>
              <a:t>L2ID: 3</a:t>
            </a:r>
            <a:endParaRPr kumimoji="0" lang="en-US" sz="1200" b="0" i="0" u="none" strike="noStrike" kern="0" cap="none" spc="0" normalizeH="0" baseline="0" noProof="0" dirty="0">
              <a:ln>
                <a:noFill/>
              </a:ln>
              <a:solidFill>
                <a:srgbClr val="7030A0"/>
              </a:solidFill>
              <a:effectLst/>
              <a:uLnTx/>
              <a:uFillTx/>
            </a:endParaRP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rgbClr val="7030A0"/>
                </a:solidFill>
              </a:rPr>
              <a:t>IPv4 </a:t>
            </a:r>
            <a:r>
              <a:rPr lang="en-US" sz="1200" kern="0" dirty="0" err="1">
                <a:solidFill>
                  <a:srgbClr val="7030A0"/>
                </a:solidFill>
              </a:rPr>
              <a:t>addr</a:t>
            </a:r>
            <a:r>
              <a:rPr lang="en-US" sz="1200" kern="0" dirty="0">
                <a:solidFill>
                  <a:srgbClr val="7030A0"/>
                </a:solidFill>
              </a:rPr>
              <a:t>: 7.0.0.4 </a:t>
            </a:r>
            <a:endParaRPr kumimoji="0" lang="en-US" sz="1200" b="0" i="0" u="none" strike="noStrike" kern="0" cap="none" spc="0" normalizeH="0" baseline="0" noProof="0" dirty="0">
              <a:ln>
                <a:noFill/>
              </a:ln>
              <a:solidFill>
                <a:srgbClr val="7030A0"/>
              </a:solidFill>
              <a:effectLst/>
              <a:uLnTx/>
              <a:uFillTx/>
            </a:endParaRPr>
          </a:p>
        </p:txBody>
      </p:sp>
      <p:sp>
        <p:nvSpPr>
          <p:cNvPr id="29" name="TextBox 28">
            <a:extLst>
              <a:ext uri="{FF2B5EF4-FFF2-40B4-BE49-F238E27FC236}">
                <a16:creationId xmlns:a16="http://schemas.microsoft.com/office/drawing/2014/main" id="{40E9FAF4-CF6F-B235-9283-417867CAEBF4}"/>
              </a:ext>
            </a:extLst>
          </p:cNvPr>
          <p:cNvSpPr txBox="1"/>
          <p:nvPr/>
        </p:nvSpPr>
        <p:spPr>
          <a:xfrm>
            <a:off x="1219200" y="5498247"/>
            <a:ext cx="1166567" cy="521553"/>
          </a:xfrm>
          <a:prstGeom prst="rect">
            <a:avLst/>
          </a:prstGeom>
          <a:noFill/>
        </p:spPr>
        <p:txBody>
          <a:bodyPr wrap="square" lIns="0" tIns="0" rIns="0" bIns="0" rtlCol="0" anchor="ctr" anchorCtr="0">
            <a:spAutoFit/>
          </a:bodyPr>
          <a:lstStyle/>
          <a:p>
            <a:pPr marL="0" marR="0" lvl="0" indent="0" algn="ctr" defTabSz="457200" eaLnBrk="1" fontAlgn="auto" latinLnBrk="0" hangingPunct="1">
              <a:lnSpc>
                <a:spcPts val="1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7030A0"/>
                </a:solidFill>
                <a:effectLst/>
                <a:uLnTx/>
                <a:uFillTx/>
              </a:rPr>
              <a:t>UE4</a:t>
            </a: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rgbClr val="7030A0"/>
                </a:solidFill>
              </a:rPr>
              <a:t>Node ID: 4</a:t>
            </a: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rgbClr val="7030A0"/>
                </a:solidFill>
              </a:rPr>
              <a:t>L2ID: 4</a:t>
            </a:r>
            <a:endParaRPr kumimoji="0" lang="en-US" sz="1200" b="0" i="0" u="none" strike="noStrike" kern="0" cap="none" spc="0" normalizeH="0" baseline="0" noProof="0" dirty="0">
              <a:ln>
                <a:noFill/>
              </a:ln>
              <a:solidFill>
                <a:srgbClr val="7030A0"/>
              </a:solidFill>
              <a:effectLst/>
              <a:uLnTx/>
              <a:uFillTx/>
            </a:endParaRP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rgbClr val="7030A0"/>
                </a:solidFill>
              </a:rPr>
              <a:t>IPv4 </a:t>
            </a:r>
            <a:r>
              <a:rPr lang="en-US" sz="1200" kern="0" dirty="0" err="1">
                <a:solidFill>
                  <a:srgbClr val="7030A0"/>
                </a:solidFill>
              </a:rPr>
              <a:t>addr</a:t>
            </a:r>
            <a:r>
              <a:rPr lang="en-US" sz="1200" kern="0" dirty="0">
                <a:solidFill>
                  <a:srgbClr val="7030A0"/>
                </a:solidFill>
              </a:rPr>
              <a:t>: 7.0.0.5</a:t>
            </a:r>
            <a:endParaRPr kumimoji="0" lang="en-US" sz="1200" b="0" i="0" u="none" strike="noStrike" kern="0" cap="none" spc="0" normalizeH="0" baseline="0" noProof="0" dirty="0">
              <a:ln>
                <a:noFill/>
              </a:ln>
              <a:solidFill>
                <a:srgbClr val="7030A0"/>
              </a:solidFill>
              <a:effectLst/>
              <a:uLnTx/>
              <a:uFillTx/>
            </a:endParaRPr>
          </a:p>
        </p:txBody>
      </p:sp>
      <p:sp>
        <p:nvSpPr>
          <p:cNvPr id="30" name="TextBox 29">
            <a:extLst>
              <a:ext uri="{FF2B5EF4-FFF2-40B4-BE49-F238E27FC236}">
                <a16:creationId xmlns:a16="http://schemas.microsoft.com/office/drawing/2014/main" id="{3D4526F5-BDF6-014D-BC3C-1429850D6716}"/>
              </a:ext>
            </a:extLst>
          </p:cNvPr>
          <p:cNvSpPr txBox="1"/>
          <p:nvPr/>
        </p:nvSpPr>
        <p:spPr>
          <a:xfrm>
            <a:off x="496528" y="3700001"/>
            <a:ext cx="685830" cy="136832"/>
          </a:xfrm>
          <a:prstGeom prst="rect">
            <a:avLst/>
          </a:prstGeom>
          <a:noFill/>
        </p:spPr>
        <p:txBody>
          <a:bodyPr wrap="square" lIns="0" tIns="0" rIns="0" bIns="0" rtlCol="0" anchor="ctr" anchorCtr="0">
            <a:spAutoFit/>
          </a:bodyPr>
          <a:lstStyle/>
          <a:p>
            <a:pPr marL="0" marR="0" lvl="0" indent="0" algn="ctr" defTabSz="457200" eaLnBrk="1" fontAlgn="auto" latinLnBrk="0" hangingPunct="1">
              <a:lnSpc>
                <a:spcPts val="1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accent1"/>
                </a:solidFill>
                <a:effectLst/>
                <a:uLnTx/>
                <a:uFillTx/>
              </a:rPr>
              <a:t>Relay UE</a:t>
            </a:r>
          </a:p>
        </p:txBody>
      </p:sp>
      <p:sp>
        <p:nvSpPr>
          <p:cNvPr id="31" name="TextBox 30">
            <a:extLst>
              <a:ext uri="{FF2B5EF4-FFF2-40B4-BE49-F238E27FC236}">
                <a16:creationId xmlns:a16="http://schemas.microsoft.com/office/drawing/2014/main" id="{536C3B2E-C1D8-4F74-5809-2A8FFA8625BA}"/>
              </a:ext>
            </a:extLst>
          </p:cNvPr>
          <p:cNvSpPr txBox="1"/>
          <p:nvPr/>
        </p:nvSpPr>
        <p:spPr>
          <a:xfrm>
            <a:off x="732605" y="5216200"/>
            <a:ext cx="772450" cy="265073"/>
          </a:xfrm>
          <a:prstGeom prst="rect">
            <a:avLst/>
          </a:prstGeom>
          <a:noFill/>
        </p:spPr>
        <p:txBody>
          <a:bodyPr wrap="square" lIns="0" tIns="0" rIns="0" bIns="0" rtlCol="0" anchor="ctr" anchorCtr="0">
            <a:spAutoFit/>
          </a:bodyPr>
          <a:lstStyle/>
          <a:p>
            <a:pPr marL="0" marR="0" lvl="0" indent="0" algn="ctr" defTabSz="457200" eaLnBrk="1" fontAlgn="auto" latinLnBrk="0" hangingPunct="1">
              <a:lnSpc>
                <a:spcPts val="1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7030A0"/>
                </a:solidFill>
                <a:effectLst/>
                <a:uLnTx/>
                <a:uFillTx/>
              </a:rPr>
              <a:t>Remote UEs</a:t>
            </a:r>
          </a:p>
          <a:p>
            <a:pPr marL="0" marR="0" lvl="0" indent="0" algn="ctr" defTabSz="457200" eaLnBrk="1" fontAlgn="auto" latinLnBrk="0" hangingPunct="1">
              <a:lnSpc>
                <a:spcPts val="1000"/>
              </a:lnSpc>
              <a:spcBef>
                <a:spcPts val="0"/>
              </a:spcBef>
              <a:spcAft>
                <a:spcPts val="0"/>
              </a:spcAft>
              <a:buClrTx/>
              <a:buSzTx/>
              <a:buFontTx/>
              <a:buNone/>
              <a:tabLst/>
              <a:defRPr/>
            </a:pPr>
            <a:r>
              <a:rPr lang="en-US" sz="1200" kern="0" dirty="0">
                <a:solidFill>
                  <a:srgbClr val="7030A0"/>
                </a:solidFill>
              </a:rPr>
              <a:t> </a:t>
            </a:r>
            <a:endParaRPr kumimoji="0" lang="en-US" sz="1200" b="0" i="0" u="none" strike="noStrike" kern="0" cap="none" spc="0" normalizeH="0" baseline="0" noProof="0" dirty="0">
              <a:ln>
                <a:noFill/>
              </a:ln>
              <a:solidFill>
                <a:srgbClr val="7030A0"/>
              </a:solidFill>
              <a:effectLst/>
              <a:uLnTx/>
              <a:uFillTx/>
            </a:endParaRPr>
          </a:p>
        </p:txBody>
      </p:sp>
      <p:sp>
        <p:nvSpPr>
          <p:cNvPr id="32" name="TextBox 31">
            <a:extLst>
              <a:ext uri="{FF2B5EF4-FFF2-40B4-BE49-F238E27FC236}">
                <a16:creationId xmlns:a16="http://schemas.microsoft.com/office/drawing/2014/main" id="{6F596C5D-5306-33FC-C94C-3F5C89F9315B}"/>
              </a:ext>
            </a:extLst>
          </p:cNvPr>
          <p:cNvSpPr txBox="1"/>
          <p:nvPr/>
        </p:nvSpPr>
        <p:spPr>
          <a:xfrm>
            <a:off x="1579622" y="3659158"/>
            <a:ext cx="847309" cy="265073"/>
          </a:xfrm>
          <a:prstGeom prst="rect">
            <a:avLst/>
          </a:prstGeom>
          <a:noFill/>
        </p:spPr>
        <p:txBody>
          <a:bodyPr wrap="square" lIns="0" tIns="0" rIns="0" bIns="0" rtlCol="0" anchor="ctr" anchorCtr="0">
            <a:spAutoFit/>
          </a:bodyPr>
          <a:lstStyle/>
          <a:p>
            <a:pPr marL="0" marR="0" lvl="0" indent="0" algn="ctr" defTabSz="457200" eaLnBrk="1" fontAlgn="auto" latinLnBrk="0" hangingPunct="1">
              <a:lnSpc>
                <a:spcPts val="1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accent6"/>
                </a:solidFill>
                <a:effectLst/>
                <a:uLnTx/>
                <a:uFillTx/>
              </a:rPr>
              <a:t>In-network </a:t>
            </a:r>
          </a:p>
          <a:p>
            <a:pPr marL="0" marR="0" lvl="0" indent="0" algn="ctr" defTabSz="457200" eaLnBrk="1" fontAlgn="auto" latinLnBrk="0" hangingPunct="1">
              <a:lnSpc>
                <a:spcPts val="1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accent6"/>
                </a:solidFill>
                <a:effectLst/>
                <a:uLnTx/>
                <a:uFillTx/>
              </a:rPr>
              <a:t> UE</a:t>
            </a:r>
            <a:r>
              <a:rPr lang="en-US" sz="1200" kern="0" dirty="0">
                <a:solidFill>
                  <a:schemeClr val="accent6"/>
                </a:solidFill>
              </a:rPr>
              <a:t> </a:t>
            </a:r>
            <a:endParaRPr kumimoji="0" lang="en-US" sz="1200" b="0" i="0" u="none" strike="noStrike" kern="0" cap="none" spc="0" normalizeH="0" baseline="0" noProof="0" dirty="0">
              <a:ln>
                <a:noFill/>
              </a:ln>
              <a:solidFill>
                <a:schemeClr val="accent6"/>
              </a:solidFill>
              <a:effectLst/>
              <a:uLnTx/>
              <a:uFillTx/>
            </a:endParaRPr>
          </a:p>
        </p:txBody>
      </p:sp>
      <p:grpSp>
        <p:nvGrpSpPr>
          <p:cNvPr id="33" name="Group 32">
            <a:extLst>
              <a:ext uri="{FF2B5EF4-FFF2-40B4-BE49-F238E27FC236}">
                <a16:creationId xmlns:a16="http://schemas.microsoft.com/office/drawing/2014/main" id="{CFAB5BEE-7CE9-94B4-46CB-73BB0BB8F23F}"/>
              </a:ext>
            </a:extLst>
          </p:cNvPr>
          <p:cNvGrpSpPr/>
          <p:nvPr/>
        </p:nvGrpSpPr>
        <p:grpSpPr>
          <a:xfrm>
            <a:off x="1225045" y="1564803"/>
            <a:ext cx="1004184" cy="1397181"/>
            <a:chOff x="2220658" y="1781117"/>
            <a:chExt cx="1004184" cy="1397181"/>
          </a:xfrm>
        </p:grpSpPr>
        <p:pic>
          <p:nvPicPr>
            <p:cNvPr id="34" name="Picture 33">
              <a:extLst>
                <a:ext uri="{FF2B5EF4-FFF2-40B4-BE49-F238E27FC236}">
                  <a16:creationId xmlns:a16="http://schemas.microsoft.com/office/drawing/2014/main" id="{E7F78419-0134-0BF7-9113-55828F7B240D}"/>
                </a:ext>
              </a:extLst>
            </p:cNvPr>
            <p:cNvPicPr>
              <a:picLocks noChangeAspect="1"/>
            </p:cNvPicPr>
            <p:nvPr/>
          </p:nvPicPr>
          <p:blipFill>
            <a:blip r:embed="rId3">
              <a:grayscl/>
            </a:blip>
            <a:stretch>
              <a:fillRect/>
            </a:stretch>
          </p:blipFill>
          <p:spPr>
            <a:xfrm>
              <a:off x="2434078" y="2001710"/>
              <a:ext cx="603121" cy="1072109"/>
            </a:xfrm>
            <a:prstGeom prst="rect">
              <a:avLst/>
            </a:prstGeom>
          </p:spPr>
        </p:pic>
        <p:grpSp>
          <p:nvGrpSpPr>
            <p:cNvPr id="35" name="Group 34">
              <a:extLst>
                <a:ext uri="{FF2B5EF4-FFF2-40B4-BE49-F238E27FC236}">
                  <a16:creationId xmlns:a16="http://schemas.microsoft.com/office/drawing/2014/main" id="{259E3004-16CC-C2CE-720B-337E5F5034A6}"/>
                </a:ext>
              </a:extLst>
            </p:cNvPr>
            <p:cNvGrpSpPr/>
            <p:nvPr/>
          </p:nvGrpSpPr>
          <p:grpSpPr>
            <a:xfrm>
              <a:off x="2220658" y="1792042"/>
              <a:ext cx="837068" cy="750606"/>
              <a:chOff x="357766" y="1115891"/>
              <a:chExt cx="901022" cy="901023"/>
            </a:xfrm>
          </p:grpSpPr>
          <p:sp>
            <p:nvSpPr>
              <p:cNvPr id="41" name="Arc 40">
                <a:extLst>
                  <a:ext uri="{FF2B5EF4-FFF2-40B4-BE49-F238E27FC236}">
                    <a16:creationId xmlns:a16="http://schemas.microsoft.com/office/drawing/2014/main" id="{B7172582-5A66-7944-9565-BB47E5ED671E}"/>
                  </a:ext>
                </a:extLst>
              </p:cNvPr>
              <p:cNvSpPr/>
              <p:nvPr/>
            </p:nvSpPr>
            <p:spPr>
              <a:xfrm rot="2823098">
                <a:off x="577166" y="1267518"/>
                <a:ext cx="582099" cy="621959"/>
              </a:xfrm>
              <a:prstGeom prst="arc">
                <a:avLst/>
              </a:prstGeom>
              <a:no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457200" eaLnBrk="1" fontAlgn="auto" latinLnBrk="0" hangingPunct="1">
                  <a:lnSpc>
                    <a:spcPts val="14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42" name="Arc 41">
                <a:extLst>
                  <a:ext uri="{FF2B5EF4-FFF2-40B4-BE49-F238E27FC236}">
                    <a16:creationId xmlns:a16="http://schemas.microsoft.com/office/drawing/2014/main" id="{D8531910-10EE-1E84-F97B-C1EED455D91D}"/>
                  </a:ext>
                </a:extLst>
              </p:cNvPr>
              <p:cNvSpPr>
                <a:spLocks noChangeAspect="1"/>
              </p:cNvSpPr>
              <p:nvPr/>
            </p:nvSpPr>
            <p:spPr>
              <a:xfrm rot="2823098">
                <a:off x="357765" y="1115892"/>
                <a:ext cx="901023" cy="901022"/>
              </a:xfrm>
              <a:prstGeom prst="arc">
                <a:avLst/>
              </a:prstGeom>
              <a:no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457200" eaLnBrk="1" fontAlgn="auto" latinLnBrk="0" hangingPunct="1">
                  <a:lnSpc>
                    <a:spcPts val="14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3" name="Arc 42">
                <a:extLst>
                  <a:ext uri="{FF2B5EF4-FFF2-40B4-BE49-F238E27FC236}">
                    <a16:creationId xmlns:a16="http://schemas.microsoft.com/office/drawing/2014/main" id="{A45AA3E6-5715-42B4-A2FE-99A615B82BD7}"/>
                  </a:ext>
                </a:extLst>
              </p:cNvPr>
              <p:cNvSpPr/>
              <p:nvPr/>
            </p:nvSpPr>
            <p:spPr>
              <a:xfrm rot="2823098">
                <a:off x="718935" y="1375408"/>
                <a:ext cx="369279" cy="359475"/>
              </a:xfrm>
              <a:prstGeom prst="arc">
                <a:avLst/>
              </a:prstGeom>
              <a:no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457200" eaLnBrk="1" fontAlgn="auto" latinLnBrk="0" hangingPunct="1">
                  <a:lnSpc>
                    <a:spcPts val="14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sp>
          <p:nvSpPr>
            <p:cNvPr id="36" name="TextBox 35">
              <a:extLst>
                <a:ext uri="{FF2B5EF4-FFF2-40B4-BE49-F238E27FC236}">
                  <a16:creationId xmlns:a16="http://schemas.microsoft.com/office/drawing/2014/main" id="{8FDC92B9-3D08-5F81-FE9E-4FDDB5946F12}"/>
                </a:ext>
              </a:extLst>
            </p:cNvPr>
            <p:cNvSpPr txBox="1"/>
            <p:nvPr/>
          </p:nvSpPr>
          <p:spPr>
            <a:xfrm>
              <a:off x="2524155" y="2989528"/>
              <a:ext cx="341440" cy="188770"/>
            </a:xfrm>
            <a:prstGeom prst="rect">
              <a:avLst/>
            </a:prstGeom>
            <a:noFill/>
          </p:spPr>
          <p:txBody>
            <a:bodyPr wrap="none" lIns="0" tIns="0" rIns="0" bIns="0" rtlCol="0">
              <a:spAutoFit/>
            </a:bodyPr>
            <a:lstStyle/>
            <a:p>
              <a:pPr marL="0" marR="0" lvl="0" indent="0" defTabSz="457200" eaLnBrk="1" fontAlgn="auto" latinLnBrk="0" hangingPunct="1">
                <a:lnSpc>
                  <a:spcPts val="1400"/>
                </a:lnSpc>
                <a:spcBef>
                  <a:spcPts val="0"/>
                </a:spcBef>
                <a:spcAft>
                  <a:spcPts val="0"/>
                </a:spcAft>
                <a:buClrTx/>
                <a:buSzTx/>
                <a:buFontTx/>
                <a:buNone/>
                <a:tabLst/>
                <a:defRPr/>
              </a:pPr>
              <a:r>
                <a:rPr kumimoji="0" lang="en-US" sz="1600" b="0" i="0" u="none" strike="noStrike" kern="0" cap="none" spc="0" normalizeH="0" baseline="0" noProof="0" dirty="0" err="1">
                  <a:ln>
                    <a:noFill/>
                  </a:ln>
                  <a:solidFill>
                    <a:prstClr val="black"/>
                  </a:solidFill>
                  <a:effectLst/>
                  <a:uLnTx/>
                  <a:uFillTx/>
                </a:rPr>
                <a:t>gNB</a:t>
              </a:r>
              <a:endParaRPr kumimoji="0" lang="en-US" sz="1600" b="0" i="0" u="none" strike="noStrike" kern="0" cap="none" spc="0" normalizeH="0" baseline="0" noProof="0" dirty="0">
                <a:ln>
                  <a:noFill/>
                </a:ln>
                <a:solidFill>
                  <a:prstClr val="black"/>
                </a:solidFill>
                <a:effectLst/>
                <a:uLnTx/>
                <a:uFillTx/>
              </a:endParaRPr>
            </a:p>
          </p:txBody>
        </p:sp>
        <p:grpSp>
          <p:nvGrpSpPr>
            <p:cNvPr id="37" name="Group 36">
              <a:extLst>
                <a:ext uri="{FF2B5EF4-FFF2-40B4-BE49-F238E27FC236}">
                  <a16:creationId xmlns:a16="http://schemas.microsoft.com/office/drawing/2014/main" id="{145D3BC1-2F8E-40D8-FBC9-33642008F89C}"/>
                </a:ext>
              </a:extLst>
            </p:cNvPr>
            <p:cNvGrpSpPr/>
            <p:nvPr/>
          </p:nvGrpSpPr>
          <p:grpSpPr>
            <a:xfrm flipH="1">
              <a:off x="2387774" y="1781117"/>
              <a:ext cx="837068" cy="750605"/>
              <a:chOff x="3905070" y="3294725"/>
              <a:chExt cx="837068" cy="750605"/>
            </a:xfrm>
          </p:grpSpPr>
          <p:sp>
            <p:nvSpPr>
              <p:cNvPr id="38" name="Arc 37">
                <a:extLst>
                  <a:ext uri="{FF2B5EF4-FFF2-40B4-BE49-F238E27FC236}">
                    <a16:creationId xmlns:a16="http://schemas.microsoft.com/office/drawing/2014/main" id="{0F90C53D-D65D-FA96-C5E1-9780863CC989}"/>
                  </a:ext>
                </a:extLst>
              </p:cNvPr>
              <p:cNvSpPr/>
              <p:nvPr/>
            </p:nvSpPr>
            <p:spPr>
              <a:xfrm rot="2823098">
                <a:off x="4136827" y="3391197"/>
                <a:ext cx="484923" cy="577813"/>
              </a:xfrm>
              <a:prstGeom prst="arc">
                <a:avLst/>
              </a:prstGeom>
              <a:no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457200" eaLnBrk="1" fontAlgn="auto" latinLnBrk="0" hangingPunct="1">
                  <a:lnSpc>
                    <a:spcPts val="14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9" name="Arc 38">
                <a:extLst>
                  <a:ext uri="{FF2B5EF4-FFF2-40B4-BE49-F238E27FC236}">
                    <a16:creationId xmlns:a16="http://schemas.microsoft.com/office/drawing/2014/main" id="{1F85D893-4D0B-05C2-4911-93DC257C6624}"/>
                  </a:ext>
                </a:extLst>
              </p:cNvPr>
              <p:cNvSpPr>
                <a:spLocks noChangeAspect="1"/>
              </p:cNvSpPr>
              <p:nvPr/>
            </p:nvSpPr>
            <p:spPr>
              <a:xfrm rot="2823098">
                <a:off x="3948301" y="3251494"/>
                <a:ext cx="750605" cy="837068"/>
              </a:xfrm>
              <a:prstGeom prst="arc">
                <a:avLst/>
              </a:prstGeom>
              <a:no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457200" eaLnBrk="1" fontAlgn="auto" latinLnBrk="0" hangingPunct="1">
                  <a:lnSpc>
                    <a:spcPts val="14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0" name="Arc 39">
                <a:extLst>
                  <a:ext uri="{FF2B5EF4-FFF2-40B4-BE49-F238E27FC236}">
                    <a16:creationId xmlns:a16="http://schemas.microsoft.com/office/drawing/2014/main" id="{3A7204D9-BBE4-CEA6-0CDF-903727F48DEA}"/>
                  </a:ext>
                </a:extLst>
              </p:cNvPr>
              <p:cNvSpPr/>
              <p:nvPr/>
            </p:nvSpPr>
            <p:spPr>
              <a:xfrm rot="2823098">
                <a:off x="4258322" y="3493670"/>
                <a:ext cx="307631" cy="333960"/>
              </a:xfrm>
              <a:prstGeom prst="arc">
                <a:avLst/>
              </a:prstGeom>
              <a:no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457200" eaLnBrk="1" fontAlgn="auto" latinLnBrk="0" hangingPunct="1">
                  <a:lnSpc>
                    <a:spcPts val="14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sp>
        <p:nvSpPr>
          <p:cNvPr id="47" name="TextBox 46">
            <a:extLst>
              <a:ext uri="{FF2B5EF4-FFF2-40B4-BE49-F238E27FC236}">
                <a16:creationId xmlns:a16="http://schemas.microsoft.com/office/drawing/2014/main" id="{75D7A6C1-C58C-3DB3-4F8E-03A90A876D36}"/>
              </a:ext>
            </a:extLst>
          </p:cNvPr>
          <p:cNvSpPr txBox="1"/>
          <p:nvPr/>
        </p:nvSpPr>
        <p:spPr>
          <a:xfrm>
            <a:off x="4648200" y="783293"/>
            <a:ext cx="2743200" cy="369332"/>
          </a:xfrm>
          <a:prstGeom prst="rect">
            <a:avLst/>
          </a:prstGeom>
          <a:noFill/>
        </p:spPr>
        <p:txBody>
          <a:bodyPr wrap="square">
            <a:spAutoFit/>
          </a:bodyPr>
          <a:lstStyle/>
          <a:p>
            <a:r>
              <a:rPr lang="en-US" b="0" dirty="0">
                <a:solidFill>
                  <a:schemeClr val="accent1"/>
                </a:solidFill>
                <a:effectLst/>
                <a:latin typeface="Consolas" panose="020B0609020204030204" pitchFamily="49" charset="0"/>
              </a:rPr>
              <a:t>nr-prose-l3-relay.cc</a:t>
            </a:r>
          </a:p>
        </p:txBody>
      </p:sp>
      <p:sp>
        <p:nvSpPr>
          <p:cNvPr id="51" name="TextBox 50">
            <a:extLst>
              <a:ext uri="{FF2B5EF4-FFF2-40B4-BE49-F238E27FC236}">
                <a16:creationId xmlns:a16="http://schemas.microsoft.com/office/drawing/2014/main" id="{75292C2B-8E1D-58F6-62B8-19C9828CCC1C}"/>
              </a:ext>
            </a:extLst>
          </p:cNvPr>
          <p:cNvSpPr txBox="1"/>
          <p:nvPr/>
        </p:nvSpPr>
        <p:spPr>
          <a:xfrm>
            <a:off x="3132218" y="1715294"/>
            <a:ext cx="2584041" cy="338554"/>
          </a:xfrm>
          <a:prstGeom prst="rect">
            <a:avLst/>
          </a:prstGeom>
          <a:noFill/>
        </p:spPr>
        <p:txBody>
          <a:bodyPr wrap="none" rtlCol="0">
            <a:spAutoFit/>
          </a:bodyPr>
          <a:lstStyle/>
          <a:p>
            <a:pPr algn="l"/>
            <a:r>
              <a:rPr lang="en-US" sz="1600" dirty="0">
                <a:solidFill>
                  <a:srgbClr val="0070C0"/>
                </a:solidFill>
              </a:rPr>
              <a:t>Simulation output files (1/2):</a:t>
            </a:r>
          </a:p>
        </p:txBody>
      </p:sp>
      <p:pic>
        <p:nvPicPr>
          <p:cNvPr id="45" name="Picture 44">
            <a:extLst>
              <a:ext uri="{FF2B5EF4-FFF2-40B4-BE49-F238E27FC236}">
                <a16:creationId xmlns:a16="http://schemas.microsoft.com/office/drawing/2014/main" id="{6F7552BA-6EFB-D061-3512-528374A6878A}"/>
              </a:ext>
            </a:extLst>
          </p:cNvPr>
          <p:cNvPicPr>
            <a:picLocks noChangeAspect="1"/>
          </p:cNvPicPr>
          <p:nvPr/>
        </p:nvPicPr>
        <p:blipFill>
          <a:blip r:embed="rId4"/>
          <a:stretch>
            <a:fillRect/>
          </a:stretch>
        </p:blipFill>
        <p:spPr>
          <a:xfrm>
            <a:off x="3425792" y="2030932"/>
            <a:ext cx="4467849" cy="724001"/>
          </a:xfrm>
          <a:prstGeom prst="rect">
            <a:avLst/>
          </a:prstGeom>
        </p:spPr>
      </p:pic>
      <p:pic>
        <p:nvPicPr>
          <p:cNvPr id="48" name="Picture 47">
            <a:extLst>
              <a:ext uri="{FF2B5EF4-FFF2-40B4-BE49-F238E27FC236}">
                <a16:creationId xmlns:a16="http://schemas.microsoft.com/office/drawing/2014/main" id="{D5DEAB87-8713-67AC-68F9-A0728514396B}"/>
              </a:ext>
            </a:extLst>
          </p:cNvPr>
          <p:cNvPicPr>
            <a:picLocks noChangeAspect="1"/>
          </p:cNvPicPr>
          <p:nvPr/>
        </p:nvPicPr>
        <p:blipFill>
          <a:blip r:embed="rId5"/>
          <a:stretch>
            <a:fillRect/>
          </a:stretch>
        </p:blipFill>
        <p:spPr>
          <a:xfrm>
            <a:off x="3410417" y="2923977"/>
            <a:ext cx="7554379" cy="1419423"/>
          </a:xfrm>
          <a:prstGeom prst="rect">
            <a:avLst/>
          </a:prstGeom>
        </p:spPr>
      </p:pic>
      <p:pic>
        <p:nvPicPr>
          <p:cNvPr id="52" name="Picture 51">
            <a:extLst>
              <a:ext uri="{FF2B5EF4-FFF2-40B4-BE49-F238E27FC236}">
                <a16:creationId xmlns:a16="http://schemas.microsoft.com/office/drawing/2014/main" id="{07DFE568-6242-BA93-2C77-C3FFD99CA6A8}"/>
              </a:ext>
            </a:extLst>
          </p:cNvPr>
          <p:cNvPicPr>
            <a:picLocks noChangeAspect="1"/>
          </p:cNvPicPr>
          <p:nvPr/>
        </p:nvPicPr>
        <p:blipFill>
          <a:blip r:embed="rId6"/>
          <a:stretch>
            <a:fillRect/>
          </a:stretch>
        </p:blipFill>
        <p:spPr>
          <a:xfrm>
            <a:off x="3410417" y="4620781"/>
            <a:ext cx="7792537" cy="1571844"/>
          </a:xfrm>
          <a:prstGeom prst="rect">
            <a:avLst/>
          </a:prstGeom>
        </p:spPr>
      </p:pic>
      <p:cxnSp>
        <p:nvCxnSpPr>
          <p:cNvPr id="53" name="Connector: Curved 52">
            <a:extLst>
              <a:ext uri="{FF2B5EF4-FFF2-40B4-BE49-F238E27FC236}">
                <a16:creationId xmlns:a16="http://schemas.microsoft.com/office/drawing/2014/main" id="{D16F449F-B628-A7B4-826C-AB575600E1BD}"/>
              </a:ext>
            </a:extLst>
          </p:cNvPr>
          <p:cNvCxnSpPr>
            <a:cxnSpLocks/>
            <a:stCxn id="64" idx="1"/>
            <a:endCxn id="48" idx="1"/>
          </p:cNvCxnSpPr>
          <p:nvPr/>
        </p:nvCxnSpPr>
        <p:spPr>
          <a:xfrm rot="10800000" flipH="1" flipV="1">
            <a:off x="3343507" y="2517807"/>
            <a:ext cx="66909" cy="1115881"/>
          </a:xfrm>
          <a:prstGeom prst="curvedConnector3">
            <a:avLst>
              <a:gd name="adj1" fmla="val -341658"/>
            </a:avLst>
          </a:prstGeom>
          <a:ln w="12700">
            <a:solidFill>
              <a:srgbClr val="FF0000"/>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0D5DAD20-79F8-CD39-B7B6-35E8761DEE0C}"/>
              </a:ext>
            </a:extLst>
          </p:cNvPr>
          <p:cNvSpPr/>
          <p:nvPr/>
        </p:nvSpPr>
        <p:spPr>
          <a:xfrm>
            <a:off x="3343508" y="2453800"/>
            <a:ext cx="4601244" cy="128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7E9E1817-C82E-AFBF-426F-900FFEDF081D}"/>
              </a:ext>
            </a:extLst>
          </p:cNvPr>
          <p:cNvSpPr/>
          <p:nvPr/>
        </p:nvSpPr>
        <p:spPr>
          <a:xfrm>
            <a:off x="3330463" y="2602330"/>
            <a:ext cx="4601244" cy="128016"/>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Connector: Curved 66">
            <a:extLst>
              <a:ext uri="{FF2B5EF4-FFF2-40B4-BE49-F238E27FC236}">
                <a16:creationId xmlns:a16="http://schemas.microsoft.com/office/drawing/2014/main" id="{E06A7E80-95F0-09B6-C552-E878B3010459}"/>
              </a:ext>
            </a:extLst>
          </p:cNvPr>
          <p:cNvCxnSpPr>
            <a:cxnSpLocks/>
            <a:stCxn id="66" idx="1"/>
            <a:endCxn id="52" idx="1"/>
          </p:cNvCxnSpPr>
          <p:nvPr/>
        </p:nvCxnSpPr>
        <p:spPr>
          <a:xfrm rot="10800000" flipH="1" flipV="1">
            <a:off x="3330463" y="2666337"/>
            <a:ext cx="79954" cy="2740365"/>
          </a:xfrm>
          <a:prstGeom prst="curvedConnector3">
            <a:avLst>
              <a:gd name="adj1" fmla="val -285914"/>
            </a:avLst>
          </a:prstGeom>
          <a:ln w="12700">
            <a:solidFill>
              <a:srgbClr val="FF0000"/>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35192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5F0F6-B0B2-70EF-69BB-63ADAA810482}"/>
              </a:ext>
            </a:extLst>
          </p:cNvPr>
          <p:cNvSpPr>
            <a:spLocks noGrp="1"/>
          </p:cNvSpPr>
          <p:nvPr>
            <p:ph type="title"/>
          </p:nvPr>
        </p:nvSpPr>
        <p:spPr/>
        <p:txBody>
          <a:bodyPr/>
          <a:lstStyle/>
          <a:p>
            <a:r>
              <a:rPr lang="en-US" dirty="0"/>
              <a:t>NR ProSe L3 UE-to-Network relay - Example</a:t>
            </a:r>
          </a:p>
        </p:txBody>
      </p:sp>
      <p:sp>
        <p:nvSpPr>
          <p:cNvPr id="3" name="Slide Number Placeholder 2">
            <a:extLst>
              <a:ext uri="{FF2B5EF4-FFF2-40B4-BE49-F238E27FC236}">
                <a16:creationId xmlns:a16="http://schemas.microsoft.com/office/drawing/2014/main" id="{3E712576-2343-A4DD-7DF9-710ED384826F}"/>
              </a:ext>
            </a:extLst>
          </p:cNvPr>
          <p:cNvSpPr>
            <a:spLocks noGrp="1"/>
          </p:cNvSpPr>
          <p:nvPr>
            <p:ph type="sldNum" sz="quarter" idx="10"/>
          </p:nvPr>
        </p:nvSpPr>
        <p:spPr/>
        <p:txBody>
          <a:bodyPr/>
          <a:lstStyle/>
          <a:p>
            <a:pPr>
              <a:defRPr/>
            </a:pPr>
            <a:fld id="{0DE4BD5F-8B14-4699-8612-1D3882A88C40}" type="slidenum">
              <a:rPr lang="en-CA" smtClean="0"/>
              <a:pPr>
                <a:defRPr/>
              </a:pPr>
              <a:t>46</a:t>
            </a:fld>
            <a:endParaRPr lang="en-CA" dirty="0"/>
          </a:p>
        </p:txBody>
      </p:sp>
      <p:sp>
        <p:nvSpPr>
          <p:cNvPr id="47" name="TextBox 46">
            <a:extLst>
              <a:ext uri="{FF2B5EF4-FFF2-40B4-BE49-F238E27FC236}">
                <a16:creationId xmlns:a16="http://schemas.microsoft.com/office/drawing/2014/main" id="{75D7A6C1-C58C-3DB3-4F8E-03A90A876D36}"/>
              </a:ext>
            </a:extLst>
          </p:cNvPr>
          <p:cNvSpPr txBox="1"/>
          <p:nvPr/>
        </p:nvSpPr>
        <p:spPr>
          <a:xfrm>
            <a:off x="4648200" y="783293"/>
            <a:ext cx="2743200" cy="369332"/>
          </a:xfrm>
          <a:prstGeom prst="rect">
            <a:avLst/>
          </a:prstGeom>
          <a:noFill/>
        </p:spPr>
        <p:txBody>
          <a:bodyPr wrap="square">
            <a:spAutoFit/>
          </a:bodyPr>
          <a:lstStyle/>
          <a:p>
            <a:r>
              <a:rPr lang="en-US" b="0" dirty="0">
                <a:solidFill>
                  <a:schemeClr val="accent1"/>
                </a:solidFill>
                <a:effectLst/>
                <a:latin typeface="Consolas" panose="020B0609020204030204" pitchFamily="49" charset="0"/>
              </a:rPr>
              <a:t>nr-prose-l3-relay.cc</a:t>
            </a:r>
          </a:p>
        </p:txBody>
      </p:sp>
      <p:sp>
        <p:nvSpPr>
          <p:cNvPr id="51" name="TextBox 50">
            <a:extLst>
              <a:ext uri="{FF2B5EF4-FFF2-40B4-BE49-F238E27FC236}">
                <a16:creationId xmlns:a16="http://schemas.microsoft.com/office/drawing/2014/main" id="{75292C2B-8E1D-58F6-62B8-19C9828CCC1C}"/>
              </a:ext>
            </a:extLst>
          </p:cNvPr>
          <p:cNvSpPr txBox="1"/>
          <p:nvPr/>
        </p:nvSpPr>
        <p:spPr>
          <a:xfrm>
            <a:off x="3132218" y="1715294"/>
            <a:ext cx="2584041" cy="338554"/>
          </a:xfrm>
          <a:prstGeom prst="rect">
            <a:avLst/>
          </a:prstGeom>
          <a:noFill/>
        </p:spPr>
        <p:txBody>
          <a:bodyPr wrap="none" rtlCol="0">
            <a:spAutoFit/>
          </a:bodyPr>
          <a:lstStyle/>
          <a:p>
            <a:pPr algn="l"/>
            <a:r>
              <a:rPr lang="en-US" sz="1600" dirty="0">
                <a:solidFill>
                  <a:srgbClr val="0070C0"/>
                </a:solidFill>
              </a:rPr>
              <a:t>Simulation output files (2/2):</a:t>
            </a:r>
          </a:p>
        </p:txBody>
      </p:sp>
      <p:pic>
        <p:nvPicPr>
          <p:cNvPr id="45" name="Picture 44">
            <a:extLst>
              <a:ext uri="{FF2B5EF4-FFF2-40B4-BE49-F238E27FC236}">
                <a16:creationId xmlns:a16="http://schemas.microsoft.com/office/drawing/2014/main" id="{6F7552BA-6EFB-D061-3512-528374A6878A}"/>
              </a:ext>
            </a:extLst>
          </p:cNvPr>
          <p:cNvPicPr>
            <a:picLocks noChangeAspect="1"/>
          </p:cNvPicPr>
          <p:nvPr/>
        </p:nvPicPr>
        <p:blipFill>
          <a:blip r:embed="rId2"/>
          <a:stretch>
            <a:fillRect/>
          </a:stretch>
        </p:blipFill>
        <p:spPr>
          <a:xfrm>
            <a:off x="3425792" y="2030932"/>
            <a:ext cx="4467849" cy="724001"/>
          </a:xfrm>
          <a:prstGeom prst="rect">
            <a:avLst/>
          </a:prstGeom>
        </p:spPr>
      </p:pic>
      <p:pic>
        <p:nvPicPr>
          <p:cNvPr id="4" name="Picture 3">
            <a:extLst>
              <a:ext uri="{FF2B5EF4-FFF2-40B4-BE49-F238E27FC236}">
                <a16:creationId xmlns:a16="http://schemas.microsoft.com/office/drawing/2014/main" id="{B0B744CC-32B9-2667-1683-4A26621CA92E}"/>
              </a:ext>
            </a:extLst>
          </p:cNvPr>
          <p:cNvPicPr>
            <a:picLocks noChangeAspect="1"/>
          </p:cNvPicPr>
          <p:nvPr/>
        </p:nvPicPr>
        <p:blipFill>
          <a:blip r:embed="rId3"/>
          <a:stretch>
            <a:fillRect/>
          </a:stretch>
        </p:blipFill>
        <p:spPr>
          <a:xfrm>
            <a:off x="3298476" y="2838218"/>
            <a:ext cx="5544324" cy="190527"/>
          </a:xfrm>
          <a:prstGeom prst="rect">
            <a:avLst/>
          </a:prstGeom>
        </p:spPr>
      </p:pic>
      <p:sp>
        <p:nvSpPr>
          <p:cNvPr id="44" name="Rectangle 43">
            <a:extLst>
              <a:ext uri="{FF2B5EF4-FFF2-40B4-BE49-F238E27FC236}">
                <a16:creationId xmlns:a16="http://schemas.microsoft.com/office/drawing/2014/main" id="{1D05107A-0648-087E-A785-CA94E0BBCC3A}"/>
              </a:ext>
            </a:extLst>
          </p:cNvPr>
          <p:cNvSpPr/>
          <p:nvPr/>
        </p:nvSpPr>
        <p:spPr>
          <a:xfrm>
            <a:off x="3352800" y="2188377"/>
            <a:ext cx="3142712" cy="11637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Connector: Curved 45">
            <a:extLst>
              <a:ext uri="{FF2B5EF4-FFF2-40B4-BE49-F238E27FC236}">
                <a16:creationId xmlns:a16="http://schemas.microsoft.com/office/drawing/2014/main" id="{CC4E6F73-7091-2648-76E7-8BB1B5EEC4F2}"/>
              </a:ext>
            </a:extLst>
          </p:cNvPr>
          <p:cNvCxnSpPr>
            <a:cxnSpLocks/>
            <a:stCxn id="44" idx="1"/>
            <a:endCxn id="4" idx="1"/>
          </p:cNvCxnSpPr>
          <p:nvPr/>
        </p:nvCxnSpPr>
        <p:spPr>
          <a:xfrm rot="10800000" flipV="1">
            <a:off x="3298476" y="2246566"/>
            <a:ext cx="54324" cy="686916"/>
          </a:xfrm>
          <a:prstGeom prst="curvedConnector3">
            <a:avLst>
              <a:gd name="adj1" fmla="val 520808"/>
            </a:avLst>
          </a:prstGeom>
          <a:ln w="12700">
            <a:solidFill>
              <a:srgbClr val="FF0000"/>
            </a:solidFill>
            <a:headEnd type="none" w="med" len="med"/>
            <a:tailEnd type="triangle"/>
          </a:ln>
        </p:spPr>
        <p:style>
          <a:lnRef idx="1">
            <a:schemeClr val="accent1"/>
          </a:lnRef>
          <a:fillRef idx="0">
            <a:schemeClr val="accent1"/>
          </a:fillRef>
          <a:effectRef idx="0">
            <a:schemeClr val="accent1"/>
          </a:effectRef>
          <a:fontRef idx="minor">
            <a:schemeClr val="tx1"/>
          </a:fontRef>
        </p:style>
      </p:cxnSp>
      <p:pic>
        <p:nvPicPr>
          <p:cNvPr id="55" name="Picture 54">
            <a:extLst>
              <a:ext uri="{FF2B5EF4-FFF2-40B4-BE49-F238E27FC236}">
                <a16:creationId xmlns:a16="http://schemas.microsoft.com/office/drawing/2014/main" id="{D79B5EB1-C1D7-2C2D-CBE7-15D287B51A6B}"/>
              </a:ext>
            </a:extLst>
          </p:cNvPr>
          <p:cNvPicPr>
            <a:picLocks noChangeAspect="1"/>
          </p:cNvPicPr>
          <p:nvPr/>
        </p:nvPicPr>
        <p:blipFill>
          <a:blip r:embed="rId4"/>
          <a:stretch>
            <a:fillRect/>
          </a:stretch>
        </p:blipFill>
        <p:spPr>
          <a:xfrm>
            <a:off x="3540026" y="3083535"/>
            <a:ext cx="1419423" cy="590632"/>
          </a:xfrm>
          <a:prstGeom prst="rect">
            <a:avLst/>
          </a:prstGeom>
        </p:spPr>
      </p:pic>
      <p:pic>
        <p:nvPicPr>
          <p:cNvPr id="57" name="Picture 56">
            <a:extLst>
              <a:ext uri="{FF2B5EF4-FFF2-40B4-BE49-F238E27FC236}">
                <a16:creationId xmlns:a16="http://schemas.microsoft.com/office/drawing/2014/main" id="{48B1E5BF-35C1-6345-C62F-EF3A66CF3874}"/>
              </a:ext>
            </a:extLst>
          </p:cNvPr>
          <p:cNvPicPr>
            <a:picLocks noChangeAspect="1"/>
          </p:cNvPicPr>
          <p:nvPr/>
        </p:nvPicPr>
        <p:blipFill>
          <a:blip r:embed="rId5"/>
          <a:stretch>
            <a:fillRect/>
          </a:stretch>
        </p:blipFill>
        <p:spPr>
          <a:xfrm>
            <a:off x="0" y="3719502"/>
            <a:ext cx="12192000" cy="2473434"/>
          </a:xfrm>
          <a:prstGeom prst="rect">
            <a:avLst/>
          </a:prstGeom>
        </p:spPr>
      </p:pic>
    </p:spTree>
    <p:extLst>
      <p:ext uri="{BB962C8B-B14F-4D97-AF65-F5344CB8AC3E}">
        <p14:creationId xmlns:p14="http://schemas.microsoft.com/office/powerpoint/2010/main" val="37728005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565AF1-2350-2B08-8037-B933E91593B2}"/>
              </a:ext>
            </a:extLst>
          </p:cNvPr>
          <p:cNvSpPr>
            <a:spLocks noGrp="1"/>
          </p:cNvSpPr>
          <p:nvPr>
            <p:ph type="title"/>
          </p:nvPr>
        </p:nvSpPr>
        <p:spPr>
          <a:xfrm>
            <a:off x="501874" y="1214040"/>
            <a:ext cx="10515600" cy="2062560"/>
          </a:xfrm>
        </p:spPr>
        <p:txBody>
          <a:bodyPr>
            <a:normAutofit fontScale="90000"/>
          </a:bodyPr>
          <a:lstStyle/>
          <a:p>
            <a:r>
              <a:rPr lang="en-US" dirty="0"/>
              <a:t>L3 U2N Relay selection </a:t>
            </a:r>
            <a:br>
              <a:rPr lang="en-US" dirty="0"/>
            </a:br>
            <a:r>
              <a:rPr lang="en-US" sz="4400" dirty="0"/>
              <a:t>(Integration direct discovery with L3 U2N relay)</a:t>
            </a:r>
            <a:endParaRPr lang="en-US" dirty="0"/>
          </a:p>
        </p:txBody>
      </p:sp>
    </p:spTree>
    <p:extLst>
      <p:ext uri="{BB962C8B-B14F-4D97-AF65-F5344CB8AC3E}">
        <p14:creationId xmlns:p14="http://schemas.microsoft.com/office/powerpoint/2010/main" val="40108096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FD7F3-4AC3-9C0E-9986-3FE4570375A8}"/>
              </a:ext>
            </a:extLst>
          </p:cNvPr>
          <p:cNvSpPr>
            <a:spLocks noGrp="1"/>
          </p:cNvSpPr>
          <p:nvPr>
            <p:ph type="title"/>
          </p:nvPr>
        </p:nvSpPr>
        <p:spPr/>
        <p:txBody>
          <a:bodyPr/>
          <a:lstStyle/>
          <a:p>
            <a:r>
              <a:rPr lang="en-US" dirty="0"/>
              <a:t>NR </a:t>
            </a:r>
            <a:r>
              <a:rPr lang="en-US" dirty="0" err="1"/>
              <a:t>ProSe</a:t>
            </a:r>
            <a:r>
              <a:rPr lang="en-US" dirty="0"/>
              <a:t> relay selection: Overview</a:t>
            </a:r>
          </a:p>
        </p:txBody>
      </p:sp>
      <p:sp>
        <p:nvSpPr>
          <p:cNvPr id="12" name="TextBox 11">
            <a:extLst>
              <a:ext uri="{FF2B5EF4-FFF2-40B4-BE49-F238E27FC236}">
                <a16:creationId xmlns:a16="http://schemas.microsoft.com/office/drawing/2014/main" id="{FF44418F-435F-B757-2369-CC2F83A4E530}"/>
              </a:ext>
            </a:extLst>
          </p:cNvPr>
          <p:cNvSpPr txBox="1"/>
          <p:nvPr/>
        </p:nvSpPr>
        <p:spPr>
          <a:xfrm>
            <a:off x="228600" y="1225689"/>
            <a:ext cx="11734800" cy="2954655"/>
          </a:xfrm>
          <a:prstGeom prst="rect">
            <a:avLst/>
          </a:prstGeom>
          <a:noFill/>
        </p:spPr>
        <p:txBody>
          <a:bodyPr wrap="square">
            <a:spAutoFit/>
          </a:bodyPr>
          <a:lstStyle/>
          <a:p>
            <a:pPr marL="285750" indent="-285750">
              <a:buFont typeface="Arial" panose="020B0604020202020204" pitchFamily="34" charset="0"/>
              <a:buChar char="•"/>
            </a:pPr>
            <a:r>
              <a:rPr lang="en-US" dirty="0"/>
              <a:t>The 5G </a:t>
            </a:r>
            <a:r>
              <a:rPr lang="en-US" dirty="0" err="1"/>
              <a:t>ProSe</a:t>
            </a:r>
            <a:r>
              <a:rPr lang="en-US" dirty="0"/>
              <a:t> remote UE triggers the relay selection procedure if is authorized to act as a remote UE towards a UE-to-network (U2N) relay UE and already obtained a list of UE-to-network relay UE candidate(s) fulfilling </a:t>
            </a:r>
            <a:r>
              <a:rPr lang="en-US" dirty="0" err="1"/>
              <a:t>ProSe</a:t>
            </a:r>
            <a:r>
              <a:rPr lang="en-US" dirty="0"/>
              <a:t> layer criteria and other lower layers criteria.</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 Reselection is triggered if:</a:t>
            </a:r>
          </a:p>
          <a:p>
            <a:pPr marL="742950" lvl="1" indent="-285750">
              <a:buFont typeface="Arial" panose="020B0604020202020204" pitchFamily="34" charset="0"/>
              <a:buChar char="•"/>
            </a:pPr>
            <a:r>
              <a:rPr lang="en-US" sz="1600" dirty="0"/>
              <a:t>the previously selected relay is no longer available; or</a:t>
            </a:r>
          </a:p>
          <a:p>
            <a:pPr marL="742950" lvl="1" indent="-285750">
              <a:buFont typeface="Arial" panose="020B0604020202020204" pitchFamily="34" charset="0"/>
              <a:buChar char="•"/>
            </a:pPr>
            <a:r>
              <a:rPr lang="en-US" sz="1600" dirty="0"/>
              <a:t>the relay configuration parameters have been updated and the relay no longer fulfil the selection requirements; or</a:t>
            </a:r>
          </a:p>
          <a:p>
            <a:pPr marL="742950" lvl="1" indent="-285750">
              <a:buFont typeface="Arial" panose="020B0604020202020204" pitchFamily="34" charset="0"/>
              <a:buChar char="•"/>
            </a:pPr>
            <a:r>
              <a:rPr lang="en-US" sz="1600" dirty="0"/>
              <a:t>the remote received a PROSE DIRECT LINK ESTABLISHMENT REJECT message or a PROSE DIRECT LINK RELEASE REQUEST from the relay; or</a:t>
            </a:r>
          </a:p>
          <a:p>
            <a:pPr marL="742950" lvl="1" indent="-285750">
              <a:buFont typeface="Arial" panose="020B0604020202020204" pitchFamily="34" charset="0"/>
              <a:buChar char="•"/>
            </a:pPr>
            <a:r>
              <a:rPr lang="en-US" sz="1600" dirty="0"/>
              <a:t>No response is obtained after the transmission of multiple PROSE DIRECT LINK ESTABLISHMENT REQUEST or PROSE DIRECT LINK KEEPALIVE REQUEST messages.</a:t>
            </a:r>
          </a:p>
        </p:txBody>
      </p:sp>
      <p:sp>
        <p:nvSpPr>
          <p:cNvPr id="4" name="Slide Number Placeholder 3">
            <a:extLst>
              <a:ext uri="{FF2B5EF4-FFF2-40B4-BE49-F238E27FC236}">
                <a16:creationId xmlns:a16="http://schemas.microsoft.com/office/drawing/2014/main" id="{F7AE4B4F-EFBF-7600-4E85-C31B5900D4EC}"/>
              </a:ext>
            </a:extLst>
          </p:cNvPr>
          <p:cNvSpPr>
            <a:spLocks noGrp="1"/>
          </p:cNvSpPr>
          <p:nvPr>
            <p:ph type="sldNum" sz="quarter" idx="10"/>
          </p:nvPr>
        </p:nvSpPr>
        <p:spPr/>
        <p:txBody>
          <a:bodyPr/>
          <a:lstStyle/>
          <a:p>
            <a:fld id="{0DE4BD5F-8B14-4699-8612-1D3882A88C40}" type="slidenum">
              <a:rPr lang="en-CA"/>
              <a:pPr>
                <a:defRPr/>
              </a:pPr>
              <a:t>48</a:t>
            </a:fld>
            <a:endParaRPr lang="en-US"/>
          </a:p>
        </p:txBody>
      </p:sp>
    </p:spTree>
    <p:extLst>
      <p:ext uri="{BB962C8B-B14F-4D97-AF65-F5344CB8AC3E}">
        <p14:creationId xmlns:p14="http://schemas.microsoft.com/office/powerpoint/2010/main" val="21177105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FD7F3-4AC3-9C0E-9986-3FE4570375A8}"/>
              </a:ext>
            </a:extLst>
          </p:cNvPr>
          <p:cNvSpPr>
            <a:spLocks noGrp="1"/>
          </p:cNvSpPr>
          <p:nvPr>
            <p:ph type="title"/>
          </p:nvPr>
        </p:nvSpPr>
        <p:spPr/>
        <p:txBody>
          <a:bodyPr/>
          <a:lstStyle/>
          <a:p>
            <a:r>
              <a:rPr lang="en-US" dirty="0">
                <a:latin typeface="Calibri"/>
                <a:cs typeface="Calibri"/>
              </a:rPr>
              <a:t>NR ProSe relay selection: Implementation</a:t>
            </a:r>
            <a:endParaRPr lang="en-US" dirty="0"/>
          </a:p>
        </p:txBody>
      </p:sp>
      <p:sp>
        <p:nvSpPr>
          <p:cNvPr id="12" name="TextBox 11">
            <a:extLst>
              <a:ext uri="{FF2B5EF4-FFF2-40B4-BE49-F238E27FC236}">
                <a16:creationId xmlns:a16="http://schemas.microsoft.com/office/drawing/2014/main" id="{FF44418F-435F-B757-2369-CC2F83A4E530}"/>
              </a:ext>
            </a:extLst>
          </p:cNvPr>
          <p:cNvSpPr txBox="1"/>
          <p:nvPr/>
        </p:nvSpPr>
        <p:spPr>
          <a:xfrm>
            <a:off x="228600" y="1225689"/>
            <a:ext cx="7007709" cy="5610192"/>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dirty="0">
                <a:latin typeface="Calibri"/>
                <a:cs typeface="Calibri"/>
              </a:rPr>
              <a:t>Relay (re)selection is triggered if:</a:t>
            </a:r>
          </a:p>
          <a:p>
            <a:pPr marL="742950" lvl="1" indent="-285750">
              <a:buFont typeface="Arial" panose="020B0604020202020204" pitchFamily="34" charset="0"/>
              <a:buChar char="•"/>
            </a:pPr>
            <a:r>
              <a:rPr lang="en-US" sz="1600" dirty="0">
                <a:latin typeface="Calibri"/>
                <a:cs typeface="Calibri"/>
              </a:rPr>
              <a:t>A new U2N relay UE is discovered</a:t>
            </a:r>
          </a:p>
          <a:p>
            <a:pPr marL="742950" lvl="1" indent="-285750">
              <a:buFont typeface="Arial" panose="020B0604020202020204" pitchFamily="34" charset="0"/>
              <a:buChar char="•"/>
            </a:pPr>
            <a:r>
              <a:rPr lang="en-US" sz="1600" dirty="0">
                <a:latin typeface="Calibri"/>
                <a:cs typeface="Calibri"/>
              </a:rPr>
              <a:t>A new RSRP measurement is received</a:t>
            </a:r>
          </a:p>
          <a:p>
            <a:pPr marL="285750" indent="-285750">
              <a:buFont typeface="Arial" panose="020B0604020202020204" pitchFamily="34" charset="0"/>
              <a:buChar char="•"/>
            </a:pPr>
            <a:endParaRPr lang="en-US" sz="1600" dirty="0">
              <a:latin typeface="Calibri"/>
              <a:cs typeface="Calibri"/>
            </a:endParaRPr>
          </a:p>
          <a:p>
            <a:pPr marL="285750" indent="-285750">
              <a:buFont typeface="Arial" panose="020B0604020202020204" pitchFamily="34" charset="0"/>
              <a:buChar char="•"/>
            </a:pPr>
            <a:r>
              <a:rPr lang="en-US" dirty="0">
                <a:latin typeface="Calibri"/>
                <a:cs typeface="Calibri"/>
              </a:rPr>
              <a:t>Three relay selection algorithms are implemented:</a:t>
            </a:r>
          </a:p>
          <a:p>
            <a:pPr marL="742950" lvl="1" indent="-285750">
              <a:buFont typeface="Arial" panose="020B0604020202020204" pitchFamily="34" charset="0"/>
              <a:buChar char="•"/>
            </a:pPr>
            <a:r>
              <a:rPr lang="en-US" sz="1600" i="1" err="1">
                <a:latin typeface="Calibri"/>
                <a:cs typeface="Calibri"/>
              </a:rPr>
              <a:t>FirstAvailableRelay</a:t>
            </a:r>
            <a:r>
              <a:rPr lang="en-US" sz="1600" dirty="0">
                <a:latin typeface="Calibri"/>
                <a:cs typeface="Calibri"/>
              </a:rPr>
              <a:t>: selecting the first available U2N relay UE in the list of discovered relays.</a:t>
            </a:r>
            <a:endParaRPr lang="en-US" sz="1600" dirty="0">
              <a:cs typeface="Calibri" panose="020F0502020204030204" pitchFamily="34" charset="0"/>
            </a:endParaRPr>
          </a:p>
          <a:p>
            <a:pPr marL="742950" lvl="1" indent="-285750">
              <a:buFont typeface="Arial" panose="020B0604020202020204" pitchFamily="34" charset="0"/>
              <a:buChar char="•"/>
            </a:pPr>
            <a:r>
              <a:rPr lang="en-US" sz="1600" i="1" dirty="0" err="1">
                <a:latin typeface="Calibri"/>
                <a:cs typeface="Calibri"/>
              </a:rPr>
              <a:t>RandomRelay</a:t>
            </a:r>
            <a:r>
              <a:rPr lang="en-US" sz="1600" dirty="0">
                <a:latin typeface="Calibri"/>
                <a:cs typeface="Calibri"/>
              </a:rPr>
              <a:t>: selecting a U2N relay UE randomly from the list of discovered relays.</a:t>
            </a:r>
            <a:endParaRPr lang="en-US" sz="1600" dirty="0">
              <a:cs typeface="Calibri" panose="020F0502020204030204" pitchFamily="34" charset="0"/>
            </a:endParaRPr>
          </a:p>
          <a:p>
            <a:pPr marL="742950" lvl="1" indent="-285750">
              <a:buFont typeface="Arial" panose="020B0604020202020204" pitchFamily="34" charset="0"/>
              <a:buChar char="•"/>
            </a:pPr>
            <a:r>
              <a:rPr lang="en-US" sz="1600" i="1" dirty="0" err="1">
                <a:latin typeface="Calibri"/>
                <a:cs typeface="Calibri"/>
              </a:rPr>
              <a:t>MaxRsrpRelay</a:t>
            </a:r>
            <a:r>
              <a:rPr lang="en-US" sz="1600" b="1" dirty="0">
                <a:latin typeface="Calibri"/>
                <a:cs typeface="Calibri"/>
              </a:rPr>
              <a:t> </a:t>
            </a:r>
            <a:r>
              <a:rPr lang="en-US" sz="1600" dirty="0">
                <a:latin typeface="Calibri"/>
                <a:cs typeface="Calibri"/>
              </a:rPr>
              <a:t>(3GPP-compliant): selecting the U2N relay UE that has the best RSRP measurement after fulfilling the threshold and hysteresis criteria. </a:t>
            </a:r>
            <a:endParaRPr lang="en-US" sz="1600" dirty="0">
              <a:cs typeface="Calibri" panose="020F0502020204030204" pitchFamily="34" charset="0"/>
            </a:endParaRPr>
          </a:p>
          <a:p>
            <a:pPr marL="742950" lvl="1" indent="-285750">
              <a:buFont typeface="Arial" panose="020B0604020202020204" pitchFamily="34" charset="0"/>
              <a:buChar char="•"/>
            </a:pPr>
            <a:endParaRPr lang="en-US" sz="1600" dirty="0">
              <a:latin typeface="Calibri"/>
              <a:cs typeface="Calibri"/>
            </a:endParaRPr>
          </a:p>
          <a:p>
            <a:pPr marL="285750" indent="-285750">
              <a:buFont typeface="Arial" panose="020B0604020202020204" pitchFamily="34" charset="0"/>
              <a:buChar char="•"/>
            </a:pPr>
            <a:r>
              <a:rPr lang="en-US" dirty="0">
                <a:latin typeface="Calibri"/>
                <a:cs typeface="Calibri"/>
              </a:rPr>
              <a:t>Relay (re)selection calls for:</a:t>
            </a:r>
          </a:p>
          <a:p>
            <a:pPr marL="742950" lvl="1" indent="-285750">
              <a:buFont typeface="Arial" panose="020B0604020202020204" pitchFamily="34" charset="0"/>
              <a:buChar char="•"/>
            </a:pPr>
            <a:r>
              <a:rPr lang="en-US" sz="1600" dirty="0">
                <a:latin typeface="Calibri"/>
                <a:cs typeface="Calibri"/>
              </a:rPr>
              <a:t>The release of the direct link with the current U2N relay UE</a:t>
            </a:r>
          </a:p>
          <a:p>
            <a:pPr marL="742950" lvl="1" indent="-285750">
              <a:buFont typeface="Arial" panose="020B0604020202020204" pitchFamily="34" charset="0"/>
              <a:buChar char="•"/>
            </a:pPr>
            <a:r>
              <a:rPr lang="en-US" sz="1600" dirty="0">
                <a:latin typeface="Calibri"/>
                <a:cs typeface="Calibri"/>
              </a:rPr>
              <a:t>The establishment of the direct link with the newly selected U2N relay UE</a:t>
            </a:r>
            <a:endParaRPr lang="en-US" sz="1600" dirty="0">
              <a:cs typeface="Calibri"/>
            </a:endParaRPr>
          </a:p>
          <a:p>
            <a:pPr marL="742950" lvl="1" indent="-285750">
              <a:buFont typeface="Arial" panose="020B0604020202020204" pitchFamily="34" charset="0"/>
              <a:buChar char="•"/>
            </a:pPr>
            <a:r>
              <a:rPr lang="en-US" sz="1600" dirty="0"/>
              <a:t>The bearers’ reconfiguration by removing the old ones used for the released relay UE (this would be triggered by the RELEASE procedure) and adding new ones with the selected U2N relay (this would be triggered by the ESTABLISHMENT procedure). </a:t>
            </a:r>
          </a:p>
          <a:p>
            <a:pPr lvl="1"/>
            <a:endParaRPr lang="en-US" sz="1600" dirty="0"/>
          </a:p>
          <a:p>
            <a:pPr marL="285750" indent="-285750">
              <a:buFont typeface="Arial" panose="020B0604020202020204" pitchFamily="34" charset="0"/>
              <a:buChar char="•"/>
            </a:pPr>
            <a:endParaRPr lang="en-US" sz="1600" dirty="0">
              <a:solidFill>
                <a:srgbClr val="FF0000"/>
              </a:solidFill>
              <a:cs typeface="Calibri" panose="020F0502020204030204" pitchFamily="34" charset="0"/>
            </a:endParaRPr>
          </a:p>
        </p:txBody>
      </p:sp>
      <p:pic>
        <p:nvPicPr>
          <p:cNvPr id="7" name="Content Placeholder 13" descr="Smart Phone with solid fill">
            <a:extLst>
              <a:ext uri="{FF2B5EF4-FFF2-40B4-BE49-F238E27FC236}">
                <a16:creationId xmlns:a16="http://schemas.microsoft.com/office/drawing/2014/main" id="{05F5E2A3-CD11-62F9-62CC-D0186BBAE5B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bwMode="auto">
          <a:xfrm>
            <a:off x="7388158" y="4273685"/>
            <a:ext cx="914400" cy="914400"/>
          </a:xfrm>
          <a:prstGeom prst="rect">
            <a:avLst/>
          </a:prstGeom>
          <a:noFill/>
          <a:ln>
            <a:noFill/>
          </a:ln>
        </p:spPr>
      </p:pic>
      <p:pic>
        <p:nvPicPr>
          <p:cNvPr id="9" name="Content Placeholder 13" descr="Smart Phone with solid fill">
            <a:extLst>
              <a:ext uri="{FF2B5EF4-FFF2-40B4-BE49-F238E27FC236}">
                <a16:creationId xmlns:a16="http://schemas.microsoft.com/office/drawing/2014/main" id="{A013D2DB-745C-2D83-5881-B391C24A4C7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9608" y="3576536"/>
            <a:ext cx="914400" cy="914400"/>
          </a:xfrm>
          <a:prstGeom prst="rect">
            <a:avLst/>
          </a:prstGeom>
          <a:ln>
            <a:noFill/>
          </a:ln>
        </p:spPr>
      </p:pic>
      <p:sp>
        <p:nvSpPr>
          <p:cNvPr id="11" name="TextBox 10">
            <a:extLst>
              <a:ext uri="{FF2B5EF4-FFF2-40B4-BE49-F238E27FC236}">
                <a16:creationId xmlns:a16="http://schemas.microsoft.com/office/drawing/2014/main" id="{D8539CC8-45D3-019A-537F-20D062226847}"/>
              </a:ext>
            </a:extLst>
          </p:cNvPr>
          <p:cNvSpPr txBox="1"/>
          <p:nvPr/>
        </p:nvSpPr>
        <p:spPr>
          <a:xfrm>
            <a:off x="7245633" y="3968734"/>
            <a:ext cx="1210467" cy="307777"/>
          </a:xfrm>
          <a:prstGeom prst="rect">
            <a:avLst/>
          </a:prstGeom>
          <a:noFill/>
        </p:spPr>
        <p:txBody>
          <a:bodyPr wrap="square" lIns="91440" tIns="45720" rIns="91440" bIns="45720" rtlCol="0" anchor="t">
            <a:spAutoFit/>
          </a:bodyPr>
          <a:lstStyle/>
          <a:p>
            <a:pPr algn="ctr"/>
            <a:r>
              <a:rPr lang="en-US" sz="1400" dirty="0">
                <a:solidFill>
                  <a:schemeClr val="accent5"/>
                </a:solidFill>
                <a:latin typeface="Calibri"/>
                <a:cs typeface="Calibri"/>
              </a:rPr>
              <a:t>Remote UE</a:t>
            </a:r>
          </a:p>
        </p:txBody>
      </p:sp>
      <p:sp>
        <p:nvSpPr>
          <p:cNvPr id="14" name="TextBox 13">
            <a:extLst>
              <a:ext uri="{FF2B5EF4-FFF2-40B4-BE49-F238E27FC236}">
                <a16:creationId xmlns:a16="http://schemas.microsoft.com/office/drawing/2014/main" id="{3719F24C-FCF2-41F2-FEE6-8D602ACC6720}"/>
              </a:ext>
            </a:extLst>
          </p:cNvPr>
          <p:cNvSpPr txBox="1"/>
          <p:nvPr/>
        </p:nvSpPr>
        <p:spPr>
          <a:xfrm rot="21000000">
            <a:off x="7968998" y="3947659"/>
            <a:ext cx="3514593" cy="276999"/>
          </a:xfrm>
          <a:prstGeom prst="rect">
            <a:avLst/>
          </a:prstGeom>
          <a:noFill/>
        </p:spPr>
        <p:txBody>
          <a:bodyPr wrap="square" lIns="91440" tIns="45720" rIns="91440" bIns="45720" rtlCol="0" anchor="t">
            <a:spAutoFit/>
          </a:bodyPr>
          <a:lstStyle/>
          <a:p>
            <a:pPr algn="ctr"/>
            <a:r>
              <a:rPr lang="en-US" sz="1200" dirty="0">
                <a:latin typeface="Calibri"/>
                <a:cs typeface="Calibri"/>
              </a:rPr>
              <a:t>PROSE DIRECT LINK RELEASE REQUEST</a:t>
            </a:r>
            <a:endParaRPr lang="en-US" sz="1200" dirty="0">
              <a:cs typeface="Calibri"/>
            </a:endParaRPr>
          </a:p>
        </p:txBody>
      </p:sp>
      <p:sp>
        <p:nvSpPr>
          <p:cNvPr id="15" name="TextBox 14">
            <a:extLst>
              <a:ext uri="{FF2B5EF4-FFF2-40B4-BE49-F238E27FC236}">
                <a16:creationId xmlns:a16="http://schemas.microsoft.com/office/drawing/2014/main" id="{0E29C1DE-8F4E-EB71-EA1A-815F865663FD}"/>
              </a:ext>
            </a:extLst>
          </p:cNvPr>
          <p:cNvSpPr txBox="1"/>
          <p:nvPr/>
        </p:nvSpPr>
        <p:spPr>
          <a:xfrm>
            <a:off x="11006994" y="3295904"/>
            <a:ext cx="1202360" cy="307777"/>
          </a:xfrm>
          <a:prstGeom prst="rect">
            <a:avLst/>
          </a:prstGeom>
          <a:noFill/>
        </p:spPr>
        <p:txBody>
          <a:bodyPr wrap="square" lIns="91440" tIns="45720" rIns="91440" bIns="45720" rtlCol="0" anchor="t">
            <a:spAutoFit/>
          </a:bodyPr>
          <a:lstStyle/>
          <a:p>
            <a:pPr algn="ctr"/>
            <a:r>
              <a:rPr lang="en-US" sz="1400" dirty="0">
                <a:solidFill>
                  <a:srgbClr val="A5A5A5"/>
                </a:solidFill>
                <a:latin typeface="Calibri"/>
                <a:cs typeface="Calibri"/>
              </a:rPr>
              <a:t>Old Relay UE</a:t>
            </a:r>
          </a:p>
        </p:txBody>
      </p:sp>
      <p:sp>
        <p:nvSpPr>
          <p:cNvPr id="16" name="TextBox 15">
            <a:extLst>
              <a:ext uri="{FF2B5EF4-FFF2-40B4-BE49-F238E27FC236}">
                <a16:creationId xmlns:a16="http://schemas.microsoft.com/office/drawing/2014/main" id="{7B428FE1-8B9E-5967-0175-FA8F047BCED3}"/>
              </a:ext>
            </a:extLst>
          </p:cNvPr>
          <p:cNvSpPr txBox="1"/>
          <p:nvPr/>
        </p:nvSpPr>
        <p:spPr>
          <a:xfrm rot="21000000">
            <a:off x="8171658" y="4401616"/>
            <a:ext cx="3514593" cy="276999"/>
          </a:xfrm>
          <a:prstGeom prst="rect">
            <a:avLst/>
          </a:prstGeom>
          <a:noFill/>
        </p:spPr>
        <p:txBody>
          <a:bodyPr wrap="square" lIns="91440" tIns="45720" rIns="91440" bIns="45720" rtlCol="0" anchor="t">
            <a:spAutoFit/>
          </a:bodyPr>
          <a:lstStyle/>
          <a:p>
            <a:pPr algn="ctr"/>
            <a:r>
              <a:rPr lang="en-US" sz="1200" dirty="0">
                <a:latin typeface="Calibri"/>
                <a:cs typeface="Calibri"/>
              </a:rPr>
              <a:t>PROSE DIRECT LINK RELEASE ACCEPT</a:t>
            </a:r>
            <a:endParaRPr lang="en-US" sz="1200" dirty="0">
              <a:cs typeface="Calibri"/>
            </a:endParaRPr>
          </a:p>
        </p:txBody>
      </p:sp>
      <p:cxnSp>
        <p:nvCxnSpPr>
          <p:cNvPr id="18" name="Straight Arrow Connector 17">
            <a:extLst>
              <a:ext uri="{FF2B5EF4-FFF2-40B4-BE49-F238E27FC236}">
                <a16:creationId xmlns:a16="http://schemas.microsoft.com/office/drawing/2014/main" id="{84F3FB12-E615-6571-300E-BA50CE260EFA}"/>
              </a:ext>
            </a:extLst>
          </p:cNvPr>
          <p:cNvCxnSpPr/>
          <p:nvPr/>
        </p:nvCxnSpPr>
        <p:spPr>
          <a:xfrm flipV="1">
            <a:off x="8370651" y="3942944"/>
            <a:ext cx="2916673" cy="504217"/>
          </a:xfrm>
          <a:prstGeom prst="straightConnector1">
            <a:avLst/>
          </a:prstGeom>
          <a:ln w="127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E0BD786C-3C90-8C47-D5B0-9CD482343919}"/>
              </a:ext>
            </a:extLst>
          </p:cNvPr>
          <p:cNvCxnSpPr>
            <a:cxnSpLocks/>
          </p:cNvCxnSpPr>
          <p:nvPr/>
        </p:nvCxnSpPr>
        <p:spPr>
          <a:xfrm flipV="1">
            <a:off x="8370649" y="4178028"/>
            <a:ext cx="2916676" cy="504216"/>
          </a:xfrm>
          <a:prstGeom prst="straightConnector1">
            <a:avLst/>
          </a:prstGeom>
          <a:ln w="12700">
            <a:solidFill>
              <a:schemeClr val="tx1"/>
            </a:solidFill>
            <a:headEnd type="arrow" w="med" len="med"/>
            <a:tailEnd type="non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1C6EEBF-A1F7-9C31-EE2A-F2F4B1A5B19D}"/>
              </a:ext>
            </a:extLst>
          </p:cNvPr>
          <p:cNvSpPr txBox="1"/>
          <p:nvPr/>
        </p:nvSpPr>
        <p:spPr>
          <a:xfrm>
            <a:off x="10869184" y="5646754"/>
            <a:ext cx="1202360" cy="307777"/>
          </a:xfrm>
          <a:prstGeom prst="rect">
            <a:avLst/>
          </a:prstGeom>
          <a:noFill/>
        </p:spPr>
        <p:txBody>
          <a:bodyPr wrap="square" lIns="91440" tIns="45720" rIns="91440" bIns="45720" rtlCol="0" anchor="t">
            <a:spAutoFit/>
          </a:bodyPr>
          <a:lstStyle/>
          <a:p>
            <a:pPr algn="ctr"/>
            <a:r>
              <a:rPr lang="en-US" sz="1400" dirty="0">
                <a:solidFill>
                  <a:srgbClr val="70AD47"/>
                </a:solidFill>
                <a:latin typeface="Calibri"/>
                <a:cs typeface="Calibri"/>
              </a:rPr>
              <a:t>New Relay UE</a:t>
            </a:r>
          </a:p>
        </p:txBody>
      </p:sp>
      <p:sp>
        <p:nvSpPr>
          <p:cNvPr id="22" name="TextBox 21">
            <a:extLst>
              <a:ext uri="{FF2B5EF4-FFF2-40B4-BE49-F238E27FC236}">
                <a16:creationId xmlns:a16="http://schemas.microsoft.com/office/drawing/2014/main" id="{6E7E1D32-0267-B75B-4C6B-D7F3BFD8F5CE}"/>
              </a:ext>
            </a:extLst>
          </p:cNvPr>
          <p:cNvSpPr txBox="1"/>
          <p:nvPr/>
        </p:nvSpPr>
        <p:spPr>
          <a:xfrm rot="1380000">
            <a:off x="7947607" y="5415371"/>
            <a:ext cx="3506487" cy="276999"/>
          </a:xfrm>
          <a:prstGeom prst="rect">
            <a:avLst/>
          </a:prstGeom>
          <a:noFill/>
        </p:spPr>
        <p:txBody>
          <a:bodyPr wrap="square" lIns="91440" tIns="45720" rIns="91440" bIns="45720" rtlCol="0" anchor="t">
            <a:spAutoFit/>
          </a:bodyPr>
          <a:lstStyle/>
          <a:p>
            <a:pPr algn="ctr"/>
            <a:r>
              <a:rPr lang="en-US" sz="1200" dirty="0">
                <a:latin typeface="Calibri"/>
                <a:cs typeface="Calibri"/>
              </a:rPr>
              <a:t>PROSE DIRECT LINK ESTABLISHMENT REQUEST</a:t>
            </a:r>
            <a:endParaRPr lang="en-US" sz="1200" dirty="0">
              <a:cs typeface="Calibri"/>
            </a:endParaRPr>
          </a:p>
        </p:txBody>
      </p:sp>
      <p:cxnSp>
        <p:nvCxnSpPr>
          <p:cNvPr id="23" name="Straight Arrow Connector 22">
            <a:extLst>
              <a:ext uri="{FF2B5EF4-FFF2-40B4-BE49-F238E27FC236}">
                <a16:creationId xmlns:a16="http://schemas.microsoft.com/office/drawing/2014/main" id="{4838860D-8DD6-49E9-8DA7-8C98548A2B0B}"/>
              </a:ext>
            </a:extLst>
          </p:cNvPr>
          <p:cNvCxnSpPr>
            <a:cxnSpLocks/>
          </p:cNvCxnSpPr>
          <p:nvPr/>
        </p:nvCxnSpPr>
        <p:spPr>
          <a:xfrm>
            <a:off x="8257159" y="5047032"/>
            <a:ext cx="2876144" cy="1230548"/>
          </a:xfrm>
          <a:prstGeom prst="straightConnector1">
            <a:avLst/>
          </a:prstGeom>
          <a:ln w="127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4B03C336-1BEE-4E39-D851-061071BFC885}"/>
              </a:ext>
            </a:extLst>
          </p:cNvPr>
          <p:cNvCxnSpPr>
            <a:cxnSpLocks/>
          </p:cNvCxnSpPr>
          <p:nvPr/>
        </p:nvCxnSpPr>
        <p:spPr>
          <a:xfrm>
            <a:off x="8192307" y="5274008"/>
            <a:ext cx="2876144" cy="1246764"/>
          </a:xfrm>
          <a:prstGeom prst="straightConnector1">
            <a:avLst/>
          </a:prstGeom>
          <a:ln w="12700">
            <a:solidFill>
              <a:schemeClr val="tx1"/>
            </a:solidFill>
            <a:headEnd type="arrow" w="med" len="med"/>
            <a:tailEnd type="non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BEA7CB0-B47E-01A6-81C7-F16011FFDDA2}"/>
              </a:ext>
            </a:extLst>
          </p:cNvPr>
          <p:cNvSpPr txBox="1"/>
          <p:nvPr/>
        </p:nvSpPr>
        <p:spPr>
          <a:xfrm rot="1380000">
            <a:off x="7806869" y="5876976"/>
            <a:ext cx="3514593" cy="276999"/>
          </a:xfrm>
          <a:prstGeom prst="rect">
            <a:avLst/>
          </a:prstGeom>
          <a:noFill/>
        </p:spPr>
        <p:txBody>
          <a:bodyPr wrap="square" lIns="91440" tIns="45720" rIns="91440" bIns="45720" rtlCol="0" anchor="t">
            <a:spAutoFit/>
          </a:bodyPr>
          <a:lstStyle/>
          <a:p>
            <a:pPr algn="ctr"/>
            <a:r>
              <a:rPr lang="en-US" sz="1200" dirty="0">
                <a:latin typeface="Calibri"/>
                <a:cs typeface="Calibri"/>
              </a:rPr>
              <a:t>PROSE DIRECT LINK ESTABLISHMENT ACCEPT</a:t>
            </a:r>
            <a:endParaRPr lang="en-US" sz="1200" dirty="0">
              <a:cs typeface="Calibri"/>
            </a:endParaRPr>
          </a:p>
        </p:txBody>
      </p:sp>
      <p:sp>
        <p:nvSpPr>
          <p:cNvPr id="4" name="TextBox 3">
            <a:extLst>
              <a:ext uri="{FF2B5EF4-FFF2-40B4-BE49-F238E27FC236}">
                <a16:creationId xmlns:a16="http://schemas.microsoft.com/office/drawing/2014/main" id="{10361BB2-67C0-6088-30B9-3E1E00B8DFAE}"/>
              </a:ext>
            </a:extLst>
          </p:cNvPr>
          <p:cNvSpPr txBox="1"/>
          <p:nvPr/>
        </p:nvSpPr>
        <p:spPr>
          <a:xfrm rot="21000000">
            <a:off x="9243302" y="4191000"/>
            <a:ext cx="973343" cy="276999"/>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Calibri"/>
                <a:cs typeface="Calibri"/>
              </a:rPr>
              <a:t>Timer T5087</a:t>
            </a:r>
          </a:p>
        </p:txBody>
      </p:sp>
      <p:sp>
        <p:nvSpPr>
          <p:cNvPr id="8" name="TextBox 7">
            <a:extLst>
              <a:ext uri="{FF2B5EF4-FFF2-40B4-BE49-F238E27FC236}">
                <a16:creationId xmlns:a16="http://schemas.microsoft.com/office/drawing/2014/main" id="{84FD4C75-C429-C0F2-59E6-502E170957F8}"/>
              </a:ext>
            </a:extLst>
          </p:cNvPr>
          <p:cNvSpPr txBox="1"/>
          <p:nvPr/>
        </p:nvSpPr>
        <p:spPr>
          <a:xfrm rot="1380000">
            <a:off x="9081173" y="5611273"/>
            <a:ext cx="973343" cy="276999"/>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Calibri"/>
                <a:cs typeface="Calibri"/>
              </a:rPr>
              <a:t>Timer T5080</a:t>
            </a:r>
          </a:p>
        </p:txBody>
      </p:sp>
      <p:sp>
        <p:nvSpPr>
          <p:cNvPr id="5" name="Slide Number Placeholder 4">
            <a:extLst>
              <a:ext uri="{FF2B5EF4-FFF2-40B4-BE49-F238E27FC236}">
                <a16:creationId xmlns:a16="http://schemas.microsoft.com/office/drawing/2014/main" id="{C4F04B60-F183-25C4-F7C1-BED51AAAB790}"/>
              </a:ext>
            </a:extLst>
          </p:cNvPr>
          <p:cNvSpPr>
            <a:spLocks noGrp="1"/>
          </p:cNvSpPr>
          <p:nvPr>
            <p:ph type="sldNum" sz="quarter" idx="10"/>
          </p:nvPr>
        </p:nvSpPr>
        <p:spPr/>
        <p:txBody>
          <a:bodyPr/>
          <a:lstStyle/>
          <a:p>
            <a:pPr>
              <a:defRPr/>
            </a:pPr>
            <a:fld id="{0DE4BD5F-8B14-4699-8612-1D3882A88C40}" type="slidenum">
              <a:rPr lang="en-CA"/>
              <a:pPr>
                <a:defRPr/>
              </a:pPr>
              <a:t>49</a:t>
            </a:fld>
            <a:endParaRPr lang="en-US"/>
          </a:p>
        </p:txBody>
      </p:sp>
      <p:pic>
        <p:nvPicPr>
          <p:cNvPr id="20" name="Content Placeholder 13" descr="Smart Phone with solid fill">
            <a:extLst>
              <a:ext uri="{FF2B5EF4-FFF2-40B4-BE49-F238E27FC236}">
                <a16:creationId xmlns:a16="http://schemas.microsoft.com/office/drawing/2014/main" id="{931D457D-D7CF-DA23-C5CE-339CC12E786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028011" y="5911175"/>
            <a:ext cx="914400" cy="914400"/>
          </a:xfrm>
          <a:prstGeom prst="rect">
            <a:avLst/>
          </a:prstGeom>
          <a:ln>
            <a:noFill/>
          </a:ln>
        </p:spPr>
      </p:pic>
    </p:spTree>
    <p:extLst>
      <p:ext uri="{BB962C8B-B14F-4D97-AF65-F5344CB8AC3E}">
        <p14:creationId xmlns:p14="http://schemas.microsoft.com/office/powerpoint/2010/main" val="2961697495"/>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BD1AA4E2-48F3-4E0E-8475-870DFEF4297A}"/>
              </a:ext>
            </a:extLst>
          </p:cNvPr>
          <p:cNvSpPr>
            <a:spLocks noGrp="1"/>
          </p:cNvSpPr>
          <p:nvPr>
            <p:ph type="title"/>
          </p:nvPr>
        </p:nvSpPr>
        <p:spPr/>
        <p:txBody>
          <a:bodyPr/>
          <a:lstStyle/>
          <a:p>
            <a:r>
              <a:rPr lang="en-US" dirty="0"/>
              <a:t>Current functionalities</a:t>
            </a:r>
          </a:p>
        </p:txBody>
      </p:sp>
      <p:grpSp>
        <p:nvGrpSpPr>
          <p:cNvPr id="16" name="Group 15">
            <a:extLst>
              <a:ext uri="{FF2B5EF4-FFF2-40B4-BE49-F238E27FC236}">
                <a16:creationId xmlns:a16="http://schemas.microsoft.com/office/drawing/2014/main" id="{C65C10B8-3233-4BE5-AEE4-5EB955DE92A2}"/>
              </a:ext>
            </a:extLst>
          </p:cNvPr>
          <p:cNvGrpSpPr/>
          <p:nvPr/>
        </p:nvGrpSpPr>
        <p:grpSpPr>
          <a:xfrm>
            <a:off x="2572709" y="1224437"/>
            <a:ext cx="7046581" cy="2410553"/>
            <a:chOff x="4033206" y="1514895"/>
            <a:chExt cx="7046581" cy="2410553"/>
          </a:xfrm>
        </p:grpSpPr>
        <p:sp>
          <p:nvSpPr>
            <p:cNvPr id="17" name="Rounded Rectangle 16">
              <a:extLst>
                <a:ext uri="{FF2B5EF4-FFF2-40B4-BE49-F238E27FC236}">
                  <a16:creationId xmlns:a16="http://schemas.microsoft.com/office/drawing/2014/main" id="{2E502B28-3760-445F-8DFA-2ACC271262C3}"/>
                </a:ext>
              </a:extLst>
            </p:cNvPr>
            <p:cNvSpPr/>
            <p:nvPr/>
          </p:nvSpPr>
          <p:spPr>
            <a:xfrm>
              <a:off x="4033206" y="1628526"/>
              <a:ext cx="7046581" cy="1991176"/>
            </a:xfrm>
            <a:prstGeom prst="roundRect">
              <a:avLst/>
            </a:prstGeom>
            <a:noFill/>
            <a:ln w="15875" cap="flat" cmpd="sng" algn="ctr">
              <a:solidFill>
                <a:srgbClr val="143F6A">
                  <a:shade val="50000"/>
                </a:srgbClr>
              </a:solidFill>
              <a:prstDash val="solid"/>
              <a:miter lim="800000"/>
            </a:ln>
            <a:effectLst/>
          </p:spPr>
          <p:txBody>
            <a:bodyPr tIns="0" rtlCol="0" anchor="t"/>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Calibri" panose="020F0502020204030204"/>
                  <a:ea typeface="+mn-ea"/>
                  <a:cs typeface="+mn-cs"/>
                </a:rPr>
                <a:t>NR Proximity Services (ProSe)</a:t>
              </a:r>
            </a:p>
          </p:txBody>
        </p:sp>
        <p:grpSp>
          <p:nvGrpSpPr>
            <p:cNvPr id="18" name="Group 17">
              <a:extLst>
                <a:ext uri="{FF2B5EF4-FFF2-40B4-BE49-F238E27FC236}">
                  <a16:creationId xmlns:a16="http://schemas.microsoft.com/office/drawing/2014/main" id="{6228EFC3-DABF-4E11-A019-150624A48C13}"/>
                </a:ext>
              </a:extLst>
            </p:cNvPr>
            <p:cNvGrpSpPr/>
            <p:nvPr/>
          </p:nvGrpSpPr>
          <p:grpSpPr>
            <a:xfrm>
              <a:off x="5868782" y="2146152"/>
              <a:ext cx="1054256" cy="769264"/>
              <a:chOff x="5186802" y="3904942"/>
              <a:chExt cx="1054256" cy="769264"/>
            </a:xfrm>
          </p:grpSpPr>
          <p:pic>
            <p:nvPicPr>
              <p:cNvPr id="109" name="Graphic 4" descr="Smart Phone with solid fill">
                <a:extLst>
                  <a:ext uri="{FF2B5EF4-FFF2-40B4-BE49-F238E27FC236}">
                    <a16:creationId xmlns:a16="http://schemas.microsoft.com/office/drawing/2014/main" id="{23F18E75-86A6-4159-8A97-01982C996AD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86802" y="3984340"/>
                <a:ext cx="490318" cy="610468"/>
              </a:xfrm>
              <a:prstGeom prst="rect">
                <a:avLst/>
              </a:prstGeom>
            </p:spPr>
          </p:pic>
          <p:pic>
            <p:nvPicPr>
              <p:cNvPr id="110" name="Graphic 109">
                <a:extLst>
                  <a:ext uri="{FF2B5EF4-FFF2-40B4-BE49-F238E27FC236}">
                    <a16:creationId xmlns:a16="http://schemas.microsoft.com/office/drawing/2014/main" id="{70B53D5E-842E-4D10-9A03-28206212EE8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934572" y="4019674"/>
                <a:ext cx="306486" cy="539801"/>
              </a:xfrm>
              <a:prstGeom prst="rect">
                <a:avLst/>
              </a:prstGeom>
            </p:spPr>
          </p:pic>
          <p:pic>
            <p:nvPicPr>
              <p:cNvPr id="111" name="Picture 110">
                <a:extLst>
                  <a:ext uri="{FF2B5EF4-FFF2-40B4-BE49-F238E27FC236}">
                    <a16:creationId xmlns:a16="http://schemas.microsoft.com/office/drawing/2014/main" id="{277D61B2-965B-40B4-B482-6EF78494A245}"/>
                  </a:ext>
                </a:extLst>
              </p:cNvPr>
              <p:cNvPicPr>
                <a:picLocks noChangeAspect="1"/>
              </p:cNvPicPr>
              <p:nvPr/>
            </p:nvPicPr>
            <p:blipFill rotWithShape="1">
              <a:blip r:embed="rId7">
                <a:duotone>
                  <a:srgbClr val="1160A2">
                    <a:shade val="45000"/>
                    <a:satMod val="135000"/>
                  </a:srgbClr>
                  <a:prstClr val="white"/>
                </a:duotone>
              </a:blip>
              <a:srcRect l="32313" r="33056"/>
              <a:stretch/>
            </p:blipFill>
            <p:spPr>
              <a:xfrm>
                <a:off x="5627741" y="3904942"/>
                <a:ext cx="265803" cy="769264"/>
              </a:xfrm>
              <a:prstGeom prst="rect">
                <a:avLst/>
              </a:prstGeom>
            </p:spPr>
          </p:pic>
        </p:grpSp>
        <p:grpSp>
          <p:nvGrpSpPr>
            <p:cNvPr id="19" name="Group 18">
              <a:extLst>
                <a:ext uri="{FF2B5EF4-FFF2-40B4-BE49-F238E27FC236}">
                  <a16:creationId xmlns:a16="http://schemas.microsoft.com/office/drawing/2014/main" id="{2D0DB10B-5C67-42D1-92A1-01F67334B580}"/>
                </a:ext>
              </a:extLst>
            </p:cNvPr>
            <p:cNvGrpSpPr/>
            <p:nvPr/>
          </p:nvGrpSpPr>
          <p:grpSpPr>
            <a:xfrm>
              <a:off x="7478997" y="2171425"/>
              <a:ext cx="1348658" cy="769264"/>
              <a:chOff x="6775687" y="3924921"/>
              <a:chExt cx="1348658" cy="769264"/>
            </a:xfrm>
          </p:grpSpPr>
          <p:pic>
            <p:nvPicPr>
              <p:cNvPr id="106" name="Graphic 105">
                <a:extLst>
                  <a:ext uri="{FF2B5EF4-FFF2-40B4-BE49-F238E27FC236}">
                    <a16:creationId xmlns:a16="http://schemas.microsoft.com/office/drawing/2014/main" id="{F2A42FA3-6AAF-4C4C-BEB2-1BE1C5B1C093}"/>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671408" y="4155461"/>
                <a:ext cx="452937" cy="308185"/>
              </a:xfrm>
              <a:prstGeom prst="rect">
                <a:avLst/>
              </a:prstGeom>
            </p:spPr>
          </p:pic>
          <p:pic>
            <p:nvPicPr>
              <p:cNvPr id="107" name="Graphic 106">
                <a:extLst>
                  <a:ext uri="{FF2B5EF4-FFF2-40B4-BE49-F238E27FC236}">
                    <a16:creationId xmlns:a16="http://schemas.microsoft.com/office/drawing/2014/main" id="{144BE9F4-9DAF-4DA7-8A72-356AAB51DA84}"/>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775687" y="4107127"/>
                <a:ext cx="539803" cy="404852"/>
              </a:xfrm>
              <a:prstGeom prst="rect">
                <a:avLst/>
              </a:prstGeom>
            </p:spPr>
          </p:pic>
          <p:pic>
            <p:nvPicPr>
              <p:cNvPr id="108" name="Picture 107">
                <a:extLst>
                  <a:ext uri="{FF2B5EF4-FFF2-40B4-BE49-F238E27FC236}">
                    <a16:creationId xmlns:a16="http://schemas.microsoft.com/office/drawing/2014/main" id="{D5FBC6F6-87BE-4E6B-968D-656BFDDEC87D}"/>
                  </a:ext>
                </a:extLst>
              </p:cNvPr>
              <p:cNvPicPr>
                <a:picLocks noChangeAspect="1"/>
              </p:cNvPicPr>
              <p:nvPr/>
            </p:nvPicPr>
            <p:blipFill rotWithShape="1">
              <a:blip r:embed="rId7">
                <a:duotone>
                  <a:srgbClr val="1160A2">
                    <a:shade val="45000"/>
                    <a:satMod val="135000"/>
                  </a:srgbClr>
                  <a:prstClr val="white"/>
                </a:duotone>
              </a:blip>
              <a:srcRect l="32313" r="33056"/>
              <a:stretch/>
            </p:blipFill>
            <p:spPr>
              <a:xfrm>
                <a:off x="7356518" y="3924921"/>
                <a:ext cx="265803" cy="769264"/>
              </a:xfrm>
              <a:prstGeom prst="rect">
                <a:avLst/>
              </a:prstGeom>
            </p:spPr>
          </p:pic>
        </p:grpSp>
        <p:sp>
          <p:nvSpPr>
            <p:cNvPr id="20" name="Rounded Rectangle 15">
              <a:extLst>
                <a:ext uri="{FF2B5EF4-FFF2-40B4-BE49-F238E27FC236}">
                  <a16:creationId xmlns:a16="http://schemas.microsoft.com/office/drawing/2014/main" id="{8D456D26-8A23-4F01-AE26-E71E93A9FDD1}"/>
                </a:ext>
              </a:extLst>
            </p:cNvPr>
            <p:cNvSpPr/>
            <p:nvPr/>
          </p:nvSpPr>
          <p:spPr>
            <a:xfrm>
              <a:off x="7163831" y="1514895"/>
              <a:ext cx="785330" cy="201148"/>
            </a:xfrm>
            <a:prstGeom prst="roundRect">
              <a:avLst/>
            </a:prstGeom>
            <a:solidFill>
              <a:srgbClr val="000000"/>
            </a:solidFill>
            <a:ln w="12700" cap="flat" cmpd="sng" algn="ctr">
              <a:solidFill>
                <a:srgbClr val="000000">
                  <a:shade val="50000"/>
                </a:srgbClr>
              </a:solidFill>
              <a:prstDash val="solid"/>
              <a:miter lim="800000"/>
            </a:ln>
            <a:effectLst/>
          </p:spPr>
          <p:txBody>
            <a:bodyPr t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Calibri" panose="020F0502020204030204"/>
                  <a:ea typeface="+mn-ea"/>
                  <a:cs typeface="+mn-cs"/>
                </a:rPr>
                <a:t>Rel-17 +</a:t>
              </a:r>
            </a:p>
          </p:txBody>
        </p:sp>
        <p:grpSp>
          <p:nvGrpSpPr>
            <p:cNvPr id="21" name="Group 20">
              <a:extLst>
                <a:ext uri="{FF2B5EF4-FFF2-40B4-BE49-F238E27FC236}">
                  <a16:creationId xmlns:a16="http://schemas.microsoft.com/office/drawing/2014/main" id="{D25E6C81-DB9D-4B78-B09E-D9DFE522FE6F}"/>
                </a:ext>
              </a:extLst>
            </p:cNvPr>
            <p:cNvGrpSpPr/>
            <p:nvPr/>
          </p:nvGrpSpPr>
          <p:grpSpPr>
            <a:xfrm>
              <a:off x="6422644" y="2997459"/>
              <a:ext cx="2267705" cy="923117"/>
              <a:chOff x="5949897" y="4903616"/>
              <a:chExt cx="2267705" cy="923117"/>
            </a:xfrm>
          </p:grpSpPr>
          <p:grpSp>
            <p:nvGrpSpPr>
              <p:cNvPr id="74" name="Group 73">
                <a:extLst>
                  <a:ext uri="{FF2B5EF4-FFF2-40B4-BE49-F238E27FC236}">
                    <a16:creationId xmlns:a16="http://schemas.microsoft.com/office/drawing/2014/main" id="{7FB67402-2D60-4679-AC84-BDA9D3FF798B}"/>
                  </a:ext>
                </a:extLst>
              </p:cNvPr>
              <p:cNvGrpSpPr/>
              <p:nvPr/>
            </p:nvGrpSpPr>
            <p:grpSpPr>
              <a:xfrm>
                <a:off x="5949897" y="4903616"/>
                <a:ext cx="2267705" cy="923117"/>
                <a:chOff x="5851769" y="5019326"/>
                <a:chExt cx="2267705" cy="913274"/>
              </a:xfrm>
            </p:grpSpPr>
            <p:sp>
              <p:nvSpPr>
                <p:cNvPr id="104" name="Rounded Rectangle 15">
                  <a:extLst>
                    <a:ext uri="{FF2B5EF4-FFF2-40B4-BE49-F238E27FC236}">
                      <a16:creationId xmlns:a16="http://schemas.microsoft.com/office/drawing/2014/main" id="{6119BDD7-1717-4D98-B987-AF23668CBD3F}"/>
                    </a:ext>
                  </a:extLst>
                </p:cNvPr>
                <p:cNvSpPr/>
                <p:nvPr/>
              </p:nvSpPr>
              <p:spPr>
                <a:xfrm>
                  <a:off x="5851769" y="5044886"/>
                  <a:ext cx="2267705" cy="887714"/>
                </a:xfrm>
                <a:prstGeom prst="roundRect">
                  <a:avLst/>
                </a:prstGeom>
                <a:solidFill>
                  <a:srgbClr val="219FE8"/>
                </a:solidFill>
                <a:ln w="12700" cap="flat" cmpd="sng" algn="ctr">
                  <a:solidFill>
                    <a:srgbClr val="1160A2">
                      <a:lumMod val="20000"/>
                      <a:lumOff val="80000"/>
                    </a:srgbClr>
                  </a:solidFill>
                  <a:prstDash val="solid"/>
                  <a:miter lim="800000"/>
                </a:ln>
                <a:effectLst/>
              </p:spPr>
              <p:txBody>
                <a:bodyPr tIns="0" rtlCol="0" anchor="t"/>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43F6A"/>
                    </a:solidFill>
                    <a:effectLst/>
                    <a:uLnTx/>
                    <a:uFillTx/>
                    <a:latin typeface="Calibri" panose="020F0502020204030204"/>
                    <a:ea typeface="+mn-ea"/>
                    <a:cs typeface="+mn-cs"/>
                  </a:endParaRPr>
                </a:p>
              </p:txBody>
            </p:sp>
            <p:sp>
              <p:nvSpPr>
                <p:cNvPr id="105" name="TextBox 104">
                  <a:extLst>
                    <a:ext uri="{FF2B5EF4-FFF2-40B4-BE49-F238E27FC236}">
                      <a16:creationId xmlns:a16="http://schemas.microsoft.com/office/drawing/2014/main" id="{2C082545-4B60-4007-9F8E-4C92685B4D60}"/>
                    </a:ext>
                  </a:extLst>
                </p:cNvPr>
                <p:cNvSpPr txBox="1"/>
                <p:nvPr/>
              </p:nvSpPr>
              <p:spPr>
                <a:xfrm>
                  <a:off x="5963833" y="5019326"/>
                  <a:ext cx="2091599" cy="523220"/>
                </a:xfrm>
                <a:prstGeom prst="rect">
                  <a:avLst/>
                </a:prstGeom>
                <a:noFill/>
              </p:spPr>
              <p:txBody>
                <a:bodyPr wrap="non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rPr>
                    <a:t>Direct Communication</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rPr>
                    <a:t>Broadcast, Groupcast, Unicast</a:t>
                  </a:r>
                </a:p>
              </p:txBody>
            </p:sp>
          </p:grpSp>
          <p:grpSp>
            <p:nvGrpSpPr>
              <p:cNvPr id="75" name="Group 74">
                <a:extLst>
                  <a:ext uri="{FF2B5EF4-FFF2-40B4-BE49-F238E27FC236}">
                    <a16:creationId xmlns:a16="http://schemas.microsoft.com/office/drawing/2014/main" id="{C855E2DB-004F-4DBF-9D96-97C8F09F5B5B}"/>
                  </a:ext>
                </a:extLst>
              </p:cNvPr>
              <p:cNvGrpSpPr/>
              <p:nvPr/>
            </p:nvGrpSpPr>
            <p:grpSpPr>
              <a:xfrm>
                <a:off x="6372130" y="5410312"/>
                <a:ext cx="282613" cy="383587"/>
                <a:chOff x="6327554" y="5191604"/>
                <a:chExt cx="282613" cy="383587"/>
              </a:xfrm>
            </p:grpSpPr>
            <p:grpSp>
              <p:nvGrpSpPr>
                <p:cNvPr id="94" name="Group 93">
                  <a:extLst>
                    <a:ext uri="{FF2B5EF4-FFF2-40B4-BE49-F238E27FC236}">
                      <a16:creationId xmlns:a16="http://schemas.microsoft.com/office/drawing/2014/main" id="{336D926F-42D4-4514-84BD-C0AE1E1B6A4C}"/>
                    </a:ext>
                  </a:extLst>
                </p:cNvPr>
                <p:cNvGrpSpPr/>
                <p:nvPr/>
              </p:nvGrpSpPr>
              <p:grpSpPr>
                <a:xfrm>
                  <a:off x="6327554" y="5191604"/>
                  <a:ext cx="282613" cy="383587"/>
                  <a:chOff x="4588563" y="5158654"/>
                  <a:chExt cx="282613" cy="383587"/>
                </a:xfrm>
              </p:grpSpPr>
              <p:sp>
                <p:nvSpPr>
                  <p:cNvPr id="99" name="Oval 98">
                    <a:extLst>
                      <a:ext uri="{FF2B5EF4-FFF2-40B4-BE49-F238E27FC236}">
                        <a16:creationId xmlns:a16="http://schemas.microsoft.com/office/drawing/2014/main" id="{9BC9C1B9-1540-4CAF-8A2D-96785103A6B7}"/>
                      </a:ext>
                    </a:extLst>
                  </p:cNvPr>
                  <p:cNvSpPr/>
                  <p:nvPr/>
                </p:nvSpPr>
                <p:spPr>
                  <a:xfrm>
                    <a:off x="4588563" y="5325344"/>
                    <a:ext cx="54176" cy="54176"/>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100" name="Oval 99">
                    <a:extLst>
                      <a:ext uri="{FF2B5EF4-FFF2-40B4-BE49-F238E27FC236}">
                        <a16:creationId xmlns:a16="http://schemas.microsoft.com/office/drawing/2014/main" id="{3A48DD3A-472C-4AAA-BFF7-68DD034805E7}"/>
                      </a:ext>
                    </a:extLst>
                  </p:cNvPr>
                  <p:cNvSpPr/>
                  <p:nvPr/>
                </p:nvSpPr>
                <p:spPr>
                  <a:xfrm>
                    <a:off x="4759649" y="5158654"/>
                    <a:ext cx="54176" cy="54176"/>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101" name="Oval 100">
                    <a:extLst>
                      <a:ext uri="{FF2B5EF4-FFF2-40B4-BE49-F238E27FC236}">
                        <a16:creationId xmlns:a16="http://schemas.microsoft.com/office/drawing/2014/main" id="{AA1AEEEC-40E8-4846-9C6A-F353050344E5}"/>
                      </a:ext>
                    </a:extLst>
                  </p:cNvPr>
                  <p:cNvSpPr/>
                  <p:nvPr/>
                </p:nvSpPr>
                <p:spPr>
                  <a:xfrm>
                    <a:off x="4817000" y="5266293"/>
                    <a:ext cx="54176" cy="54176"/>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102" name="Oval 101">
                    <a:extLst>
                      <a:ext uri="{FF2B5EF4-FFF2-40B4-BE49-F238E27FC236}">
                        <a16:creationId xmlns:a16="http://schemas.microsoft.com/office/drawing/2014/main" id="{A893F85F-DA97-4DD8-8F2E-46BAC6D4E470}"/>
                      </a:ext>
                    </a:extLst>
                  </p:cNvPr>
                  <p:cNvSpPr/>
                  <p:nvPr/>
                </p:nvSpPr>
                <p:spPr>
                  <a:xfrm>
                    <a:off x="4813825" y="5385181"/>
                    <a:ext cx="54176" cy="54176"/>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103" name="Oval 102">
                    <a:extLst>
                      <a:ext uri="{FF2B5EF4-FFF2-40B4-BE49-F238E27FC236}">
                        <a16:creationId xmlns:a16="http://schemas.microsoft.com/office/drawing/2014/main" id="{2D53A799-1B43-4EAC-AF0F-3CA0C15FAA7B}"/>
                      </a:ext>
                    </a:extLst>
                  </p:cNvPr>
                  <p:cNvSpPr/>
                  <p:nvPr/>
                </p:nvSpPr>
                <p:spPr>
                  <a:xfrm>
                    <a:off x="4755564" y="5488065"/>
                    <a:ext cx="54176" cy="54176"/>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grpSp>
            <p:cxnSp>
              <p:nvCxnSpPr>
                <p:cNvPr id="95" name="Straight Arrow Connector 94">
                  <a:extLst>
                    <a:ext uri="{FF2B5EF4-FFF2-40B4-BE49-F238E27FC236}">
                      <a16:creationId xmlns:a16="http://schemas.microsoft.com/office/drawing/2014/main" id="{76F26A90-B0E2-4B3F-812F-0573D0DF3109}"/>
                    </a:ext>
                  </a:extLst>
                </p:cNvPr>
                <p:cNvCxnSpPr>
                  <a:cxnSpLocks/>
                  <a:stCxn id="99" idx="0"/>
                  <a:endCxn id="100" idx="3"/>
                </p:cNvCxnSpPr>
                <p:nvPr/>
              </p:nvCxnSpPr>
              <p:spPr>
                <a:xfrm flipV="1">
                  <a:off x="6354642" y="5237846"/>
                  <a:ext cx="151932" cy="120448"/>
                </a:xfrm>
                <a:prstGeom prst="straightConnector1">
                  <a:avLst/>
                </a:prstGeom>
                <a:noFill/>
                <a:ln w="6350" cap="flat" cmpd="sng" algn="ctr">
                  <a:solidFill>
                    <a:srgbClr val="1160A2"/>
                  </a:solidFill>
                  <a:prstDash val="solid"/>
                  <a:miter lim="800000"/>
                  <a:tailEnd type="triangle" w="sm" len="sm"/>
                </a:ln>
                <a:effectLst/>
              </p:spPr>
            </p:cxnSp>
            <p:cxnSp>
              <p:nvCxnSpPr>
                <p:cNvPr id="96" name="Straight Arrow Connector 95">
                  <a:extLst>
                    <a:ext uri="{FF2B5EF4-FFF2-40B4-BE49-F238E27FC236}">
                      <a16:creationId xmlns:a16="http://schemas.microsoft.com/office/drawing/2014/main" id="{058209C5-FBBC-4DC3-93AE-FE52115E48DD}"/>
                    </a:ext>
                  </a:extLst>
                </p:cNvPr>
                <p:cNvCxnSpPr>
                  <a:cxnSpLocks/>
                  <a:stCxn id="99" idx="7"/>
                  <a:endCxn id="101" idx="2"/>
                </p:cNvCxnSpPr>
                <p:nvPr/>
              </p:nvCxnSpPr>
              <p:spPr>
                <a:xfrm flipV="1">
                  <a:off x="6373796" y="5326331"/>
                  <a:ext cx="182195" cy="39897"/>
                </a:xfrm>
                <a:prstGeom prst="straightConnector1">
                  <a:avLst/>
                </a:prstGeom>
                <a:noFill/>
                <a:ln w="6350" cap="flat" cmpd="sng" algn="ctr">
                  <a:solidFill>
                    <a:srgbClr val="1160A2"/>
                  </a:solidFill>
                  <a:prstDash val="solid"/>
                  <a:miter lim="800000"/>
                  <a:tailEnd type="triangle" w="sm" len="sm"/>
                </a:ln>
                <a:effectLst/>
              </p:spPr>
            </p:cxnSp>
            <p:cxnSp>
              <p:nvCxnSpPr>
                <p:cNvPr id="97" name="Straight Arrow Connector 96">
                  <a:extLst>
                    <a:ext uri="{FF2B5EF4-FFF2-40B4-BE49-F238E27FC236}">
                      <a16:creationId xmlns:a16="http://schemas.microsoft.com/office/drawing/2014/main" id="{8AD1614F-0834-4696-86C9-228B737F6C8E}"/>
                    </a:ext>
                  </a:extLst>
                </p:cNvPr>
                <p:cNvCxnSpPr>
                  <a:cxnSpLocks/>
                  <a:stCxn id="99" idx="5"/>
                  <a:endCxn id="102" idx="2"/>
                </p:cNvCxnSpPr>
                <p:nvPr/>
              </p:nvCxnSpPr>
              <p:spPr>
                <a:xfrm>
                  <a:off x="6373796" y="5404536"/>
                  <a:ext cx="179020" cy="40683"/>
                </a:xfrm>
                <a:prstGeom prst="straightConnector1">
                  <a:avLst/>
                </a:prstGeom>
                <a:noFill/>
                <a:ln w="6350" cap="flat" cmpd="sng" algn="ctr">
                  <a:solidFill>
                    <a:srgbClr val="1160A2"/>
                  </a:solidFill>
                  <a:prstDash val="solid"/>
                  <a:miter lim="800000"/>
                  <a:tailEnd type="triangle" w="sm" len="sm"/>
                </a:ln>
                <a:effectLst/>
              </p:spPr>
            </p:cxnSp>
            <p:cxnSp>
              <p:nvCxnSpPr>
                <p:cNvPr id="98" name="Straight Arrow Connector 97">
                  <a:extLst>
                    <a:ext uri="{FF2B5EF4-FFF2-40B4-BE49-F238E27FC236}">
                      <a16:creationId xmlns:a16="http://schemas.microsoft.com/office/drawing/2014/main" id="{44EA2F55-AC5A-496F-B78B-F7BED5272B52}"/>
                    </a:ext>
                  </a:extLst>
                </p:cNvPr>
                <p:cNvCxnSpPr>
                  <a:cxnSpLocks/>
                  <a:endCxn id="103" idx="1"/>
                </p:cNvCxnSpPr>
                <p:nvPr/>
              </p:nvCxnSpPr>
              <p:spPr>
                <a:xfrm>
                  <a:off x="6354642" y="5410467"/>
                  <a:ext cx="147847" cy="118482"/>
                </a:xfrm>
                <a:prstGeom prst="straightConnector1">
                  <a:avLst/>
                </a:prstGeom>
                <a:noFill/>
                <a:ln w="6350" cap="flat" cmpd="sng" algn="ctr">
                  <a:solidFill>
                    <a:srgbClr val="1160A2"/>
                  </a:solidFill>
                  <a:prstDash val="solid"/>
                  <a:miter lim="800000"/>
                  <a:tailEnd type="triangle" w="sm" len="sm"/>
                </a:ln>
                <a:effectLst/>
              </p:spPr>
            </p:cxnSp>
          </p:grpSp>
          <p:grpSp>
            <p:nvGrpSpPr>
              <p:cNvPr id="76" name="Group 75">
                <a:extLst>
                  <a:ext uri="{FF2B5EF4-FFF2-40B4-BE49-F238E27FC236}">
                    <a16:creationId xmlns:a16="http://schemas.microsoft.com/office/drawing/2014/main" id="{DDF7F63A-ADAE-4508-9F3B-F4C2C0C073DE}"/>
                  </a:ext>
                </a:extLst>
              </p:cNvPr>
              <p:cNvGrpSpPr/>
              <p:nvPr/>
            </p:nvGrpSpPr>
            <p:grpSpPr>
              <a:xfrm>
                <a:off x="7037857" y="5410312"/>
                <a:ext cx="282613" cy="383587"/>
                <a:chOff x="7000831" y="5195698"/>
                <a:chExt cx="282613" cy="383587"/>
              </a:xfrm>
            </p:grpSpPr>
            <p:grpSp>
              <p:nvGrpSpPr>
                <p:cNvPr id="86" name="Group 85">
                  <a:extLst>
                    <a:ext uri="{FF2B5EF4-FFF2-40B4-BE49-F238E27FC236}">
                      <a16:creationId xmlns:a16="http://schemas.microsoft.com/office/drawing/2014/main" id="{7C414D54-4578-4D80-B615-D528CD2C12E4}"/>
                    </a:ext>
                  </a:extLst>
                </p:cNvPr>
                <p:cNvGrpSpPr/>
                <p:nvPr/>
              </p:nvGrpSpPr>
              <p:grpSpPr>
                <a:xfrm>
                  <a:off x="7000831" y="5195698"/>
                  <a:ext cx="282613" cy="383587"/>
                  <a:chOff x="4588563" y="5158654"/>
                  <a:chExt cx="282613" cy="383587"/>
                </a:xfrm>
              </p:grpSpPr>
              <p:sp>
                <p:nvSpPr>
                  <p:cNvPr id="89" name="Oval 88">
                    <a:extLst>
                      <a:ext uri="{FF2B5EF4-FFF2-40B4-BE49-F238E27FC236}">
                        <a16:creationId xmlns:a16="http://schemas.microsoft.com/office/drawing/2014/main" id="{992EB4E5-3EA7-4CB3-9A8A-3D18BDAA6E57}"/>
                      </a:ext>
                    </a:extLst>
                  </p:cNvPr>
                  <p:cNvSpPr/>
                  <p:nvPr/>
                </p:nvSpPr>
                <p:spPr>
                  <a:xfrm>
                    <a:off x="4588563" y="5325344"/>
                    <a:ext cx="54176" cy="54176"/>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90" name="Oval 89">
                    <a:extLst>
                      <a:ext uri="{FF2B5EF4-FFF2-40B4-BE49-F238E27FC236}">
                        <a16:creationId xmlns:a16="http://schemas.microsoft.com/office/drawing/2014/main" id="{67D6F001-47B7-4BE6-B17A-80AFE43B4E6A}"/>
                      </a:ext>
                    </a:extLst>
                  </p:cNvPr>
                  <p:cNvSpPr/>
                  <p:nvPr/>
                </p:nvSpPr>
                <p:spPr>
                  <a:xfrm>
                    <a:off x="4759649" y="5158654"/>
                    <a:ext cx="54176" cy="54176"/>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91" name="Oval 90">
                    <a:extLst>
                      <a:ext uri="{FF2B5EF4-FFF2-40B4-BE49-F238E27FC236}">
                        <a16:creationId xmlns:a16="http://schemas.microsoft.com/office/drawing/2014/main" id="{3AC6165A-4535-43D8-B386-C8AEABB52013}"/>
                      </a:ext>
                    </a:extLst>
                  </p:cNvPr>
                  <p:cNvSpPr/>
                  <p:nvPr/>
                </p:nvSpPr>
                <p:spPr>
                  <a:xfrm>
                    <a:off x="4817000" y="5266293"/>
                    <a:ext cx="54176" cy="54176"/>
                  </a:xfrm>
                  <a:prstGeom prst="ellipse">
                    <a:avLst/>
                  </a:prstGeom>
                  <a:solidFill>
                    <a:srgbClr val="000000">
                      <a:lumMod val="50000"/>
                      <a:lumOff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92" name="Oval 91">
                    <a:extLst>
                      <a:ext uri="{FF2B5EF4-FFF2-40B4-BE49-F238E27FC236}">
                        <a16:creationId xmlns:a16="http://schemas.microsoft.com/office/drawing/2014/main" id="{A5B22CD9-C7F5-41BE-BCC2-9AF3273A4231}"/>
                      </a:ext>
                    </a:extLst>
                  </p:cNvPr>
                  <p:cNvSpPr/>
                  <p:nvPr/>
                </p:nvSpPr>
                <p:spPr>
                  <a:xfrm>
                    <a:off x="4813825" y="5385181"/>
                    <a:ext cx="54176" cy="54176"/>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93" name="Oval 92">
                    <a:extLst>
                      <a:ext uri="{FF2B5EF4-FFF2-40B4-BE49-F238E27FC236}">
                        <a16:creationId xmlns:a16="http://schemas.microsoft.com/office/drawing/2014/main" id="{3A502CF0-D731-42A5-AE3F-59AA4FCAD8DA}"/>
                      </a:ext>
                    </a:extLst>
                  </p:cNvPr>
                  <p:cNvSpPr/>
                  <p:nvPr/>
                </p:nvSpPr>
                <p:spPr>
                  <a:xfrm>
                    <a:off x="4755564" y="5488065"/>
                    <a:ext cx="54176" cy="54176"/>
                  </a:xfrm>
                  <a:prstGeom prst="ellipse">
                    <a:avLst/>
                  </a:prstGeom>
                  <a:solidFill>
                    <a:srgbClr val="000000">
                      <a:lumMod val="50000"/>
                      <a:lumOff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grpSp>
            <p:cxnSp>
              <p:nvCxnSpPr>
                <p:cNvPr id="87" name="Straight Arrow Connector 86">
                  <a:extLst>
                    <a:ext uri="{FF2B5EF4-FFF2-40B4-BE49-F238E27FC236}">
                      <a16:creationId xmlns:a16="http://schemas.microsoft.com/office/drawing/2014/main" id="{621AF504-8FE0-461F-B59C-2ECCF965AD53}"/>
                    </a:ext>
                  </a:extLst>
                </p:cNvPr>
                <p:cNvCxnSpPr>
                  <a:cxnSpLocks/>
                  <a:stCxn id="89" idx="0"/>
                  <a:endCxn id="90" idx="3"/>
                </p:cNvCxnSpPr>
                <p:nvPr/>
              </p:nvCxnSpPr>
              <p:spPr>
                <a:xfrm flipV="1">
                  <a:off x="7027919" y="5241940"/>
                  <a:ext cx="151932" cy="120448"/>
                </a:xfrm>
                <a:prstGeom prst="straightConnector1">
                  <a:avLst/>
                </a:prstGeom>
                <a:noFill/>
                <a:ln w="6350" cap="flat" cmpd="sng" algn="ctr">
                  <a:solidFill>
                    <a:srgbClr val="1160A2"/>
                  </a:solidFill>
                  <a:prstDash val="solid"/>
                  <a:miter lim="800000"/>
                  <a:tailEnd type="triangle" w="sm" len="sm"/>
                </a:ln>
                <a:effectLst/>
              </p:spPr>
            </p:cxnSp>
            <p:cxnSp>
              <p:nvCxnSpPr>
                <p:cNvPr id="88" name="Straight Arrow Connector 87">
                  <a:extLst>
                    <a:ext uri="{FF2B5EF4-FFF2-40B4-BE49-F238E27FC236}">
                      <a16:creationId xmlns:a16="http://schemas.microsoft.com/office/drawing/2014/main" id="{C544BD13-92A9-45CA-B2B1-CB335859BAD7}"/>
                    </a:ext>
                  </a:extLst>
                </p:cNvPr>
                <p:cNvCxnSpPr>
                  <a:cxnSpLocks/>
                  <a:stCxn id="89" idx="5"/>
                  <a:endCxn id="92" idx="2"/>
                </p:cNvCxnSpPr>
                <p:nvPr/>
              </p:nvCxnSpPr>
              <p:spPr>
                <a:xfrm>
                  <a:off x="7047073" y="5408630"/>
                  <a:ext cx="179020" cy="40683"/>
                </a:xfrm>
                <a:prstGeom prst="straightConnector1">
                  <a:avLst/>
                </a:prstGeom>
                <a:noFill/>
                <a:ln w="6350" cap="flat" cmpd="sng" algn="ctr">
                  <a:solidFill>
                    <a:srgbClr val="1160A2"/>
                  </a:solidFill>
                  <a:prstDash val="solid"/>
                  <a:miter lim="800000"/>
                  <a:tailEnd type="triangle" w="sm" len="sm"/>
                </a:ln>
                <a:effectLst/>
              </p:spPr>
            </p:cxnSp>
          </p:grpSp>
          <p:grpSp>
            <p:nvGrpSpPr>
              <p:cNvPr id="77" name="Group 76">
                <a:extLst>
                  <a:ext uri="{FF2B5EF4-FFF2-40B4-BE49-F238E27FC236}">
                    <a16:creationId xmlns:a16="http://schemas.microsoft.com/office/drawing/2014/main" id="{3FFD12BA-6EBC-4A7D-9CB3-A56D867F85FF}"/>
                  </a:ext>
                </a:extLst>
              </p:cNvPr>
              <p:cNvGrpSpPr/>
              <p:nvPr/>
            </p:nvGrpSpPr>
            <p:grpSpPr>
              <a:xfrm>
                <a:off x="7656594" y="5410312"/>
                <a:ext cx="282613" cy="383587"/>
                <a:chOff x="7604398" y="5165165"/>
                <a:chExt cx="282613" cy="383587"/>
              </a:xfrm>
            </p:grpSpPr>
            <p:grpSp>
              <p:nvGrpSpPr>
                <p:cNvPr id="78" name="Group 77">
                  <a:extLst>
                    <a:ext uri="{FF2B5EF4-FFF2-40B4-BE49-F238E27FC236}">
                      <a16:creationId xmlns:a16="http://schemas.microsoft.com/office/drawing/2014/main" id="{AB528EC8-EC42-4E60-B18E-FE13A549869F}"/>
                    </a:ext>
                  </a:extLst>
                </p:cNvPr>
                <p:cNvGrpSpPr/>
                <p:nvPr/>
              </p:nvGrpSpPr>
              <p:grpSpPr>
                <a:xfrm>
                  <a:off x="7604398" y="5165165"/>
                  <a:ext cx="282613" cy="383587"/>
                  <a:chOff x="4588563" y="5158654"/>
                  <a:chExt cx="282613" cy="383587"/>
                </a:xfrm>
              </p:grpSpPr>
              <p:sp>
                <p:nvSpPr>
                  <p:cNvPr id="81" name="Oval 80">
                    <a:extLst>
                      <a:ext uri="{FF2B5EF4-FFF2-40B4-BE49-F238E27FC236}">
                        <a16:creationId xmlns:a16="http://schemas.microsoft.com/office/drawing/2014/main" id="{B99E5833-5FB5-4056-8347-CF3DEC8F9979}"/>
                      </a:ext>
                    </a:extLst>
                  </p:cNvPr>
                  <p:cNvSpPr/>
                  <p:nvPr/>
                </p:nvSpPr>
                <p:spPr>
                  <a:xfrm>
                    <a:off x="4588563" y="5325344"/>
                    <a:ext cx="54176" cy="54176"/>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82" name="Oval 81">
                    <a:extLst>
                      <a:ext uri="{FF2B5EF4-FFF2-40B4-BE49-F238E27FC236}">
                        <a16:creationId xmlns:a16="http://schemas.microsoft.com/office/drawing/2014/main" id="{C712B67A-5BFF-49E1-931D-6D7292F5955D}"/>
                      </a:ext>
                    </a:extLst>
                  </p:cNvPr>
                  <p:cNvSpPr/>
                  <p:nvPr/>
                </p:nvSpPr>
                <p:spPr>
                  <a:xfrm>
                    <a:off x="4759649" y="5158654"/>
                    <a:ext cx="54176" cy="54176"/>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83" name="Oval 82">
                    <a:extLst>
                      <a:ext uri="{FF2B5EF4-FFF2-40B4-BE49-F238E27FC236}">
                        <a16:creationId xmlns:a16="http://schemas.microsoft.com/office/drawing/2014/main" id="{63010FC1-A604-443E-95BD-B254B12727F1}"/>
                      </a:ext>
                    </a:extLst>
                  </p:cNvPr>
                  <p:cNvSpPr/>
                  <p:nvPr/>
                </p:nvSpPr>
                <p:spPr>
                  <a:xfrm>
                    <a:off x="4817000" y="5266293"/>
                    <a:ext cx="54176" cy="54176"/>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84" name="Oval 83">
                    <a:extLst>
                      <a:ext uri="{FF2B5EF4-FFF2-40B4-BE49-F238E27FC236}">
                        <a16:creationId xmlns:a16="http://schemas.microsoft.com/office/drawing/2014/main" id="{746A72A9-9D36-4EDA-8824-DCAA3A45ABD9}"/>
                      </a:ext>
                    </a:extLst>
                  </p:cNvPr>
                  <p:cNvSpPr/>
                  <p:nvPr/>
                </p:nvSpPr>
                <p:spPr>
                  <a:xfrm>
                    <a:off x="4813825" y="5385181"/>
                    <a:ext cx="54176" cy="54176"/>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85" name="Oval 84">
                    <a:extLst>
                      <a:ext uri="{FF2B5EF4-FFF2-40B4-BE49-F238E27FC236}">
                        <a16:creationId xmlns:a16="http://schemas.microsoft.com/office/drawing/2014/main" id="{1FCDC796-16E2-4055-9D52-5958750D4823}"/>
                      </a:ext>
                    </a:extLst>
                  </p:cNvPr>
                  <p:cNvSpPr/>
                  <p:nvPr/>
                </p:nvSpPr>
                <p:spPr>
                  <a:xfrm>
                    <a:off x="4755564" y="5488065"/>
                    <a:ext cx="54176" cy="54176"/>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grpSp>
            <p:cxnSp>
              <p:nvCxnSpPr>
                <p:cNvPr id="79" name="Connector: Curved 78">
                  <a:extLst>
                    <a:ext uri="{FF2B5EF4-FFF2-40B4-BE49-F238E27FC236}">
                      <a16:creationId xmlns:a16="http://schemas.microsoft.com/office/drawing/2014/main" id="{75C6C453-1750-4D5C-ABB9-0F8629B18934}"/>
                    </a:ext>
                  </a:extLst>
                </p:cNvPr>
                <p:cNvCxnSpPr>
                  <a:cxnSpLocks/>
                  <a:endCxn id="82" idx="2"/>
                </p:cNvCxnSpPr>
                <p:nvPr/>
              </p:nvCxnSpPr>
              <p:spPr>
                <a:xfrm rot="5400000" flipH="1" flipV="1">
                  <a:off x="7638554" y="5193714"/>
                  <a:ext cx="138391" cy="135470"/>
                </a:xfrm>
                <a:prstGeom prst="curvedConnector2">
                  <a:avLst/>
                </a:prstGeom>
                <a:noFill/>
                <a:ln w="6350" cap="flat" cmpd="sng" algn="ctr">
                  <a:solidFill>
                    <a:srgbClr val="1160A2"/>
                  </a:solidFill>
                  <a:prstDash val="solid"/>
                  <a:miter lim="800000"/>
                  <a:tailEnd type="triangle" w="sm" len="sm"/>
                </a:ln>
                <a:effectLst/>
              </p:spPr>
            </p:cxnSp>
            <p:cxnSp>
              <p:nvCxnSpPr>
                <p:cNvPr id="80" name="Connector: Curved 79">
                  <a:extLst>
                    <a:ext uri="{FF2B5EF4-FFF2-40B4-BE49-F238E27FC236}">
                      <a16:creationId xmlns:a16="http://schemas.microsoft.com/office/drawing/2014/main" id="{131595C6-7AC8-4A34-A063-4EB641DB56AF}"/>
                    </a:ext>
                  </a:extLst>
                </p:cNvPr>
                <p:cNvCxnSpPr>
                  <a:cxnSpLocks/>
                  <a:stCxn id="83" idx="2"/>
                  <a:endCxn id="85" idx="2"/>
                </p:cNvCxnSpPr>
                <p:nvPr/>
              </p:nvCxnSpPr>
              <p:spPr>
                <a:xfrm rot="10800000" flipV="1">
                  <a:off x="7771399" y="5299892"/>
                  <a:ext cx="61436" cy="221772"/>
                </a:xfrm>
                <a:prstGeom prst="curvedConnector3">
                  <a:avLst>
                    <a:gd name="adj1" fmla="val 141344"/>
                  </a:avLst>
                </a:prstGeom>
                <a:noFill/>
                <a:ln w="6350" cap="flat" cmpd="sng" algn="ctr">
                  <a:solidFill>
                    <a:srgbClr val="1160A2"/>
                  </a:solidFill>
                  <a:prstDash val="solid"/>
                  <a:miter lim="800000"/>
                  <a:tailEnd type="triangle" w="sm" len="sm"/>
                </a:ln>
                <a:effectLst/>
              </p:spPr>
            </p:cxnSp>
          </p:grpSp>
        </p:grpSp>
        <p:grpSp>
          <p:nvGrpSpPr>
            <p:cNvPr id="22" name="Group 21">
              <a:extLst>
                <a:ext uri="{FF2B5EF4-FFF2-40B4-BE49-F238E27FC236}">
                  <a16:creationId xmlns:a16="http://schemas.microsoft.com/office/drawing/2014/main" id="{D8B178A0-A80A-4CD1-B1F6-AA6E92E0E6F5}"/>
                </a:ext>
              </a:extLst>
            </p:cNvPr>
            <p:cNvGrpSpPr/>
            <p:nvPr/>
          </p:nvGrpSpPr>
          <p:grpSpPr>
            <a:xfrm>
              <a:off x="8813402" y="2997460"/>
              <a:ext cx="2005144" cy="923116"/>
              <a:chOff x="8340655" y="4903617"/>
              <a:chExt cx="2005144" cy="923116"/>
            </a:xfrm>
          </p:grpSpPr>
          <p:grpSp>
            <p:nvGrpSpPr>
              <p:cNvPr id="54" name="Group 53">
                <a:extLst>
                  <a:ext uri="{FF2B5EF4-FFF2-40B4-BE49-F238E27FC236}">
                    <a16:creationId xmlns:a16="http://schemas.microsoft.com/office/drawing/2014/main" id="{DE68B9BF-A3C1-4360-BEBB-BE61ECF49B1B}"/>
                  </a:ext>
                </a:extLst>
              </p:cNvPr>
              <p:cNvGrpSpPr/>
              <p:nvPr/>
            </p:nvGrpSpPr>
            <p:grpSpPr>
              <a:xfrm>
                <a:off x="8340655" y="4903617"/>
                <a:ext cx="2005144" cy="923116"/>
                <a:chOff x="8385018" y="5019326"/>
                <a:chExt cx="2005144" cy="923116"/>
              </a:xfrm>
            </p:grpSpPr>
            <p:sp>
              <p:nvSpPr>
                <p:cNvPr id="72" name="Rounded Rectangle 15">
                  <a:extLst>
                    <a:ext uri="{FF2B5EF4-FFF2-40B4-BE49-F238E27FC236}">
                      <a16:creationId xmlns:a16="http://schemas.microsoft.com/office/drawing/2014/main" id="{96936F2B-7D90-454E-A1AC-DB58061A6415}"/>
                    </a:ext>
                  </a:extLst>
                </p:cNvPr>
                <p:cNvSpPr/>
                <p:nvPr/>
              </p:nvSpPr>
              <p:spPr>
                <a:xfrm>
                  <a:off x="8385018" y="5044886"/>
                  <a:ext cx="2005144" cy="897556"/>
                </a:xfrm>
                <a:prstGeom prst="roundRect">
                  <a:avLst/>
                </a:prstGeom>
                <a:solidFill>
                  <a:srgbClr val="219FE8"/>
                </a:solidFill>
                <a:ln w="12700" cap="flat" cmpd="sng" algn="ctr">
                  <a:solidFill>
                    <a:srgbClr val="1160A2">
                      <a:lumMod val="20000"/>
                      <a:lumOff val="80000"/>
                    </a:srgbClr>
                  </a:solidFill>
                  <a:prstDash val="solid"/>
                  <a:miter lim="800000"/>
                </a:ln>
                <a:effectLst/>
              </p:spPr>
              <p:txBody>
                <a:bodyPr tIns="0" rtlCol="0" anchor="t"/>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43F6A"/>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id="{C38DD537-E5A3-423A-83F3-B625BDFD1B6C}"/>
                    </a:ext>
                  </a:extLst>
                </p:cNvPr>
                <p:cNvSpPr txBox="1"/>
                <p:nvPr/>
              </p:nvSpPr>
              <p:spPr>
                <a:xfrm>
                  <a:off x="8501162" y="5019326"/>
                  <a:ext cx="1772857" cy="523220"/>
                </a:xfrm>
                <a:prstGeom prst="rect">
                  <a:avLst/>
                </a:prstGeom>
                <a:noFill/>
              </p:spPr>
              <p:txBody>
                <a:bodyPr wrap="non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rPr>
                    <a:t>UE-based Relays</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rPr>
                    <a:t>UE-to-Network, UE-to-UE</a:t>
                  </a:r>
                </a:p>
              </p:txBody>
            </p:sp>
          </p:grpSp>
          <p:grpSp>
            <p:nvGrpSpPr>
              <p:cNvPr id="55" name="Group 54">
                <a:extLst>
                  <a:ext uri="{FF2B5EF4-FFF2-40B4-BE49-F238E27FC236}">
                    <a16:creationId xmlns:a16="http://schemas.microsoft.com/office/drawing/2014/main" id="{DD8E1862-84F6-4774-A6DB-7962C225E617}"/>
                  </a:ext>
                </a:extLst>
              </p:cNvPr>
              <p:cNvGrpSpPr/>
              <p:nvPr/>
            </p:nvGrpSpPr>
            <p:grpSpPr>
              <a:xfrm>
                <a:off x="8787477" y="5497831"/>
                <a:ext cx="499317" cy="204017"/>
                <a:chOff x="8745320" y="5252932"/>
                <a:chExt cx="499317" cy="204017"/>
              </a:xfrm>
            </p:grpSpPr>
            <p:grpSp>
              <p:nvGrpSpPr>
                <p:cNvPr id="63" name="Group 62">
                  <a:extLst>
                    <a:ext uri="{FF2B5EF4-FFF2-40B4-BE49-F238E27FC236}">
                      <a16:creationId xmlns:a16="http://schemas.microsoft.com/office/drawing/2014/main" id="{D484073F-C3A4-4615-A61B-A418A439BD1E}"/>
                    </a:ext>
                  </a:extLst>
                </p:cNvPr>
                <p:cNvGrpSpPr/>
                <p:nvPr/>
              </p:nvGrpSpPr>
              <p:grpSpPr>
                <a:xfrm>
                  <a:off x="8960437" y="5252932"/>
                  <a:ext cx="284200" cy="204017"/>
                  <a:chOff x="7000831" y="5289051"/>
                  <a:chExt cx="284200" cy="204017"/>
                </a:xfrm>
              </p:grpSpPr>
              <p:grpSp>
                <p:nvGrpSpPr>
                  <p:cNvPr id="66" name="Group 65">
                    <a:extLst>
                      <a:ext uri="{FF2B5EF4-FFF2-40B4-BE49-F238E27FC236}">
                        <a16:creationId xmlns:a16="http://schemas.microsoft.com/office/drawing/2014/main" id="{5D82D381-ACF8-4A72-954E-EB37BBEB4BBC}"/>
                      </a:ext>
                    </a:extLst>
                  </p:cNvPr>
                  <p:cNvGrpSpPr/>
                  <p:nvPr/>
                </p:nvGrpSpPr>
                <p:grpSpPr>
                  <a:xfrm>
                    <a:off x="7000831" y="5289051"/>
                    <a:ext cx="284200" cy="204017"/>
                    <a:chOff x="4588563" y="5252007"/>
                    <a:chExt cx="284200" cy="204017"/>
                  </a:xfrm>
                </p:grpSpPr>
                <p:sp>
                  <p:nvSpPr>
                    <p:cNvPr id="69" name="Oval 68">
                      <a:extLst>
                        <a:ext uri="{FF2B5EF4-FFF2-40B4-BE49-F238E27FC236}">
                          <a16:creationId xmlns:a16="http://schemas.microsoft.com/office/drawing/2014/main" id="{A8418F18-0B54-4743-8F4E-2F7C4C940CAF}"/>
                        </a:ext>
                      </a:extLst>
                    </p:cNvPr>
                    <p:cNvSpPr/>
                    <p:nvPr/>
                  </p:nvSpPr>
                  <p:spPr>
                    <a:xfrm>
                      <a:off x="4588563" y="5325344"/>
                      <a:ext cx="54176" cy="54176"/>
                    </a:xfrm>
                    <a:prstGeom prst="ellipse">
                      <a:avLst/>
                    </a:prstGeom>
                    <a:solidFill>
                      <a:srgbClr val="FFFFFF"/>
                    </a:solidFill>
                    <a:ln w="9525" cap="flat" cmpd="sng" algn="ctr">
                      <a:solidFill>
                        <a:srgbClr val="143F6A"/>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70" name="Oval 69">
                      <a:extLst>
                        <a:ext uri="{FF2B5EF4-FFF2-40B4-BE49-F238E27FC236}">
                          <a16:creationId xmlns:a16="http://schemas.microsoft.com/office/drawing/2014/main" id="{561651FF-FAEA-426C-9B00-21875397F2AB}"/>
                        </a:ext>
                      </a:extLst>
                    </p:cNvPr>
                    <p:cNvSpPr/>
                    <p:nvPr/>
                  </p:nvSpPr>
                  <p:spPr>
                    <a:xfrm>
                      <a:off x="4817000" y="5252007"/>
                      <a:ext cx="54176" cy="54176"/>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71" name="Oval 70">
                      <a:extLst>
                        <a:ext uri="{FF2B5EF4-FFF2-40B4-BE49-F238E27FC236}">
                          <a16:creationId xmlns:a16="http://schemas.microsoft.com/office/drawing/2014/main" id="{A3A62520-018B-491F-8332-F014FCA29FA9}"/>
                        </a:ext>
                      </a:extLst>
                    </p:cNvPr>
                    <p:cNvSpPr/>
                    <p:nvPr/>
                  </p:nvSpPr>
                  <p:spPr>
                    <a:xfrm>
                      <a:off x="4818587" y="5401848"/>
                      <a:ext cx="54176" cy="54176"/>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grpSp>
              <p:cxnSp>
                <p:nvCxnSpPr>
                  <p:cNvPr id="67" name="Straight Arrow Connector 66">
                    <a:extLst>
                      <a:ext uri="{FF2B5EF4-FFF2-40B4-BE49-F238E27FC236}">
                        <a16:creationId xmlns:a16="http://schemas.microsoft.com/office/drawing/2014/main" id="{D90B41A9-DD13-4BEC-B69F-6DF27BE95D1D}"/>
                      </a:ext>
                    </a:extLst>
                  </p:cNvPr>
                  <p:cNvCxnSpPr>
                    <a:cxnSpLocks/>
                    <a:stCxn id="69" idx="7"/>
                    <a:endCxn id="70" idx="2"/>
                  </p:cNvCxnSpPr>
                  <p:nvPr/>
                </p:nvCxnSpPr>
                <p:spPr>
                  <a:xfrm flipV="1">
                    <a:off x="7047073" y="5316139"/>
                    <a:ext cx="182195" cy="54183"/>
                  </a:xfrm>
                  <a:prstGeom prst="straightConnector1">
                    <a:avLst/>
                  </a:prstGeom>
                  <a:noFill/>
                  <a:ln w="6350" cap="flat" cmpd="sng" algn="ctr">
                    <a:solidFill>
                      <a:srgbClr val="1160A2"/>
                    </a:solidFill>
                    <a:prstDash val="solid"/>
                    <a:miter lim="800000"/>
                    <a:tailEnd type="triangle" w="sm" len="sm"/>
                  </a:ln>
                  <a:effectLst/>
                </p:spPr>
              </p:cxnSp>
              <p:cxnSp>
                <p:nvCxnSpPr>
                  <p:cNvPr id="68" name="Straight Arrow Connector 67">
                    <a:extLst>
                      <a:ext uri="{FF2B5EF4-FFF2-40B4-BE49-F238E27FC236}">
                        <a16:creationId xmlns:a16="http://schemas.microsoft.com/office/drawing/2014/main" id="{79CDC9B2-AD17-47C5-BF43-79350FEE5997}"/>
                      </a:ext>
                    </a:extLst>
                  </p:cNvPr>
                  <p:cNvCxnSpPr>
                    <a:cxnSpLocks/>
                    <a:stCxn id="69" idx="5"/>
                    <a:endCxn id="71" idx="2"/>
                  </p:cNvCxnSpPr>
                  <p:nvPr/>
                </p:nvCxnSpPr>
                <p:spPr>
                  <a:xfrm>
                    <a:off x="7047073" y="5408630"/>
                    <a:ext cx="183782" cy="57350"/>
                  </a:xfrm>
                  <a:prstGeom prst="straightConnector1">
                    <a:avLst/>
                  </a:prstGeom>
                  <a:noFill/>
                  <a:ln w="6350" cap="flat" cmpd="sng" algn="ctr">
                    <a:solidFill>
                      <a:srgbClr val="1160A2"/>
                    </a:solidFill>
                    <a:prstDash val="solid"/>
                    <a:miter lim="800000"/>
                    <a:tailEnd type="triangle" w="sm" len="sm"/>
                  </a:ln>
                  <a:effectLst/>
                </p:spPr>
              </p:cxnSp>
            </p:grpSp>
            <p:sp>
              <p:nvSpPr>
                <p:cNvPr id="64" name="Isosceles Triangle 63">
                  <a:extLst>
                    <a:ext uri="{FF2B5EF4-FFF2-40B4-BE49-F238E27FC236}">
                      <a16:creationId xmlns:a16="http://schemas.microsoft.com/office/drawing/2014/main" id="{03E442EE-D0E6-41D9-A7BF-5C1A1C60ADBF}"/>
                    </a:ext>
                  </a:extLst>
                </p:cNvPr>
                <p:cNvSpPr/>
                <p:nvPr/>
              </p:nvSpPr>
              <p:spPr>
                <a:xfrm>
                  <a:off x="8745320" y="5310964"/>
                  <a:ext cx="81711" cy="81827"/>
                </a:xfrm>
                <a:prstGeom prst="triangle">
                  <a:avLst/>
                </a:prstGeom>
                <a:solidFill>
                  <a:srgbClr val="0000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cxnSp>
              <p:nvCxnSpPr>
                <p:cNvPr id="65" name="Straight Arrow Connector 64">
                  <a:extLst>
                    <a:ext uri="{FF2B5EF4-FFF2-40B4-BE49-F238E27FC236}">
                      <a16:creationId xmlns:a16="http://schemas.microsoft.com/office/drawing/2014/main" id="{959E3B7A-E292-45B0-8657-3A02464DF8DB}"/>
                    </a:ext>
                  </a:extLst>
                </p:cNvPr>
                <p:cNvCxnSpPr>
                  <a:cxnSpLocks/>
                  <a:stCxn id="64" idx="5"/>
                  <a:endCxn id="69" idx="2"/>
                </p:cNvCxnSpPr>
                <p:nvPr/>
              </p:nvCxnSpPr>
              <p:spPr>
                <a:xfrm>
                  <a:off x="8806603" y="5351878"/>
                  <a:ext cx="153834" cy="1479"/>
                </a:xfrm>
                <a:prstGeom prst="straightConnector1">
                  <a:avLst/>
                </a:prstGeom>
                <a:noFill/>
                <a:ln w="6350" cap="flat" cmpd="sng" algn="ctr">
                  <a:solidFill>
                    <a:srgbClr val="000000">
                      <a:lumMod val="75000"/>
                      <a:lumOff val="25000"/>
                    </a:srgbClr>
                  </a:solidFill>
                  <a:prstDash val="solid"/>
                  <a:miter lim="800000"/>
                  <a:tailEnd type="triangle" w="sm" len="sm"/>
                </a:ln>
                <a:effectLst/>
              </p:spPr>
            </p:cxnSp>
          </p:grpSp>
          <p:grpSp>
            <p:nvGrpSpPr>
              <p:cNvPr id="56" name="Group 55">
                <a:extLst>
                  <a:ext uri="{FF2B5EF4-FFF2-40B4-BE49-F238E27FC236}">
                    <a16:creationId xmlns:a16="http://schemas.microsoft.com/office/drawing/2014/main" id="{5FDE670D-89A3-4BB3-9FA4-D9707D9D4081}"/>
                  </a:ext>
                </a:extLst>
              </p:cNvPr>
              <p:cNvGrpSpPr/>
              <p:nvPr/>
            </p:nvGrpSpPr>
            <p:grpSpPr>
              <a:xfrm>
                <a:off x="9598207" y="5584982"/>
                <a:ext cx="469538" cy="54176"/>
                <a:chOff x="6883741" y="5356208"/>
                <a:chExt cx="469538" cy="54176"/>
              </a:xfrm>
            </p:grpSpPr>
            <p:grpSp>
              <p:nvGrpSpPr>
                <p:cNvPr id="57" name="Group 56">
                  <a:extLst>
                    <a:ext uri="{FF2B5EF4-FFF2-40B4-BE49-F238E27FC236}">
                      <a16:creationId xmlns:a16="http://schemas.microsoft.com/office/drawing/2014/main" id="{4D3206C1-F208-413D-A1F6-69BDCB83B831}"/>
                    </a:ext>
                  </a:extLst>
                </p:cNvPr>
                <p:cNvGrpSpPr/>
                <p:nvPr/>
              </p:nvGrpSpPr>
              <p:grpSpPr>
                <a:xfrm>
                  <a:off x="6883741" y="5356208"/>
                  <a:ext cx="469538" cy="54176"/>
                  <a:chOff x="4471473" y="5319164"/>
                  <a:chExt cx="469538" cy="54176"/>
                </a:xfrm>
              </p:grpSpPr>
              <p:sp>
                <p:nvSpPr>
                  <p:cNvPr id="60" name="Oval 59">
                    <a:extLst>
                      <a:ext uri="{FF2B5EF4-FFF2-40B4-BE49-F238E27FC236}">
                        <a16:creationId xmlns:a16="http://schemas.microsoft.com/office/drawing/2014/main" id="{BE785237-A80E-4330-ADDA-0A3E376A6931}"/>
                      </a:ext>
                    </a:extLst>
                  </p:cNvPr>
                  <p:cNvSpPr/>
                  <p:nvPr/>
                </p:nvSpPr>
                <p:spPr>
                  <a:xfrm>
                    <a:off x="4679154" y="5319164"/>
                    <a:ext cx="54176" cy="54176"/>
                  </a:xfrm>
                  <a:prstGeom prst="ellipse">
                    <a:avLst/>
                  </a:prstGeom>
                  <a:solidFill>
                    <a:srgbClr val="FFFFFF"/>
                  </a:solidFill>
                  <a:ln w="9525" cap="flat" cmpd="sng" algn="ctr">
                    <a:solidFill>
                      <a:srgbClr val="143F6A"/>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61" name="Oval 60">
                    <a:extLst>
                      <a:ext uri="{FF2B5EF4-FFF2-40B4-BE49-F238E27FC236}">
                        <a16:creationId xmlns:a16="http://schemas.microsoft.com/office/drawing/2014/main" id="{35C23D03-0924-40DF-86AF-BA12DCD2E812}"/>
                      </a:ext>
                    </a:extLst>
                  </p:cNvPr>
                  <p:cNvSpPr/>
                  <p:nvPr/>
                </p:nvSpPr>
                <p:spPr>
                  <a:xfrm>
                    <a:off x="4886835" y="5319164"/>
                    <a:ext cx="54176" cy="54176"/>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62" name="Oval 61">
                    <a:extLst>
                      <a:ext uri="{FF2B5EF4-FFF2-40B4-BE49-F238E27FC236}">
                        <a16:creationId xmlns:a16="http://schemas.microsoft.com/office/drawing/2014/main" id="{56E93258-C3D0-4236-A449-8095748805A4}"/>
                      </a:ext>
                    </a:extLst>
                  </p:cNvPr>
                  <p:cNvSpPr/>
                  <p:nvPr/>
                </p:nvSpPr>
                <p:spPr>
                  <a:xfrm>
                    <a:off x="4471473" y="5319164"/>
                    <a:ext cx="54176" cy="54176"/>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grpSp>
            <p:cxnSp>
              <p:nvCxnSpPr>
                <p:cNvPr id="58" name="Straight Arrow Connector 57">
                  <a:extLst>
                    <a:ext uri="{FF2B5EF4-FFF2-40B4-BE49-F238E27FC236}">
                      <a16:creationId xmlns:a16="http://schemas.microsoft.com/office/drawing/2014/main" id="{372D27F4-CA81-4117-9A74-DF930575B0A7}"/>
                    </a:ext>
                  </a:extLst>
                </p:cNvPr>
                <p:cNvCxnSpPr>
                  <a:cxnSpLocks/>
                  <a:stCxn id="60" idx="6"/>
                  <a:endCxn id="61" idx="2"/>
                </p:cNvCxnSpPr>
                <p:nvPr/>
              </p:nvCxnSpPr>
              <p:spPr>
                <a:xfrm>
                  <a:off x="7145598" y="5383296"/>
                  <a:ext cx="153505" cy="0"/>
                </a:xfrm>
                <a:prstGeom prst="straightConnector1">
                  <a:avLst/>
                </a:prstGeom>
                <a:noFill/>
                <a:ln w="6350" cap="flat" cmpd="sng" algn="ctr">
                  <a:solidFill>
                    <a:srgbClr val="1160A2"/>
                  </a:solidFill>
                  <a:prstDash val="solid"/>
                  <a:miter lim="800000"/>
                  <a:tailEnd type="triangle" w="sm" len="sm"/>
                </a:ln>
                <a:effectLst/>
              </p:spPr>
            </p:cxnSp>
            <p:cxnSp>
              <p:nvCxnSpPr>
                <p:cNvPr id="59" name="Straight Arrow Connector 58">
                  <a:extLst>
                    <a:ext uri="{FF2B5EF4-FFF2-40B4-BE49-F238E27FC236}">
                      <a16:creationId xmlns:a16="http://schemas.microsoft.com/office/drawing/2014/main" id="{36B55B97-20CF-48DB-BB8E-45B50328E737}"/>
                    </a:ext>
                  </a:extLst>
                </p:cNvPr>
                <p:cNvCxnSpPr>
                  <a:cxnSpLocks/>
                  <a:stCxn id="62" idx="6"/>
                  <a:endCxn id="60" idx="2"/>
                </p:cNvCxnSpPr>
                <p:nvPr/>
              </p:nvCxnSpPr>
              <p:spPr>
                <a:xfrm>
                  <a:off x="6937917" y="5383296"/>
                  <a:ext cx="153505" cy="0"/>
                </a:xfrm>
                <a:prstGeom prst="straightConnector1">
                  <a:avLst/>
                </a:prstGeom>
                <a:noFill/>
                <a:ln w="6350" cap="flat" cmpd="sng" algn="ctr">
                  <a:solidFill>
                    <a:srgbClr val="1160A2"/>
                  </a:solidFill>
                  <a:prstDash val="solid"/>
                  <a:miter lim="800000"/>
                  <a:tailEnd type="triangle" w="sm" len="sm"/>
                </a:ln>
                <a:effectLst/>
              </p:spPr>
            </p:cxnSp>
          </p:grpSp>
        </p:grpSp>
        <p:grpSp>
          <p:nvGrpSpPr>
            <p:cNvPr id="23" name="Group 22">
              <a:extLst>
                <a:ext uri="{FF2B5EF4-FFF2-40B4-BE49-F238E27FC236}">
                  <a16:creationId xmlns:a16="http://schemas.microsoft.com/office/drawing/2014/main" id="{D56EBD34-7CBB-4B46-BB86-713FDC22616D}"/>
                </a:ext>
              </a:extLst>
            </p:cNvPr>
            <p:cNvGrpSpPr/>
            <p:nvPr/>
          </p:nvGrpSpPr>
          <p:grpSpPr>
            <a:xfrm>
              <a:off x="4424168" y="1907784"/>
              <a:ext cx="1155019" cy="769264"/>
              <a:chOff x="3951421" y="3686941"/>
              <a:chExt cx="1155019" cy="769264"/>
            </a:xfrm>
          </p:grpSpPr>
          <p:grpSp>
            <p:nvGrpSpPr>
              <p:cNvPr id="48" name="Group 47">
                <a:extLst>
                  <a:ext uri="{FF2B5EF4-FFF2-40B4-BE49-F238E27FC236}">
                    <a16:creationId xmlns:a16="http://schemas.microsoft.com/office/drawing/2014/main" id="{E0869D28-ACAE-41D9-94A5-DE10AC92FC47}"/>
                  </a:ext>
                </a:extLst>
              </p:cNvPr>
              <p:cNvGrpSpPr/>
              <p:nvPr/>
            </p:nvGrpSpPr>
            <p:grpSpPr>
              <a:xfrm>
                <a:off x="3951421" y="3686941"/>
                <a:ext cx="1155019" cy="769264"/>
                <a:chOff x="3805491" y="3887870"/>
                <a:chExt cx="1155019" cy="769264"/>
              </a:xfrm>
            </p:grpSpPr>
            <p:pic>
              <p:nvPicPr>
                <p:cNvPr id="51" name="Graphic 4" descr="Smart Phone with solid fill">
                  <a:extLst>
                    <a:ext uri="{FF2B5EF4-FFF2-40B4-BE49-F238E27FC236}">
                      <a16:creationId xmlns:a16="http://schemas.microsoft.com/office/drawing/2014/main" id="{7242CFAC-8CC0-49CC-A181-DDFA084B74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05491" y="3970829"/>
                  <a:ext cx="490318" cy="610468"/>
                </a:xfrm>
                <a:prstGeom prst="rect">
                  <a:avLst/>
                </a:prstGeom>
              </p:spPr>
            </p:pic>
            <p:pic>
              <p:nvPicPr>
                <p:cNvPr id="52" name="Graphic 4" descr="Smart Phone with solid fill">
                  <a:extLst>
                    <a:ext uri="{FF2B5EF4-FFF2-40B4-BE49-F238E27FC236}">
                      <a16:creationId xmlns:a16="http://schemas.microsoft.com/office/drawing/2014/main" id="{654B266D-C1B4-48DB-A6B8-C250D4AC443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70192" y="3967347"/>
                  <a:ext cx="490318" cy="610468"/>
                </a:xfrm>
                <a:prstGeom prst="rect">
                  <a:avLst/>
                </a:prstGeom>
              </p:spPr>
            </p:pic>
            <p:pic>
              <p:nvPicPr>
                <p:cNvPr id="53" name="Picture 52">
                  <a:extLst>
                    <a:ext uri="{FF2B5EF4-FFF2-40B4-BE49-F238E27FC236}">
                      <a16:creationId xmlns:a16="http://schemas.microsoft.com/office/drawing/2014/main" id="{5BAFD7CF-D8A0-4950-88B2-8587B3EF9C5F}"/>
                    </a:ext>
                  </a:extLst>
                </p:cNvPr>
                <p:cNvPicPr>
                  <a:picLocks noChangeAspect="1"/>
                </p:cNvPicPr>
                <p:nvPr/>
              </p:nvPicPr>
              <p:blipFill rotWithShape="1">
                <a:blip r:embed="rId7">
                  <a:duotone>
                    <a:srgbClr val="1160A2">
                      <a:shade val="45000"/>
                      <a:satMod val="135000"/>
                    </a:srgbClr>
                    <a:prstClr val="white"/>
                  </a:duotone>
                </a:blip>
                <a:srcRect l="32313" r="33056"/>
                <a:stretch/>
              </p:blipFill>
              <p:spPr>
                <a:xfrm>
                  <a:off x="4268046" y="3887870"/>
                  <a:ext cx="265803" cy="769264"/>
                </a:xfrm>
                <a:prstGeom prst="rect">
                  <a:avLst/>
                </a:prstGeom>
              </p:spPr>
            </p:pic>
          </p:grpSp>
          <p:pic>
            <p:nvPicPr>
              <p:cNvPr id="49" name="Graphic 48">
                <a:extLst>
                  <a:ext uri="{FF2B5EF4-FFF2-40B4-BE49-F238E27FC236}">
                    <a16:creationId xmlns:a16="http://schemas.microsoft.com/office/drawing/2014/main" id="{1D4F4A73-3E1A-42E0-8EDA-E0D1FE5C478E}"/>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115998" y="3977562"/>
                <a:ext cx="161163" cy="188023"/>
              </a:xfrm>
              <a:prstGeom prst="rect">
                <a:avLst/>
              </a:prstGeom>
            </p:spPr>
          </p:pic>
          <p:pic>
            <p:nvPicPr>
              <p:cNvPr id="50" name="Graphic 49">
                <a:extLst>
                  <a:ext uri="{FF2B5EF4-FFF2-40B4-BE49-F238E27FC236}">
                    <a16:creationId xmlns:a16="http://schemas.microsoft.com/office/drawing/2014/main" id="{3087939A-0238-46DE-B837-4529BE6F72C1}"/>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783762" y="3977562"/>
                <a:ext cx="161163" cy="188023"/>
              </a:xfrm>
              <a:prstGeom prst="rect">
                <a:avLst/>
              </a:prstGeom>
            </p:spPr>
          </p:pic>
        </p:grpSp>
        <p:grpSp>
          <p:nvGrpSpPr>
            <p:cNvPr id="24" name="Group 23">
              <a:extLst>
                <a:ext uri="{FF2B5EF4-FFF2-40B4-BE49-F238E27FC236}">
                  <a16:creationId xmlns:a16="http://schemas.microsoft.com/office/drawing/2014/main" id="{6E5B1E1C-915D-4F15-91C6-D3542E3F6FA0}"/>
                </a:ext>
              </a:extLst>
            </p:cNvPr>
            <p:cNvGrpSpPr/>
            <p:nvPr/>
          </p:nvGrpSpPr>
          <p:grpSpPr>
            <a:xfrm>
              <a:off x="9063963" y="1934475"/>
              <a:ext cx="1855273" cy="769264"/>
              <a:chOff x="8591216" y="3713632"/>
              <a:chExt cx="1855273" cy="769264"/>
            </a:xfrm>
          </p:grpSpPr>
          <p:pic>
            <p:nvPicPr>
              <p:cNvPr id="36" name="Picture 35">
                <a:extLst>
                  <a:ext uri="{FF2B5EF4-FFF2-40B4-BE49-F238E27FC236}">
                    <a16:creationId xmlns:a16="http://schemas.microsoft.com/office/drawing/2014/main" id="{4C29B8EE-0CA7-4BA4-AEEE-1E4D8CF8CDE4}"/>
                  </a:ext>
                </a:extLst>
              </p:cNvPr>
              <p:cNvPicPr>
                <a:picLocks noChangeAspect="1"/>
              </p:cNvPicPr>
              <p:nvPr/>
            </p:nvPicPr>
            <p:blipFill rotWithShape="1">
              <a:blip r:embed="rId7">
                <a:duotone>
                  <a:srgbClr val="1160A2">
                    <a:shade val="45000"/>
                    <a:satMod val="135000"/>
                  </a:srgbClr>
                  <a:prstClr val="white"/>
                </a:duotone>
              </a:blip>
              <a:srcRect l="32313" r="33056"/>
              <a:stretch/>
            </p:blipFill>
            <p:spPr>
              <a:xfrm>
                <a:off x="9770096" y="3713632"/>
                <a:ext cx="265803" cy="769264"/>
              </a:xfrm>
              <a:prstGeom prst="rect">
                <a:avLst/>
              </a:prstGeom>
            </p:spPr>
          </p:pic>
          <p:pic>
            <p:nvPicPr>
              <p:cNvPr id="37" name="Graphic 36" descr="Cell Tower with solid fill">
                <a:extLst>
                  <a:ext uri="{FF2B5EF4-FFF2-40B4-BE49-F238E27FC236}">
                    <a16:creationId xmlns:a16="http://schemas.microsoft.com/office/drawing/2014/main" id="{63A190EE-7FA1-4171-8B17-E4778053EEA9}"/>
                  </a:ext>
                </a:extLst>
              </p:cNvPr>
              <p:cNvPicPr>
                <a:picLocks noChangeAspect="1"/>
              </p:cNvPicPr>
              <p:nvPr/>
            </p:nvPicPr>
            <p:blipFill>
              <a:blip r:embed="rId14">
                <a:duotone>
                  <a:prstClr val="black"/>
                  <a:srgbClr val="1160A2">
                    <a:tint val="45000"/>
                    <a:satMod val="400000"/>
                  </a:srgbClr>
                </a:duotone>
                <a:extLst>
                  <a:ext uri="{96DAC541-7B7A-43D3-8B79-37D633B846F1}">
                    <asvg:svgBlip xmlns:asvg="http://schemas.microsoft.com/office/drawing/2016/SVG/main" r:embed="rId15"/>
                  </a:ext>
                </a:extLst>
              </a:blip>
              <a:stretch>
                <a:fillRect/>
              </a:stretch>
            </p:blipFill>
            <p:spPr>
              <a:xfrm>
                <a:off x="8591216" y="3762042"/>
                <a:ext cx="556808" cy="672445"/>
              </a:xfrm>
              <a:prstGeom prst="rect">
                <a:avLst/>
              </a:prstGeom>
            </p:spPr>
          </p:pic>
          <p:pic>
            <p:nvPicPr>
              <p:cNvPr id="38" name="Picture 37">
                <a:extLst>
                  <a:ext uri="{FF2B5EF4-FFF2-40B4-BE49-F238E27FC236}">
                    <a16:creationId xmlns:a16="http://schemas.microsoft.com/office/drawing/2014/main" id="{B6A0023C-2F8C-485E-AEFC-35AF6E2D4195}"/>
                  </a:ext>
                </a:extLst>
              </p:cNvPr>
              <p:cNvPicPr>
                <a:picLocks noChangeAspect="1"/>
              </p:cNvPicPr>
              <p:nvPr/>
            </p:nvPicPr>
            <p:blipFill rotWithShape="1">
              <a:blip r:embed="rId7">
                <a:duotone>
                  <a:prstClr val="black"/>
                  <a:srgbClr val="1160A2">
                    <a:tint val="45000"/>
                    <a:satMod val="400000"/>
                  </a:srgbClr>
                </a:duotone>
              </a:blip>
              <a:srcRect l="32313" r="33056"/>
              <a:stretch/>
            </p:blipFill>
            <p:spPr>
              <a:xfrm>
                <a:off x="9133246" y="3713632"/>
                <a:ext cx="265803" cy="769264"/>
              </a:xfrm>
              <a:prstGeom prst="rect">
                <a:avLst/>
              </a:prstGeom>
            </p:spPr>
          </p:pic>
          <p:grpSp>
            <p:nvGrpSpPr>
              <p:cNvPr id="39" name="Group 38">
                <a:extLst>
                  <a:ext uri="{FF2B5EF4-FFF2-40B4-BE49-F238E27FC236}">
                    <a16:creationId xmlns:a16="http://schemas.microsoft.com/office/drawing/2014/main" id="{F202ECFB-D690-4755-8563-DE33CB4C92E3}"/>
                  </a:ext>
                </a:extLst>
              </p:cNvPr>
              <p:cNvGrpSpPr/>
              <p:nvPr/>
            </p:nvGrpSpPr>
            <p:grpSpPr>
              <a:xfrm>
                <a:off x="9320045" y="3793030"/>
                <a:ext cx="490318" cy="610468"/>
                <a:chOff x="9320045" y="3793030"/>
                <a:chExt cx="490318" cy="610468"/>
              </a:xfrm>
            </p:grpSpPr>
            <p:pic>
              <p:nvPicPr>
                <p:cNvPr id="45" name="Graphic 4" descr="Smart Phone with solid fill">
                  <a:extLst>
                    <a:ext uri="{FF2B5EF4-FFF2-40B4-BE49-F238E27FC236}">
                      <a16:creationId xmlns:a16="http://schemas.microsoft.com/office/drawing/2014/main" id="{84A462A8-5BC1-4B39-AA59-8BA828789E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20045" y="3793030"/>
                  <a:ext cx="490318" cy="610468"/>
                </a:xfrm>
                <a:prstGeom prst="rect">
                  <a:avLst/>
                </a:prstGeom>
              </p:spPr>
            </p:pic>
            <p:pic>
              <p:nvPicPr>
                <p:cNvPr id="46" name="Graphic 6" descr="Wi-Fi with solid fill">
                  <a:extLst>
                    <a:ext uri="{FF2B5EF4-FFF2-40B4-BE49-F238E27FC236}">
                      <a16:creationId xmlns:a16="http://schemas.microsoft.com/office/drawing/2014/main" id="{83881140-09BB-4C56-BC08-42C953E5361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468082" y="3839326"/>
                  <a:ext cx="202094" cy="256345"/>
                </a:xfrm>
                <a:prstGeom prst="rect">
                  <a:avLst/>
                </a:prstGeom>
              </p:spPr>
            </p:pic>
            <p:pic>
              <p:nvPicPr>
                <p:cNvPr id="47" name="Graphic 46">
                  <a:extLst>
                    <a:ext uri="{FF2B5EF4-FFF2-40B4-BE49-F238E27FC236}">
                      <a16:creationId xmlns:a16="http://schemas.microsoft.com/office/drawing/2014/main" id="{44A4DF68-818C-4752-B431-03347BF5CADD}"/>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9485372" y="4029455"/>
                  <a:ext cx="161163" cy="188023"/>
                </a:xfrm>
                <a:prstGeom prst="rect">
                  <a:avLst/>
                </a:prstGeom>
              </p:spPr>
            </p:pic>
          </p:grpSp>
          <p:grpSp>
            <p:nvGrpSpPr>
              <p:cNvPr id="40" name="Group 39">
                <a:extLst>
                  <a:ext uri="{FF2B5EF4-FFF2-40B4-BE49-F238E27FC236}">
                    <a16:creationId xmlns:a16="http://schemas.microsoft.com/office/drawing/2014/main" id="{685B337B-19FF-4BB3-9ACB-1B15B1A06C9D}"/>
                  </a:ext>
                </a:extLst>
              </p:cNvPr>
              <p:cNvGrpSpPr/>
              <p:nvPr/>
            </p:nvGrpSpPr>
            <p:grpSpPr>
              <a:xfrm>
                <a:off x="9956171" y="3793030"/>
                <a:ext cx="490318" cy="610468"/>
                <a:chOff x="9956171" y="3793030"/>
                <a:chExt cx="490318" cy="610468"/>
              </a:xfrm>
            </p:grpSpPr>
            <p:pic>
              <p:nvPicPr>
                <p:cNvPr id="41" name="Graphic 4" descr="Smart Phone with solid fill">
                  <a:extLst>
                    <a:ext uri="{FF2B5EF4-FFF2-40B4-BE49-F238E27FC236}">
                      <a16:creationId xmlns:a16="http://schemas.microsoft.com/office/drawing/2014/main" id="{9E477355-FF40-4020-BADC-D93DFD88D5D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56171" y="3793030"/>
                  <a:ext cx="490318" cy="610468"/>
                </a:xfrm>
                <a:prstGeom prst="rect">
                  <a:avLst/>
                </a:prstGeom>
              </p:spPr>
            </p:pic>
            <p:pic>
              <p:nvPicPr>
                <p:cNvPr id="42" name="Graphic 6" descr="Wi-Fi with solid fill">
                  <a:extLst>
                    <a:ext uri="{FF2B5EF4-FFF2-40B4-BE49-F238E27FC236}">
                      <a16:creationId xmlns:a16="http://schemas.microsoft.com/office/drawing/2014/main" id="{F44748A7-F0D6-4BF2-A306-E68401050CFC}"/>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101034" y="3839328"/>
                  <a:ext cx="202094" cy="256345"/>
                </a:xfrm>
                <a:prstGeom prst="rect">
                  <a:avLst/>
                </a:prstGeom>
              </p:spPr>
            </p:pic>
            <p:pic>
              <p:nvPicPr>
                <p:cNvPr id="43" name="Graphic 6" descr="Wi-Fi with solid fill">
                  <a:extLst>
                    <a:ext uri="{FF2B5EF4-FFF2-40B4-BE49-F238E27FC236}">
                      <a16:creationId xmlns:a16="http://schemas.microsoft.com/office/drawing/2014/main" id="{CB0CA8DE-6054-443E-A34D-365CDC257A1F}"/>
                    </a:ext>
                  </a:extLst>
                </p:cNvPr>
                <p:cNvPicPr>
                  <a:picLocks noChangeAspect="1"/>
                </p:cNvPicPr>
                <p:nvPr/>
              </p:nvPicPr>
              <p:blipFill rotWithShape="1">
                <a:blip r:embed="rId16">
                  <a:extLst>
                    <a:ext uri="{96DAC541-7B7A-43D3-8B79-37D633B846F1}">
                      <asvg:svgBlip xmlns:asvg="http://schemas.microsoft.com/office/drawing/2016/SVG/main" r:embed="rId20"/>
                    </a:ext>
                  </a:extLst>
                </a:blip>
                <a:srcRect t="62930"/>
                <a:stretch/>
              </p:blipFill>
              <p:spPr>
                <a:xfrm>
                  <a:off x="10101034" y="4000645"/>
                  <a:ext cx="202094" cy="95028"/>
                </a:xfrm>
                <a:prstGeom prst="rect">
                  <a:avLst/>
                </a:prstGeom>
              </p:spPr>
            </p:pic>
            <p:pic>
              <p:nvPicPr>
                <p:cNvPr id="44" name="Graphic 43">
                  <a:extLst>
                    <a:ext uri="{FF2B5EF4-FFF2-40B4-BE49-F238E27FC236}">
                      <a16:creationId xmlns:a16="http://schemas.microsoft.com/office/drawing/2014/main" id="{0290F427-3D22-489A-9656-1E402D7CD498}"/>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0119350" y="4029455"/>
                  <a:ext cx="161163" cy="188023"/>
                </a:xfrm>
                <a:prstGeom prst="rect">
                  <a:avLst/>
                </a:prstGeom>
              </p:spPr>
            </p:pic>
          </p:grpSp>
        </p:grpSp>
        <p:grpSp>
          <p:nvGrpSpPr>
            <p:cNvPr id="25" name="Group 24">
              <a:extLst>
                <a:ext uri="{FF2B5EF4-FFF2-40B4-BE49-F238E27FC236}">
                  <a16:creationId xmlns:a16="http://schemas.microsoft.com/office/drawing/2014/main" id="{2BAF1862-196A-4439-B347-20881AC2FB53}"/>
                </a:ext>
              </a:extLst>
            </p:cNvPr>
            <p:cNvGrpSpPr/>
            <p:nvPr/>
          </p:nvGrpSpPr>
          <p:grpSpPr>
            <a:xfrm>
              <a:off x="4304470" y="3016060"/>
              <a:ext cx="1979656" cy="909388"/>
              <a:chOff x="3831723" y="4922217"/>
              <a:chExt cx="1979656" cy="909388"/>
            </a:xfrm>
          </p:grpSpPr>
          <p:grpSp>
            <p:nvGrpSpPr>
              <p:cNvPr id="26" name="Group 25">
                <a:extLst>
                  <a:ext uri="{FF2B5EF4-FFF2-40B4-BE49-F238E27FC236}">
                    <a16:creationId xmlns:a16="http://schemas.microsoft.com/office/drawing/2014/main" id="{2CD5C811-B882-4C6F-B83C-FDC5A6E5383C}"/>
                  </a:ext>
                </a:extLst>
              </p:cNvPr>
              <p:cNvGrpSpPr/>
              <p:nvPr/>
            </p:nvGrpSpPr>
            <p:grpSpPr>
              <a:xfrm>
                <a:off x="3831723" y="4922217"/>
                <a:ext cx="1979656" cy="909388"/>
                <a:chOff x="3732677" y="4725287"/>
                <a:chExt cx="1979656" cy="909388"/>
              </a:xfrm>
            </p:grpSpPr>
            <p:sp>
              <p:nvSpPr>
                <p:cNvPr id="34" name="Rounded Rectangle 15">
                  <a:extLst>
                    <a:ext uri="{FF2B5EF4-FFF2-40B4-BE49-F238E27FC236}">
                      <a16:creationId xmlns:a16="http://schemas.microsoft.com/office/drawing/2014/main" id="{54B3869A-7DE7-4A1E-AA50-0FB2A4FE3697}"/>
                    </a:ext>
                  </a:extLst>
                </p:cNvPr>
                <p:cNvSpPr/>
                <p:nvPr/>
              </p:nvSpPr>
              <p:spPr>
                <a:xfrm>
                  <a:off x="3732677" y="4732247"/>
                  <a:ext cx="1979656" cy="902428"/>
                </a:xfrm>
                <a:prstGeom prst="roundRect">
                  <a:avLst/>
                </a:prstGeom>
                <a:solidFill>
                  <a:srgbClr val="219FE8"/>
                </a:solidFill>
                <a:ln w="12700" cap="flat" cmpd="sng" algn="ctr">
                  <a:solidFill>
                    <a:srgbClr val="1160A2">
                      <a:lumMod val="20000"/>
                      <a:lumOff val="80000"/>
                    </a:srgbClr>
                  </a:solidFill>
                  <a:prstDash val="solid"/>
                  <a:miter lim="800000"/>
                </a:ln>
                <a:effectLst/>
              </p:spPr>
              <p:txBody>
                <a:bodyPr tIns="0" rtlCol="0" anchor="t"/>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43F6A"/>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39C68283-6C86-469B-9394-4C735785A3DD}"/>
                    </a:ext>
                  </a:extLst>
                </p:cNvPr>
                <p:cNvSpPr txBox="1"/>
                <p:nvPr/>
              </p:nvSpPr>
              <p:spPr>
                <a:xfrm>
                  <a:off x="3881570" y="4725287"/>
                  <a:ext cx="1681871" cy="523220"/>
                </a:xfrm>
                <a:prstGeom prst="rect">
                  <a:avLst/>
                </a:prstGeom>
                <a:noFill/>
              </p:spPr>
              <p:txBody>
                <a:bodyPr wrap="non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rPr>
                    <a:t>Direct Discovery</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rPr>
                    <a:t>Peers, Members, Relays</a:t>
                  </a:r>
                </a:p>
              </p:txBody>
            </p:sp>
          </p:grpSp>
          <p:grpSp>
            <p:nvGrpSpPr>
              <p:cNvPr id="27" name="Group 26">
                <a:extLst>
                  <a:ext uri="{FF2B5EF4-FFF2-40B4-BE49-F238E27FC236}">
                    <a16:creationId xmlns:a16="http://schemas.microsoft.com/office/drawing/2014/main" id="{5721EA4F-04BF-4BA5-83FD-26F42D40EEA5}"/>
                  </a:ext>
                </a:extLst>
              </p:cNvPr>
              <p:cNvGrpSpPr/>
              <p:nvPr/>
            </p:nvGrpSpPr>
            <p:grpSpPr>
              <a:xfrm>
                <a:off x="4756674" y="5382664"/>
                <a:ext cx="284011" cy="423833"/>
                <a:chOff x="4756674" y="5281064"/>
                <a:chExt cx="284011" cy="423833"/>
              </a:xfrm>
            </p:grpSpPr>
            <p:sp>
              <p:nvSpPr>
                <p:cNvPr id="28" name="Oval 27">
                  <a:extLst>
                    <a:ext uri="{FF2B5EF4-FFF2-40B4-BE49-F238E27FC236}">
                      <a16:creationId xmlns:a16="http://schemas.microsoft.com/office/drawing/2014/main" id="{4FB42F47-6667-45A3-B01B-2DEDD690AC3D}"/>
                    </a:ext>
                  </a:extLst>
                </p:cNvPr>
                <p:cNvSpPr/>
                <p:nvPr/>
              </p:nvSpPr>
              <p:spPr>
                <a:xfrm>
                  <a:off x="4756674" y="5469260"/>
                  <a:ext cx="54176" cy="55584"/>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F31A9A53-AF93-469E-98B9-905E6D0BE94F}"/>
                    </a:ext>
                  </a:extLst>
                </p:cNvPr>
                <p:cNvSpPr/>
                <p:nvPr/>
              </p:nvSpPr>
              <p:spPr>
                <a:xfrm>
                  <a:off x="4929158" y="5299793"/>
                  <a:ext cx="54176" cy="54176"/>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4BFF8113-EB88-4CAD-8225-E414406F73EB}"/>
                    </a:ext>
                  </a:extLst>
                </p:cNvPr>
                <p:cNvSpPr/>
                <p:nvPr/>
              </p:nvSpPr>
              <p:spPr>
                <a:xfrm>
                  <a:off x="4986509" y="5407432"/>
                  <a:ext cx="54176" cy="54176"/>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44438947-F244-49A5-A428-0ED5F9288AC5}"/>
                    </a:ext>
                  </a:extLst>
                </p:cNvPr>
                <p:cNvSpPr/>
                <p:nvPr/>
              </p:nvSpPr>
              <p:spPr>
                <a:xfrm>
                  <a:off x="4983334" y="5526320"/>
                  <a:ext cx="54176" cy="54176"/>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32" name="Oval 31">
                  <a:extLst>
                    <a:ext uri="{FF2B5EF4-FFF2-40B4-BE49-F238E27FC236}">
                      <a16:creationId xmlns:a16="http://schemas.microsoft.com/office/drawing/2014/main" id="{79F65500-9CD1-43B9-9478-40F7462A4563}"/>
                    </a:ext>
                  </a:extLst>
                </p:cNvPr>
                <p:cNvSpPr/>
                <p:nvPr/>
              </p:nvSpPr>
              <p:spPr>
                <a:xfrm>
                  <a:off x="4925073" y="5629204"/>
                  <a:ext cx="54176" cy="54176"/>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pic>
              <p:nvPicPr>
                <p:cNvPr id="33" name="Picture 32">
                  <a:extLst>
                    <a:ext uri="{FF2B5EF4-FFF2-40B4-BE49-F238E27FC236}">
                      <a16:creationId xmlns:a16="http://schemas.microsoft.com/office/drawing/2014/main" id="{F9B484B2-FE8C-4EFA-BD52-BE22DF966DE5}"/>
                    </a:ext>
                  </a:extLst>
                </p:cNvPr>
                <p:cNvPicPr>
                  <a:picLocks noChangeAspect="1"/>
                </p:cNvPicPr>
                <p:nvPr/>
              </p:nvPicPr>
              <p:blipFill rotWithShape="1">
                <a:blip r:embed="rId21">
                  <a:extLst>
                    <a:ext uri="{BEBA8EAE-BF5A-486C-A8C5-ECC9F3942E4B}">
                      <a14:imgProps xmlns:a14="http://schemas.microsoft.com/office/drawing/2010/main">
                        <a14:imgLayer r:embed="rId22">
                          <a14:imgEffect>
                            <a14:colorTemperature colorTemp="11500"/>
                          </a14:imgEffect>
                          <a14:imgEffect>
                            <a14:saturation sat="180000"/>
                          </a14:imgEffect>
                        </a14:imgLayer>
                      </a14:imgProps>
                    </a:ext>
                  </a:extLst>
                </a:blip>
                <a:srcRect l="32313" r="33056"/>
                <a:stretch/>
              </p:blipFill>
              <p:spPr>
                <a:xfrm>
                  <a:off x="4820444" y="5281064"/>
                  <a:ext cx="146447" cy="423833"/>
                </a:xfrm>
                <a:prstGeom prst="rect">
                  <a:avLst/>
                </a:prstGeom>
              </p:spPr>
            </p:pic>
          </p:grpSp>
        </p:grpSp>
      </p:grpSp>
      <p:sp>
        <p:nvSpPr>
          <p:cNvPr id="113" name="TextBox 112">
            <a:extLst>
              <a:ext uri="{FF2B5EF4-FFF2-40B4-BE49-F238E27FC236}">
                <a16:creationId xmlns:a16="http://schemas.microsoft.com/office/drawing/2014/main" id="{6B3583E5-C293-47C5-90F8-A6AA9F15005B}"/>
              </a:ext>
            </a:extLst>
          </p:cNvPr>
          <p:cNvSpPr txBox="1"/>
          <p:nvPr/>
        </p:nvSpPr>
        <p:spPr>
          <a:xfrm>
            <a:off x="413512" y="5135214"/>
            <a:ext cx="3160545" cy="1231106"/>
          </a:xfrm>
          <a:prstGeom prst="rect">
            <a:avLst/>
          </a:prstGeom>
          <a:noFill/>
        </p:spPr>
        <p:txBody>
          <a:bodyPr wrap="none" lIns="91440" tIns="45720" rIns="91440" bIns="45720" rtlCol="0" anchor="t">
            <a:spAutoFit/>
          </a:bodyPr>
          <a:lstStyle/>
          <a:p>
            <a:r>
              <a:rPr lang="en-US" sz="2000" b="1" dirty="0">
                <a:solidFill>
                  <a:schemeClr val="accent6"/>
                </a:solidFill>
              </a:rPr>
              <a:t>NR ProSe direct discovery</a:t>
            </a:r>
          </a:p>
          <a:p>
            <a:r>
              <a:rPr lang="en-US" dirty="0"/>
              <a:t>- Direct peer discovery</a:t>
            </a:r>
            <a:endParaRPr lang="en-US" dirty="0">
              <a:cs typeface="Calibri"/>
            </a:endParaRPr>
          </a:p>
          <a:p>
            <a:r>
              <a:rPr lang="en-US" dirty="0"/>
              <a:t>- UE-to-Network relay discovery</a:t>
            </a:r>
            <a:endParaRPr lang="en-US" dirty="0">
              <a:cs typeface="Calibri"/>
            </a:endParaRPr>
          </a:p>
          <a:p>
            <a:r>
              <a:rPr lang="en-US" dirty="0"/>
              <a:t>- Model A and Model B</a:t>
            </a:r>
            <a:endParaRPr lang="en-US" dirty="0">
              <a:cs typeface="Calibri"/>
            </a:endParaRPr>
          </a:p>
        </p:txBody>
      </p:sp>
      <p:sp>
        <p:nvSpPr>
          <p:cNvPr id="114" name="TextBox 113">
            <a:extLst>
              <a:ext uri="{FF2B5EF4-FFF2-40B4-BE49-F238E27FC236}">
                <a16:creationId xmlns:a16="http://schemas.microsoft.com/office/drawing/2014/main" id="{A6D53A45-EA72-453A-8E17-E55A7AA31591}"/>
              </a:ext>
            </a:extLst>
          </p:cNvPr>
          <p:cNvSpPr txBox="1"/>
          <p:nvPr/>
        </p:nvSpPr>
        <p:spPr>
          <a:xfrm>
            <a:off x="3838215" y="5135214"/>
            <a:ext cx="4126643" cy="1231106"/>
          </a:xfrm>
          <a:prstGeom prst="rect">
            <a:avLst/>
          </a:prstGeom>
          <a:noFill/>
        </p:spPr>
        <p:txBody>
          <a:bodyPr wrap="none" rtlCol="0">
            <a:spAutoFit/>
          </a:bodyPr>
          <a:lstStyle/>
          <a:p>
            <a:r>
              <a:rPr lang="en-US" sz="2000" b="1" dirty="0">
                <a:solidFill>
                  <a:schemeClr val="accent6"/>
                </a:solidFill>
              </a:rPr>
              <a:t>NR ProSe unicast communication  </a:t>
            </a:r>
          </a:p>
          <a:p>
            <a:r>
              <a:rPr lang="en-US" dirty="0"/>
              <a:t>- Direct link establishment</a:t>
            </a:r>
          </a:p>
          <a:p>
            <a:r>
              <a:rPr lang="en-US" dirty="0"/>
              <a:t>- Traffic exchange between peer UEs</a:t>
            </a:r>
          </a:p>
          <a:p>
            <a:r>
              <a:rPr lang="en-US" dirty="0"/>
              <a:t>- Multiple direct links with different peers </a:t>
            </a:r>
          </a:p>
        </p:txBody>
      </p:sp>
      <p:sp>
        <p:nvSpPr>
          <p:cNvPr id="115" name="TextBox 114">
            <a:extLst>
              <a:ext uri="{FF2B5EF4-FFF2-40B4-BE49-F238E27FC236}">
                <a16:creationId xmlns:a16="http://schemas.microsoft.com/office/drawing/2014/main" id="{BC9420B5-B430-433C-A1CD-EA5B5835491D}"/>
              </a:ext>
            </a:extLst>
          </p:cNvPr>
          <p:cNvSpPr txBox="1"/>
          <p:nvPr/>
        </p:nvSpPr>
        <p:spPr>
          <a:xfrm>
            <a:off x="8108949" y="5135214"/>
            <a:ext cx="3703899" cy="1231106"/>
          </a:xfrm>
          <a:prstGeom prst="rect">
            <a:avLst/>
          </a:prstGeom>
          <a:noFill/>
        </p:spPr>
        <p:txBody>
          <a:bodyPr wrap="none" rtlCol="0">
            <a:spAutoFit/>
          </a:bodyPr>
          <a:lstStyle/>
          <a:p>
            <a:r>
              <a:rPr lang="en-US" sz="2000" b="1" dirty="0">
                <a:solidFill>
                  <a:schemeClr val="accent6"/>
                </a:solidFill>
              </a:rPr>
              <a:t>NR ProSe L3 UE-to-Network relay</a:t>
            </a:r>
          </a:p>
          <a:p>
            <a:r>
              <a:rPr lang="en-US" dirty="0"/>
              <a:t>- Remote UE to Relay UE connection</a:t>
            </a:r>
          </a:p>
          <a:p>
            <a:r>
              <a:rPr lang="en-US" dirty="0"/>
              <a:t>- Layer 3 traffic relaying</a:t>
            </a:r>
          </a:p>
          <a:p>
            <a:r>
              <a:rPr lang="en-US" dirty="0"/>
              <a:t>- Remote UE network transparency</a:t>
            </a:r>
          </a:p>
        </p:txBody>
      </p:sp>
      <p:sp>
        <p:nvSpPr>
          <p:cNvPr id="191" name="Oval 190">
            <a:extLst>
              <a:ext uri="{FF2B5EF4-FFF2-40B4-BE49-F238E27FC236}">
                <a16:creationId xmlns:a16="http://schemas.microsoft.com/office/drawing/2014/main" id="{F4BCECEA-72EA-4D97-979D-B80AA3479D62}"/>
              </a:ext>
            </a:extLst>
          </p:cNvPr>
          <p:cNvSpPr/>
          <p:nvPr/>
        </p:nvSpPr>
        <p:spPr>
          <a:xfrm>
            <a:off x="3687409" y="3156929"/>
            <a:ext cx="477347" cy="469545"/>
          </a:xfrm>
          <a:prstGeom prst="ellipse">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50000"/>
                </a:schemeClr>
              </a:solidFill>
            </a:endParaRPr>
          </a:p>
        </p:txBody>
      </p:sp>
      <p:sp>
        <p:nvSpPr>
          <p:cNvPr id="192" name="Oval 191">
            <a:extLst>
              <a:ext uri="{FF2B5EF4-FFF2-40B4-BE49-F238E27FC236}">
                <a16:creationId xmlns:a16="http://schemas.microsoft.com/office/drawing/2014/main" id="{B70368BE-FBB7-4FF6-B8C3-C006208FA3D4}"/>
              </a:ext>
            </a:extLst>
          </p:cNvPr>
          <p:cNvSpPr/>
          <p:nvPr/>
        </p:nvSpPr>
        <p:spPr>
          <a:xfrm>
            <a:off x="6584155" y="3156928"/>
            <a:ext cx="477347" cy="469545"/>
          </a:xfrm>
          <a:prstGeom prst="ellipse">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50000"/>
                </a:schemeClr>
              </a:solidFill>
            </a:endParaRPr>
          </a:p>
        </p:txBody>
      </p:sp>
      <p:sp>
        <p:nvSpPr>
          <p:cNvPr id="193" name="Oval 192">
            <a:extLst>
              <a:ext uri="{FF2B5EF4-FFF2-40B4-BE49-F238E27FC236}">
                <a16:creationId xmlns:a16="http://schemas.microsoft.com/office/drawing/2014/main" id="{31BF5BA7-43A5-4CD7-B2C9-3C9F5F294F0B}"/>
              </a:ext>
            </a:extLst>
          </p:cNvPr>
          <p:cNvSpPr/>
          <p:nvPr/>
        </p:nvSpPr>
        <p:spPr>
          <a:xfrm>
            <a:off x="7727229" y="3145787"/>
            <a:ext cx="661247" cy="469545"/>
          </a:xfrm>
          <a:prstGeom prst="ellipse">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50000"/>
                </a:schemeClr>
              </a:solidFill>
            </a:endParaRPr>
          </a:p>
        </p:txBody>
      </p:sp>
      <p:grpSp>
        <p:nvGrpSpPr>
          <p:cNvPr id="112" name="Group 111">
            <a:extLst>
              <a:ext uri="{FF2B5EF4-FFF2-40B4-BE49-F238E27FC236}">
                <a16:creationId xmlns:a16="http://schemas.microsoft.com/office/drawing/2014/main" id="{AC8A718D-8902-431E-8095-D5E04F53EA36}"/>
              </a:ext>
            </a:extLst>
          </p:cNvPr>
          <p:cNvGrpSpPr/>
          <p:nvPr/>
        </p:nvGrpSpPr>
        <p:grpSpPr>
          <a:xfrm>
            <a:off x="5359560" y="4208087"/>
            <a:ext cx="933442" cy="933442"/>
            <a:chOff x="5260834" y="4033764"/>
            <a:chExt cx="1215250" cy="1215251"/>
          </a:xfrm>
        </p:grpSpPr>
        <p:sp>
          <p:nvSpPr>
            <p:cNvPr id="116" name="Oval 115">
              <a:extLst>
                <a:ext uri="{FF2B5EF4-FFF2-40B4-BE49-F238E27FC236}">
                  <a16:creationId xmlns:a16="http://schemas.microsoft.com/office/drawing/2014/main" id="{B8C6D9A2-AA99-4AEE-96E7-3245E2D4A316}"/>
                </a:ext>
              </a:extLst>
            </p:cNvPr>
            <p:cNvSpPr/>
            <p:nvPr/>
          </p:nvSpPr>
          <p:spPr>
            <a:xfrm>
              <a:off x="5260834" y="4033764"/>
              <a:ext cx="1215250" cy="1215251"/>
            </a:xfrm>
            <a:prstGeom prst="ellipse">
              <a:avLst/>
            </a:prstGeom>
            <a:solidFill>
              <a:srgbClr val="153259"/>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7" name="Group 116">
              <a:extLst>
                <a:ext uri="{FF2B5EF4-FFF2-40B4-BE49-F238E27FC236}">
                  <a16:creationId xmlns:a16="http://schemas.microsoft.com/office/drawing/2014/main" id="{FAE7A165-A18C-4779-9F5C-1DEE467D5435}"/>
                </a:ext>
              </a:extLst>
            </p:cNvPr>
            <p:cNvGrpSpPr/>
            <p:nvPr/>
          </p:nvGrpSpPr>
          <p:grpSpPr>
            <a:xfrm>
              <a:off x="5626373" y="4312803"/>
              <a:ext cx="484180" cy="657172"/>
              <a:chOff x="7604398" y="5165165"/>
              <a:chExt cx="282613" cy="383587"/>
            </a:xfrm>
          </p:grpSpPr>
          <p:grpSp>
            <p:nvGrpSpPr>
              <p:cNvPr id="118" name="Group 117">
                <a:extLst>
                  <a:ext uri="{FF2B5EF4-FFF2-40B4-BE49-F238E27FC236}">
                    <a16:creationId xmlns:a16="http://schemas.microsoft.com/office/drawing/2014/main" id="{B554C9E6-0564-445A-B624-68F270C27534}"/>
                  </a:ext>
                </a:extLst>
              </p:cNvPr>
              <p:cNvGrpSpPr/>
              <p:nvPr/>
            </p:nvGrpSpPr>
            <p:grpSpPr>
              <a:xfrm>
                <a:off x="7604398" y="5165165"/>
                <a:ext cx="282613" cy="383587"/>
                <a:chOff x="4588563" y="5158654"/>
                <a:chExt cx="282613" cy="383587"/>
              </a:xfrm>
            </p:grpSpPr>
            <p:sp>
              <p:nvSpPr>
                <p:cNvPr id="121" name="Oval 120">
                  <a:extLst>
                    <a:ext uri="{FF2B5EF4-FFF2-40B4-BE49-F238E27FC236}">
                      <a16:creationId xmlns:a16="http://schemas.microsoft.com/office/drawing/2014/main" id="{DAECBF01-848B-46DA-9877-E52E4520AA33}"/>
                    </a:ext>
                  </a:extLst>
                </p:cNvPr>
                <p:cNvSpPr/>
                <p:nvPr/>
              </p:nvSpPr>
              <p:spPr>
                <a:xfrm>
                  <a:off x="4588563" y="5325344"/>
                  <a:ext cx="54176" cy="54176"/>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122" name="Oval 121">
                  <a:extLst>
                    <a:ext uri="{FF2B5EF4-FFF2-40B4-BE49-F238E27FC236}">
                      <a16:creationId xmlns:a16="http://schemas.microsoft.com/office/drawing/2014/main" id="{4EFBD446-CFE0-4B98-B7D2-3559F819562B}"/>
                    </a:ext>
                  </a:extLst>
                </p:cNvPr>
                <p:cNvSpPr/>
                <p:nvPr/>
              </p:nvSpPr>
              <p:spPr>
                <a:xfrm>
                  <a:off x="4759649" y="5158654"/>
                  <a:ext cx="54176" cy="54176"/>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123" name="Oval 122">
                  <a:extLst>
                    <a:ext uri="{FF2B5EF4-FFF2-40B4-BE49-F238E27FC236}">
                      <a16:creationId xmlns:a16="http://schemas.microsoft.com/office/drawing/2014/main" id="{0EAFAFE1-1A72-4075-AC66-68E1E9CC48D6}"/>
                    </a:ext>
                  </a:extLst>
                </p:cNvPr>
                <p:cNvSpPr/>
                <p:nvPr/>
              </p:nvSpPr>
              <p:spPr>
                <a:xfrm>
                  <a:off x="4817000" y="5266293"/>
                  <a:ext cx="54176" cy="54176"/>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124" name="Oval 123">
                  <a:extLst>
                    <a:ext uri="{FF2B5EF4-FFF2-40B4-BE49-F238E27FC236}">
                      <a16:creationId xmlns:a16="http://schemas.microsoft.com/office/drawing/2014/main" id="{16294E30-6C2F-4A4B-B4CA-342B34547D36}"/>
                    </a:ext>
                  </a:extLst>
                </p:cNvPr>
                <p:cNvSpPr/>
                <p:nvPr/>
              </p:nvSpPr>
              <p:spPr>
                <a:xfrm>
                  <a:off x="4813825" y="5385181"/>
                  <a:ext cx="54176" cy="54176"/>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125" name="Oval 124">
                  <a:extLst>
                    <a:ext uri="{FF2B5EF4-FFF2-40B4-BE49-F238E27FC236}">
                      <a16:creationId xmlns:a16="http://schemas.microsoft.com/office/drawing/2014/main" id="{1553230C-98D3-4066-9C77-BCE1EEC5944C}"/>
                    </a:ext>
                  </a:extLst>
                </p:cNvPr>
                <p:cNvSpPr/>
                <p:nvPr/>
              </p:nvSpPr>
              <p:spPr>
                <a:xfrm>
                  <a:off x="4755564" y="5488065"/>
                  <a:ext cx="54176" cy="54176"/>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grpSp>
          <p:cxnSp>
            <p:nvCxnSpPr>
              <p:cNvPr id="119" name="Connector: Curved 118">
                <a:extLst>
                  <a:ext uri="{FF2B5EF4-FFF2-40B4-BE49-F238E27FC236}">
                    <a16:creationId xmlns:a16="http://schemas.microsoft.com/office/drawing/2014/main" id="{16881957-A0EA-4B64-9DBD-D91F786A2949}"/>
                  </a:ext>
                </a:extLst>
              </p:cNvPr>
              <p:cNvCxnSpPr>
                <a:cxnSpLocks/>
                <a:endCxn id="122" idx="2"/>
              </p:cNvCxnSpPr>
              <p:nvPr/>
            </p:nvCxnSpPr>
            <p:spPr>
              <a:xfrm rot="5400000" flipH="1" flipV="1">
                <a:off x="7638554" y="5193714"/>
                <a:ext cx="138391" cy="135470"/>
              </a:xfrm>
              <a:prstGeom prst="curvedConnector2">
                <a:avLst/>
              </a:prstGeom>
              <a:noFill/>
              <a:ln w="34925" cap="flat" cmpd="sng" algn="ctr">
                <a:solidFill>
                  <a:srgbClr val="1160A2"/>
                </a:solidFill>
                <a:prstDash val="solid"/>
                <a:miter lim="800000"/>
                <a:headEnd w="med" len="lg"/>
                <a:tailEnd type="triangle" w="med" len="sm"/>
              </a:ln>
              <a:effectLst/>
            </p:spPr>
          </p:cxnSp>
          <p:cxnSp>
            <p:nvCxnSpPr>
              <p:cNvPr id="120" name="Connector: Curved 119">
                <a:extLst>
                  <a:ext uri="{FF2B5EF4-FFF2-40B4-BE49-F238E27FC236}">
                    <a16:creationId xmlns:a16="http://schemas.microsoft.com/office/drawing/2014/main" id="{D12E5A42-A1C8-43B0-8F25-DA8977B6364D}"/>
                  </a:ext>
                </a:extLst>
              </p:cNvPr>
              <p:cNvCxnSpPr>
                <a:cxnSpLocks/>
                <a:stCxn id="123" idx="2"/>
                <a:endCxn id="125" idx="2"/>
              </p:cNvCxnSpPr>
              <p:nvPr/>
            </p:nvCxnSpPr>
            <p:spPr>
              <a:xfrm rot="10800000" flipV="1">
                <a:off x="7771399" y="5299892"/>
                <a:ext cx="61436" cy="221772"/>
              </a:xfrm>
              <a:prstGeom prst="curvedConnector3">
                <a:avLst>
                  <a:gd name="adj1" fmla="val 141344"/>
                </a:avLst>
              </a:prstGeom>
              <a:noFill/>
              <a:ln w="34925" cap="flat" cmpd="sng" algn="ctr">
                <a:solidFill>
                  <a:srgbClr val="1160A2"/>
                </a:solidFill>
                <a:prstDash val="solid"/>
                <a:miter lim="800000"/>
                <a:headEnd w="med" len="lg"/>
                <a:tailEnd type="triangle" w="med" len="sm"/>
              </a:ln>
              <a:effectLst/>
            </p:spPr>
          </p:cxnSp>
        </p:grpSp>
      </p:grpSp>
      <p:grpSp>
        <p:nvGrpSpPr>
          <p:cNvPr id="126" name="Group 125">
            <a:extLst>
              <a:ext uri="{FF2B5EF4-FFF2-40B4-BE49-F238E27FC236}">
                <a16:creationId xmlns:a16="http://schemas.microsoft.com/office/drawing/2014/main" id="{581D8016-A63C-4A02-A759-1DB0ABABDC5A}"/>
              </a:ext>
            </a:extLst>
          </p:cNvPr>
          <p:cNvGrpSpPr/>
          <p:nvPr/>
        </p:nvGrpSpPr>
        <p:grpSpPr>
          <a:xfrm>
            <a:off x="9586447" y="4208087"/>
            <a:ext cx="1011742" cy="939033"/>
            <a:chOff x="7586895" y="4051877"/>
            <a:chExt cx="1215251" cy="1215251"/>
          </a:xfrm>
        </p:grpSpPr>
        <p:sp>
          <p:nvSpPr>
            <p:cNvPr id="127" name="Oval 126">
              <a:extLst>
                <a:ext uri="{FF2B5EF4-FFF2-40B4-BE49-F238E27FC236}">
                  <a16:creationId xmlns:a16="http://schemas.microsoft.com/office/drawing/2014/main" id="{8794C9A8-BE36-48B2-9E05-7C746273350D}"/>
                </a:ext>
              </a:extLst>
            </p:cNvPr>
            <p:cNvSpPr/>
            <p:nvPr/>
          </p:nvSpPr>
          <p:spPr>
            <a:xfrm>
              <a:off x="7586895" y="4051877"/>
              <a:ext cx="1215251" cy="1215251"/>
            </a:xfrm>
            <a:prstGeom prst="ellipse">
              <a:avLst/>
            </a:prstGeom>
            <a:solidFill>
              <a:srgbClr val="153259"/>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8" name="Group 127">
              <a:extLst>
                <a:ext uri="{FF2B5EF4-FFF2-40B4-BE49-F238E27FC236}">
                  <a16:creationId xmlns:a16="http://schemas.microsoft.com/office/drawing/2014/main" id="{CD0FD575-948B-4ABE-A99D-6DCE04CBBB5D}"/>
                </a:ext>
              </a:extLst>
            </p:cNvPr>
            <p:cNvGrpSpPr/>
            <p:nvPr/>
          </p:nvGrpSpPr>
          <p:grpSpPr>
            <a:xfrm>
              <a:off x="7743592" y="4465513"/>
              <a:ext cx="901857" cy="387978"/>
              <a:chOff x="8770396" y="5252932"/>
              <a:chExt cx="474241" cy="204017"/>
            </a:xfrm>
          </p:grpSpPr>
          <p:grpSp>
            <p:nvGrpSpPr>
              <p:cNvPr id="129" name="Group 128">
                <a:extLst>
                  <a:ext uri="{FF2B5EF4-FFF2-40B4-BE49-F238E27FC236}">
                    <a16:creationId xmlns:a16="http://schemas.microsoft.com/office/drawing/2014/main" id="{5ED520F2-23D4-4F2F-ABBD-14192DC1ED31}"/>
                  </a:ext>
                </a:extLst>
              </p:cNvPr>
              <p:cNvGrpSpPr/>
              <p:nvPr/>
            </p:nvGrpSpPr>
            <p:grpSpPr>
              <a:xfrm>
                <a:off x="8960437" y="5252932"/>
                <a:ext cx="284200" cy="204017"/>
                <a:chOff x="7000831" y="5289051"/>
                <a:chExt cx="284200" cy="204017"/>
              </a:xfrm>
            </p:grpSpPr>
            <p:grpSp>
              <p:nvGrpSpPr>
                <p:cNvPr id="132" name="Group 131">
                  <a:extLst>
                    <a:ext uri="{FF2B5EF4-FFF2-40B4-BE49-F238E27FC236}">
                      <a16:creationId xmlns:a16="http://schemas.microsoft.com/office/drawing/2014/main" id="{727BF642-6AD7-451F-9B45-6C2B7C22D498}"/>
                    </a:ext>
                  </a:extLst>
                </p:cNvPr>
                <p:cNvGrpSpPr/>
                <p:nvPr/>
              </p:nvGrpSpPr>
              <p:grpSpPr>
                <a:xfrm>
                  <a:off x="7000831" y="5289051"/>
                  <a:ext cx="284200" cy="204017"/>
                  <a:chOff x="4588563" y="5252007"/>
                  <a:chExt cx="284200" cy="204017"/>
                </a:xfrm>
              </p:grpSpPr>
              <p:sp>
                <p:nvSpPr>
                  <p:cNvPr id="135" name="Oval 134">
                    <a:extLst>
                      <a:ext uri="{FF2B5EF4-FFF2-40B4-BE49-F238E27FC236}">
                        <a16:creationId xmlns:a16="http://schemas.microsoft.com/office/drawing/2014/main" id="{A9254328-B657-45F9-98AF-F677FEA7A356}"/>
                      </a:ext>
                    </a:extLst>
                  </p:cNvPr>
                  <p:cNvSpPr/>
                  <p:nvPr/>
                </p:nvSpPr>
                <p:spPr>
                  <a:xfrm>
                    <a:off x="4588563" y="5325344"/>
                    <a:ext cx="54176" cy="54176"/>
                  </a:xfrm>
                  <a:prstGeom prst="ellipse">
                    <a:avLst/>
                  </a:prstGeom>
                  <a:solidFill>
                    <a:srgbClr val="FFFFFF"/>
                  </a:solidFill>
                  <a:ln w="9525" cap="flat" cmpd="sng" algn="ctr">
                    <a:solidFill>
                      <a:srgbClr val="143F6A"/>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136" name="Oval 135">
                    <a:extLst>
                      <a:ext uri="{FF2B5EF4-FFF2-40B4-BE49-F238E27FC236}">
                        <a16:creationId xmlns:a16="http://schemas.microsoft.com/office/drawing/2014/main" id="{547D0A93-FD5C-475D-937F-2F66B0E65806}"/>
                      </a:ext>
                    </a:extLst>
                  </p:cNvPr>
                  <p:cNvSpPr/>
                  <p:nvPr/>
                </p:nvSpPr>
                <p:spPr>
                  <a:xfrm>
                    <a:off x="4817000" y="5252007"/>
                    <a:ext cx="54176" cy="54176"/>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137" name="Oval 136">
                    <a:extLst>
                      <a:ext uri="{FF2B5EF4-FFF2-40B4-BE49-F238E27FC236}">
                        <a16:creationId xmlns:a16="http://schemas.microsoft.com/office/drawing/2014/main" id="{6A992479-BC87-4E40-966A-90877813D1B6}"/>
                      </a:ext>
                    </a:extLst>
                  </p:cNvPr>
                  <p:cNvSpPr/>
                  <p:nvPr/>
                </p:nvSpPr>
                <p:spPr>
                  <a:xfrm>
                    <a:off x="4818587" y="5401848"/>
                    <a:ext cx="54176" cy="54176"/>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grpSp>
            <p:cxnSp>
              <p:nvCxnSpPr>
                <p:cNvPr id="133" name="Straight Arrow Connector 132">
                  <a:extLst>
                    <a:ext uri="{FF2B5EF4-FFF2-40B4-BE49-F238E27FC236}">
                      <a16:creationId xmlns:a16="http://schemas.microsoft.com/office/drawing/2014/main" id="{AA422C83-2ABF-4ECF-B193-BCDB8408F210}"/>
                    </a:ext>
                  </a:extLst>
                </p:cNvPr>
                <p:cNvCxnSpPr>
                  <a:cxnSpLocks/>
                  <a:stCxn id="135" idx="7"/>
                  <a:endCxn id="136" idx="2"/>
                </p:cNvCxnSpPr>
                <p:nvPr/>
              </p:nvCxnSpPr>
              <p:spPr>
                <a:xfrm flipV="1">
                  <a:off x="7047073" y="5316139"/>
                  <a:ext cx="182195" cy="54183"/>
                </a:xfrm>
                <a:prstGeom prst="straightConnector1">
                  <a:avLst/>
                </a:prstGeom>
                <a:noFill/>
                <a:ln w="34925" cap="flat" cmpd="sng" algn="ctr">
                  <a:solidFill>
                    <a:srgbClr val="1160A2"/>
                  </a:solidFill>
                  <a:prstDash val="solid"/>
                  <a:miter lim="800000"/>
                  <a:tailEnd type="triangle" w="sm" len="sm"/>
                </a:ln>
                <a:effectLst/>
              </p:spPr>
            </p:cxnSp>
            <p:cxnSp>
              <p:nvCxnSpPr>
                <p:cNvPr id="134" name="Straight Arrow Connector 133">
                  <a:extLst>
                    <a:ext uri="{FF2B5EF4-FFF2-40B4-BE49-F238E27FC236}">
                      <a16:creationId xmlns:a16="http://schemas.microsoft.com/office/drawing/2014/main" id="{B7091E70-6797-4A41-AC80-60570C9C43B8}"/>
                    </a:ext>
                  </a:extLst>
                </p:cNvPr>
                <p:cNvCxnSpPr>
                  <a:cxnSpLocks/>
                  <a:stCxn id="135" idx="5"/>
                  <a:endCxn id="137" idx="2"/>
                </p:cNvCxnSpPr>
                <p:nvPr/>
              </p:nvCxnSpPr>
              <p:spPr>
                <a:xfrm>
                  <a:off x="7047073" y="5408630"/>
                  <a:ext cx="183782" cy="57350"/>
                </a:xfrm>
                <a:prstGeom prst="straightConnector1">
                  <a:avLst/>
                </a:prstGeom>
                <a:noFill/>
                <a:ln w="34925" cap="flat" cmpd="sng" algn="ctr">
                  <a:solidFill>
                    <a:srgbClr val="1160A2"/>
                  </a:solidFill>
                  <a:prstDash val="solid"/>
                  <a:miter lim="800000"/>
                  <a:tailEnd type="triangle" w="sm" len="sm"/>
                </a:ln>
                <a:effectLst/>
              </p:spPr>
            </p:cxnSp>
          </p:grpSp>
          <p:cxnSp>
            <p:nvCxnSpPr>
              <p:cNvPr id="130" name="Straight Arrow Connector 129">
                <a:extLst>
                  <a:ext uri="{FF2B5EF4-FFF2-40B4-BE49-F238E27FC236}">
                    <a16:creationId xmlns:a16="http://schemas.microsoft.com/office/drawing/2014/main" id="{AE509F3E-5BC5-48DF-8711-6B9868A6C135}"/>
                  </a:ext>
                </a:extLst>
              </p:cNvPr>
              <p:cNvCxnSpPr>
                <a:cxnSpLocks/>
                <a:stCxn id="131" idx="5"/>
                <a:endCxn id="135" idx="2"/>
              </p:cNvCxnSpPr>
              <p:nvPr/>
            </p:nvCxnSpPr>
            <p:spPr>
              <a:xfrm>
                <a:off x="8831680" y="5351877"/>
                <a:ext cx="128757" cy="1480"/>
              </a:xfrm>
              <a:prstGeom prst="straightConnector1">
                <a:avLst/>
              </a:prstGeom>
              <a:noFill/>
              <a:ln w="34925" cap="flat" cmpd="sng" algn="ctr">
                <a:solidFill>
                  <a:schemeClr val="tx1">
                    <a:lumMod val="50000"/>
                    <a:lumOff val="50000"/>
                  </a:schemeClr>
                </a:solidFill>
                <a:prstDash val="solid"/>
                <a:miter lim="800000"/>
                <a:tailEnd type="triangle" w="sm" len="sm"/>
              </a:ln>
              <a:effectLst/>
            </p:spPr>
          </p:cxnSp>
          <p:sp>
            <p:nvSpPr>
              <p:cNvPr id="131" name="Isosceles Triangle 130">
                <a:extLst>
                  <a:ext uri="{FF2B5EF4-FFF2-40B4-BE49-F238E27FC236}">
                    <a16:creationId xmlns:a16="http://schemas.microsoft.com/office/drawing/2014/main" id="{0A73FEFC-40C9-463C-BFC8-B1E10EB4BBFF}"/>
                  </a:ext>
                </a:extLst>
              </p:cNvPr>
              <p:cNvSpPr/>
              <p:nvPr/>
            </p:nvSpPr>
            <p:spPr>
              <a:xfrm>
                <a:off x="8770396" y="5310964"/>
                <a:ext cx="81711" cy="81827"/>
              </a:xfrm>
              <a:prstGeom prst="triangle">
                <a:avLst/>
              </a:prstGeom>
              <a:solidFill>
                <a:srgbClr val="000000"/>
              </a:solidFill>
              <a:ln w="6350" cap="flat" cmpd="sng" algn="ctr">
                <a:solidFill>
                  <a:schemeClr val="bg1"/>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grpSp>
      </p:grpSp>
      <p:grpSp>
        <p:nvGrpSpPr>
          <p:cNvPr id="138" name="Group 137">
            <a:extLst>
              <a:ext uri="{FF2B5EF4-FFF2-40B4-BE49-F238E27FC236}">
                <a16:creationId xmlns:a16="http://schemas.microsoft.com/office/drawing/2014/main" id="{662307DE-B9D1-4F9E-8AD4-2536D23A63CE}"/>
              </a:ext>
            </a:extLst>
          </p:cNvPr>
          <p:cNvGrpSpPr/>
          <p:nvPr/>
        </p:nvGrpSpPr>
        <p:grpSpPr>
          <a:xfrm>
            <a:off x="1509303" y="4208087"/>
            <a:ext cx="890166" cy="939032"/>
            <a:chOff x="3001499" y="4031396"/>
            <a:chExt cx="1215251" cy="1215251"/>
          </a:xfrm>
        </p:grpSpPr>
        <p:sp>
          <p:nvSpPr>
            <p:cNvPr id="139" name="Oval 138">
              <a:extLst>
                <a:ext uri="{FF2B5EF4-FFF2-40B4-BE49-F238E27FC236}">
                  <a16:creationId xmlns:a16="http://schemas.microsoft.com/office/drawing/2014/main" id="{DF44DD6D-2F57-48E3-B26A-BCDF581D7F7F}"/>
                </a:ext>
              </a:extLst>
            </p:cNvPr>
            <p:cNvSpPr/>
            <p:nvPr/>
          </p:nvSpPr>
          <p:spPr>
            <a:xfrm>
              <a:off x="3001499" y="4031396"/>
              <a:ext cx="1215251" cy="1215251"/>
            </a:xfrm>
            <a:prstGeom prst="ellipse">
              <a:avLst/>
            </a:prstGeom>
            <a:solidFill>
              <a:srgbClr val="153259"/>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0" name="Group 139">
              <a:extLst>
                <a:ext uri="{FF2B5EF4-FFF2-40B4-BE49-F238E27FC236}">
                  <a16:creationId xmlns:a16="http://schemas.microsoft.com/office/drawing/2014/main" id="{4879FEBF-DF94-4B3B-A7E2-2A176C9AA438}"/>
                </a:ext>
              </a:extLst>
            </p:cNvPr>
            <p:cNvGrpSpPr/>
            <p:nvPr/>
          </p:nvGrpSpPr>
          <p:grpSpPr>
            <a:xfrm>
              <a:off x="3364465" y="4273911"/>
              <a:ext cx="489323" cy="730223"/>
              <a:chOff x="4756674" y="5281064"/>
              <a:chExt cx="284011" cy="423833"/>
            </a:xfrm>
          </p:grpSpPr>
          <p:sp>
            <p:nvSpPr>
              <p:cNvPr id="141" name="Oval 140">
                <a:extLst>
                  <a:ext uri="{FF2B5EF4-FFF2-40B4-BE49-F238E27FC236}">
                    <a16:creationId xmlns:a16="http://schemas.microsoft.com/office/drawing/2014/main" id="{B6422734-BF41-4D90-B689-7E7DEEEE610F}"/>
                  </a:ext>
                </a:extLst>
              </p:cNvPr>
              <p:cNvSpPr/>
              <p:nvPr/>
            </p:nvSpPr>
            <p:spPr>
              <a:xfrm>
                <a:off x="4756674" y="5469260"/>
                <a:ext cx="54176" cy="55584"/>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142" name="Oval 141">
                <a:extLst>
                  <a:ext uri="{FF2B5EF4-FFF2-40B4-BE49-F238E27FC236}">
                    <a16:creationId xmlns:a16="http://schemas.microsoft.com/office/drawing/2014/main" id="{5BE402A2-C929-4580-B734-EF1A54822ED6}"/>
                  </a:ext>
                </a:extLst>
              </p:cNvPr>
              <p:cNvSpPr/>
              <p:nvPr/>
            </p:nvSpPr>
            <p:spPr>
              <a:xfrm>
                <a:off x="4929158" y="5299793"/>
                <a:ext cx="54176" cy="54176"/>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143" name="Oval 142">
                <a:extLst>
                  <a:ext uri="{FF2B5EF4-FFF2-40B4-BE49-F238E27FC236}">
                    <a16:creationId xmlns:a16="http://schemas.microsoft.com/office/drawing/2014/main" id="{205AC9F3-1D34-4540-986D-837F63CD9215}"/>
                  </a:ext>
                </a:extLst>
              </p:cNvPr>
              <p:cNvSpPr/>
              <p:nvPr/>
            </p:nvSpPr>
            <p:spPr>
              <a:xfrm>
                <a:off x="4986509" y="5407432"/>
                <a:ext cx="54176" cy="54176"/>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144" name="Oval 143">
                <a:extLst>
                  <a:ext uri="{FF2B5EF4-FFF2-40B4-BE49-F238E27FC236}">
                    <a16:creationId xmlns:a16="http://schemas.microsoft.com/office/drawing/2014/main" id="{764CCB40-BA28-4089-B9D7-2FE74F91E308}"/>
                  </a:ext>
                </a:extLst>
              </p:cNvPr>
              <p:cNvSpPr/>
              <p:nvPr/>
            </p:nvSpPr>
            <p:spPr>
              <a:xfrm>
                <a:off x="4983334" y="5526320"/>
                <a:ext cx="54176" cy="54176"/>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145" name="Oval 144">
                <a:extLst>
                  <a:ext uri="{FF2B5EF4-FFF2-40B4-BE49-F238E27FC236}">
                    <a16:creationId xmlns:a16="http://schemas.microsoft.com/office/drawing/2014/main" id="{AFF7C813-F620-469F-BD12-72D8F3978542}"/>
                  </a:ext>
                </a:extLst>
              </p:cNvPr>
              <p:cNvSpPr/>
              <p:nvPr/>
            </p:nvSpPr>
            <p:spPr>
              <a:xfrm>
                <a:off x="4925073" y="5629204"/>
                <a:ext cx="54176" cy="54176"/>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pic>
            <p:nvPicPr>
              <p:cNvPr id="146" name="Picture 145">
                <a:extLst>
                  <a:ext uri="{FF2B5EF4-FFF2-40B4-BE49-F238E27FC236}">
                    <a16:creationId xmlns:a16="http://schemas.microsoft.com/office/drawing/2014/main" id="{F1039A25-505F-4FC9-A894-87C2EBD9F1AF}"/>
                  </a:ext>
                </a:extLst>
              </p:cNvPr>
              <p:cNvPicPr>
                <a:picLocks noChangeAspect="1"/>
              </p:cNvPicPr>
              <p:nvPr/>
            </p:nvPicPr>
            <p:blipFill rotWithShape="1">
              <a:blip r:embed="rId21">
                <a:extLst>
                  <a:ext uri="{BEBA8EAE-BF5A-486C-A8C5-ECC9F3942E4B}">
                    <a14:imgProps xmlns:a14="http://schemas.microsoft.com/office/drawing/2010/main">
                      <a14:imgLayer r:embed="rId22">
                        <a14:imgEffect>
                          <a14:colorTemperature colorTemp="11500"/>
                        </a14:imgEffect>
                        <a14:imgEffect>
                          <a14:saturation sat="180000"/>
                        </a14:imgEffect>
                      </a14:imgLayer>
                    </a14:imgProps>
                  </a:ext>
                </a:extLst>
              </a:blip>
              <a:srcRect l="32313" r="33056"/>
              <a:stretch/>
            </p:blipFill>
            <p:spPr>
              <a:xfrm>
                <a:off x="4820444" y="5281064"/>
                <a:ext cx="146447" cy="423833"/>
              </a:xfrm>
              <a:prstGeom prst="rect">
                <a:avLst/>
              </a:prstGeom>
            </p:spPr>
          </p:pic>
        </p:grpSp>
      </p:grpSp>
      <p:grpSp>
        <p:nvGrpSpPr>
          <p:cNvPr id="150" name="Group 149">
            <a:extLst>
              <a:ext uri="{FF2B5EF4-FFF2-40B4-BE49-F238E27FC236}">
                <a16:creationId xmlns:a16="http://schemas.microsoft.com/office/drawing/2014/main" id="{E0662897-19F8-659B-A989-C8D4B8D55146}"/>
              </a:ext>
            </a:extLst>
          </p:cNvPr>
          <p:cNvGrpSpPr/>
          <p:nvPr/>
        </p:nvGrpSpPr>
        <p:grpSpPr>
          <a:xfrm>
            <a:off x="1954385" y="3775739"/>
            <a:ext cx="7632061" cy="901865"/>
            <a:chOff x="1954385" y="3775739"/>
            <a:chExt cx="7632061" cy="901865"/>
          </a:xfrm>
        </p:grpSpPr>
        <p:sp>
          <p:nvSpPr>
            <p:cNvPr id="2" name="TextBox 1">
              <a:extLst>
                <a:ext uri="{FF2B5EF4-FFF2-40B4-BE49-F238E27FC236}">
                  <a16:creationId xmlns:a16="http://schemas.microsoft.com/office/drawing/2014/main" id="{9CC859BC-4BDC-F1E5-A871-FFE6F3DD7800}"/>
                </a:ext>
              </a:extLst>
            </p:cNvPr>
            <p:cNvSpPr txBox="1"/>
            <p:nvPr/>
          </p:nvSpPr>
          <p:spPr>
            <a:xfrm>
              <a:off x="1958821" y="3775739"/>
              <a:ext cx="1218347" cy="369332"/>
            </a:xfrm>
            <a:prstGeom prst="rect">
              <a:avLst/>
            </a:prstGeom>
            <a:noFill/>
          </p:spPr>
          <p:txBody>
            <a:bodyPr wrap="none" rtlCol="0">
              <a:spAutoFit/>
            </a:bodyPr>
            <a:lstStyle/>
            <a:p>
              <a:pPr algn="l"/>
              <a:r>
                <a:rPr lang="en-US" dirty="0">
                  <a:solidFill>
                    <a:schemeClr val="accent6"/>
                  </a:solidFill>
                </a:rPr>
                <a:t>Integration</a:t>
              </a:r>
            </a:p>
          </p:txBody>
        </p:sp>
        <p:cxnSp>
          <p:nvCxnSpPr>
            <p:cNvPr id="4" name="Connector: Curved 3">
              <a:extLst>
                <a:ext uri="{FF2B5EF4-FFF2-40B4-BE49-F238E27FC236}">
                  <a16:creationId xmlns:a16="http://schemas.microsoft.com/office/drawing/2014/main" id="{51D411E9-44A1-B605-43C8-D4102D1BBCBB}"/>
                </a:ext>
              </a:extLst>
            </p:cNvPr>
            <p:cNvCxnSpPr>
              <a:cxnSpLocks/>
              <a:stCxn id="139" idx="0"/>
              <a:endCxn id="116" idx="2"/>
            </p:cNvCxnSpPr>
            <p:nvPr/>
          </p:nvCxnSpPr>
          <p:spPr>
            <a:xfrm rot="16200000" flipH="1">
              <a:off x="3423612" y="2738860"/>
              <a:ext cx="466721" cy="3405174"/>
            </a:xfrm>
            <a:prstGeom prst="curvedConnector4">
              <a:avLst>
                <a:gd name="adj1" fmla="val -26294"/>
                <a:gd name="adj2" fmla="val 56535"/>
              </a:avLst>
            </a:prstGeom>
            <a:ln w="28575">
              <a:solidFill>
                <a:schemeClr val="accent6"/>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5" name="Connector: Curved 4">
              <a:extLst>
                <a:ext uri="{FF2B5EF4-FFF2-40B4-BE49-F238E27FC236}">
                  <a16:creationId xmlns:a16="http://schemas.microsoft.com/office/drawing/2014/main" id="{02BECD95-10DE-3722-947D-C4FFCCC53987}"/>
                </a:ext>
              </a:extLst>
            </p:cNvPr>
            <p:cNvCxnSpPr>
              <a:cxnSpLocks/>
              <a:stCxn id="139" idx="0"/>
              <a:endCxn id="127" idx="2"/>
            </p:cNvCxnSpPr>
            <p:nvPr/>
          </p:nvCxnSpPr>
          <p:spPr>
            <a:xfrm rot="16200000" flipH="1">
              <a:off x="5535657" y="626815"/>
              <a:ext cx="469517" cy="7632061"/>
            </a:xfrm>
            <a:prstGeom prst="curvedConnector4">
              <a:avLst>
                <a:gd name="adj1" fmla="val -38438"/>
                <a:gd name="adj2" fmla="val 67798"/>
              </a:avLst>
            </a:prstGeom>
            <a:ln w="28575">
              <a:solidFill>
                <a:schemeClr val="accent6"/>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sp>
        <p:nvSpPr>
          <p:cNvPr id="151" name="Slide Number Placeholder 150">
            <a:extLst>
              <a:ext uri="{FF2B5EF4-FFF2-40B4-BE49-F238E27FC236}">
                <a16:creationId xmlns:a16="http://schemas.microsoft.com/office/drawing/2014/main" id="{339B0617-3B5F-54BE-1982-6C2917A3F6E8}"/>
              </a:ext>
            </a:extLst>
          </p:cNvPr>
          <p:cNvSpPr>
            <a:spLocks noGrp="1"/>
          </p:cNvSpPr>
          <p:nvPr>
            <p:ph type="sldNum" sz="quarter" idx="10"/>
          </p:nvPr>
        </p:nvSpPr>
        <p:spPr/>
        <p:txBody>
          <a:bodyPr/>
          <a:lstStyle/>
          <a:p>
            <a:pPr>
              <a:defRPr/>
            </a:pPr>
            <a:fld id="{0DE4BD5F-8B14-4699-8612-1D3882A88C40}" type="slidenum">
              <a:rPr lang="en-CA" smtClean="0"/>
              <a:pPr>
                <a:defRPr/>
              </a:pPr>
              <a:t>5</a:t>
            </a:fld>
            <a:endParaRPr lang="en-CA" dirty="0"/>
          </a:p>
        </p:txBody>
      </p:sp>
    </p:spTree>
    <p:extLst>
      <p:ext uri="{BB962C8B-B14F-4D97-AF65-F5344CB8AC3E}">
        <p14:creationId xmlns:p14="http://schemas.microsoft.com/office/powerpoint/2010/main" val="1805902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50"/>
                                        </p:tgtEl>
                                        <p:attrNameLst>
                                          <p:attrName>style.visibility</p:attrName>
                                        </p:attrNameLst>
                                      </p:cBhvr>
                                      <p:to>
                                        <p:strVal val="visible"/>
                                      </p:to>
                                    </p:set>
                                    <p:animEffect transition="in" filter="wipe(left)">
                                      <p:cBhvr>
                                        <p:cTn id="31" dur="500"/>
                                        <p:tgtEl>
                                          <p:spTgt spid="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114" grpId="0"/>
      <p:bldP spid="115" grpId="0"/>
      <p:bldP spid="191" grpId="0" animBg="1"/>
      <p:bldP spid="192" grpId="0" animBg="1"/>
      <p:bldP spid="19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FD7F3-4AC3-9C0E-9986-3FE4570375A8}"/>
              </a:ext>
            </a:extLst>
          </p:cNvPr>
          <p:cNvSpPr>
            <a:spLocks noGrp="1"/>
          </p:cNvSpPr>
          <p:nvPr>
            <p:ph type="title"/>
          </p:nvPr>
        </p:nvSpPr>
        <p:spPr/>
        <p:txBody>
          <a:bodyPr/>
          <a:lstStyle/>
          <a:p>
            <a:r>
              <a:rPr lang="en-US" dirty="0"/>
              <a:t>NR </a:t>
            </a:r>
            <a:r>
              <a:rPr lang="en-US" dirty="0" err="1"/>
              <a:t>ProSe</a:t>
            </a:r>
            <a:r>
              <a:rPr lang="en-US" dirty="0"/>
              <a:t> relay selection: Example</a:t>
            </a:r>
          </a:p>
        </p:txBody>
      </p:sp>
      <p:sp>
        <p:nvSpPr>
          <p:cNvPr id="12" name="TextBox 11">
            <a:extLst>
              <a:ext uri="{FF2B5EF4-FFF2-40B4-BE49-F238E27FC236}">
                <a16:creationId xmlns:a16="http://schemas.microsoft.com/office/drawing/2014/main" id="{FF44418F-435F-B757-2369-CC2F83A4E530}"/>
              </a:ext>
            </a:extLst>
          </p:cNvPr>
          <p:cNvSpPr txBox="1"/>
          <p:nvPr/>
        </p:nvSpPr>
        <p:spPr>
          <a:xfrm>
            <a:off x="228600" y="1524000"/>
            <a:ext cx="11734800" cy="4185761"/>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dirty="0"/>
              <a:t>Topology:</a:t>
            </a:r>
          </a:p>
          <a:p>
            <a:pPr marL="742950" lvl="1" indent="-285750">
              <a:buFont typeface="Arial" panose="020B0604020202020204" pitchFamily="34" charset="0"/>
              <a:buChar char="•"/>
            </a:pPr>
            <a:r>
              <a:rPr lang="en-US" sz="1600" dirty="0">
                <a:latin typeface="Calibri"/>
                <a:cs typeface="Calibri"/>
              </a:rPr>
              <a:t>This example is composed of one </a:t>
            </a:r>
            <a:r>
              <a:rPr lang="en-US" sz="1600" dirty="0" err="1">
                <a:latin typeface="Calibri"/>
                <a:cs typeface="Calibri"/>
              </a:rPr>
              <a:t>gNB</a:t>
            </a:r>
            <a:r>
              <a:rPr lang="en-US" sz="1600" dirty="0">
                <a:latin typeface="Calibri"/>
                <a:cs typeface="Calibri"/>
              </a:rPr>
              <a:t> and 3 UEs: The first 2 UEs act as in-network L3 UE-to-Network relay UEs (which are attached to the </a:t>
            </a:r>
            <a:r>
              <a:rPr lang="en-US" sz="1600" dirty="0" err="1">
                <a:latin typeface="Calibri"/>
                <a:cs typeface="Calibri"/>
              </a:rPr>
              <a:t>gNB</a:t>
            </a:r>
            <a:r>
              <a:rPr lang="en-US" sz="1600" dirty="0">
                <a:latin typeface="Calibri"/>
                <a:cs typeface="Calibri"/>
              </a:rPr>
              <a:t>). The third UE acts as out-of-network remote UE.</a:t>
            </a:r>
          </a:p>
          <a:p>
            <a:pPr marL="742950" lvl="1" indent="-285750">
              <a:buFont typeface="Arial" panose="020B0604020202020204" pitchFamily="34" charset="0"/>
              <a:buChar char="•"/>
            </a:pPr>
            <a:r>
              <a:rPr lang="en-US" sz="1600" dirty="0">
                <a:latin typeface="Calibri"/>
                <a:cs typeface="Calibri"/>
              </a:rPr>
              <a:t>All UEs are randomly deployed and follow a random walk mobility model.</a:t>
            </a:r>
          </a:p>
          <a:p>
            <a:pPr marL="742950" lvl="1" indent="-285750">
              <a:buFont typeface="Arial" panose="020B0604020202020204" pitchFamily="34" charset="0"/>
              <a:buChar char="•"/>
            </a:pPr>
            <a:r>
              <a:rPr lang="en-US" sz="1600" dirty="0">
                <a:latin typeface="Calibri"/>
                <a:cs typeface="Calibri"/>
              </a:rPr>
              <a:t>The UEs will start performing NR discovery at random simulation times.</a:t>
            </a:r>
          </a:p>
          <a:p>
            <a:pPr marL="742950" lvl="1" indent="-285750">
              <a:buFont typeface="Arial" panose="020B0604020202020204" pitchFamily="34" charset="0"/>
              <a:buChar char="•"/>
            </a:pPr>
            <a:r>
              <a:rPr lang="en-US" sz="1600" dirty="0">
                <a:latin typeface="Calibri"/>
                <a:cs typeface="Calibri"/>
              </a:rPr>
              <a:t>The relay selection algorithm can be selected in the scenario.</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Traffic:</a:t>
            </a:r>
          </a:p>
          <a:p>
            <a:pPr marL="742950" lvl="1" indent="-285750">
              <a:buFont typeface="Arial" panose="020B0604020202020204" pitchFamily="34" charset="0"/>
              <a:buChar char="•"/>
            </a:pPr>
            <a:r>
              <a:rPr lang="en-US" sz="1600" dirty="0"/>
              <a:t>Uplink and downlink traffic (of the same configuration) is flowing between the remote UE and the server.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Trace outputs:</a:t>
            </a:r>
          </a:p>
          <a:p>
            <a:pPr marL="742950" lvl="1" indent="-285750">
              <a:buFont typeface="Arial" panose="020B0604020202020204" pitchFamily="34" charset="0"/>
              <a:buChar char="•"/>
            </a:pPr>
            <a:r>
              <a:rPr lang="en-US" sz="1600" i="1" dirty="0"/>
              <a:t>NrSlPc5SignallingPacketTrace.txt</a:t>
            </a:r>
            <a:r>
              <a:rPr lang="en-US" sz="1600" dirty="0"/>
              <a:t>: log of the transmitted and received PC5 signaling messages used for the establishment and/or release of each </a:t>
            </a:r>
            <a:r>
              <a:rPr lang="en-US" sz="1600" dirty="0" err="1"/>
              <a:t>ProSe</a:t>
            </a:r>
            <a:r>
              <a:rPr lang="en-US" sz="1600" dirty="0"/>
              <a:t> unicast direct link.</a:t>
            </a:r>
          </a:p>
          <a:p>
            <a:pPr marL="742950" lvl="1" indent="-285750">
              <a:buFont typeface="Arial" panose="020B0604020202020204" pitchFamily="34" charset="0"/>
              <a:buChar char="•"/>
            </a:pPr>
            <a:r>
              <a:rPr lang="en-US" sz="1600" i="1" dirty="0"/>
              <a:t>NrSlRelayNasRxPacketTrace.txt</a:t>
            </a:r>
            <a:r>
              <a:rPr lang="en-US" sz="1600" dirty="0"/>
              <a:t>: log of the packets received and routed by the NAS of the UE acting as L3 UE-to-Network UE.</a:t>
            </a:r>
          </a:p>
          <a:p>
            <a:pPr marL="742950" lvl="1" indent="-285750">
              <a:buFont typeface="Arial" panose="020B0604020202020204" pitchFamily="34" charset="0"/>
              <a:buChar char="•"/>
            </a:pPr>
            <a:r>
              <a:rPr lang="en-US" sz="1600" i="1" dirty="0"/>
              <a:t>NrSlRelayDiscoveryTrace.txt</a:t>
            </a:r>
            <a:r>
              <a:rPr lang="en-US" sz="1600" dirty="0"/>
              <a:t>: to keep track of discovered relays.</a:t>
            </a:r>
          </a:p>
          <a:p>
            <a:pPr marL="742950" lvl="1" indent="-285750">
              <a:buFont typeface="Arial" panose="020B0604020202020204" pitchFamily="34" charset="0"/>
              <a:buChar char="•"/>
            </a:pPr>
            <a:r>
              <a:rPr lang="en-US" sz="1600" i="1" dirty="0"/>
              <a:t>NrSlRelaySelectionTrace.txt</a:t>
            </a:r>
            <a:r>
              <a:rPr lang="en-US" sz="1600" dirty="0"/>
              <a:t>: to keep track of relay selection attempts.</a:t>
            </a:r>
          </a:p>
        </p:txBody>
      </p:sp>
      <p:sp>
        <p:nvSpPr>
          <p:cNvPr id="4" name="TextBox 3">
            <a:extLst>
              <a:ext uri="{FF2B5EF4-FFF2-40B4-BE49-F238E27FC236}">
                <a16:creationId xmlns:a16="http://schemas.microsoft.com/office/drawing/2014/main" id="{D6020326-12F9-3169-E764-4E780B09444D}"/>
              </a:ext>
            </a:extLst>
          </p:cNvPr>
          <p:cNvSpPr txBox="1"/>
          <p:nvPr/>
        </p:nvSpPr>
        <p:spPr>
          <a:xfrm>
            <a:off x="3276600" y="773668"/>
            <a:ext cx="5334000" cy="369332"/>
          </a:xfrm>
          <a:prstGeom prst="rect">
            <a:avLst/>
          </a:prstGeom>
          <a:noFill/>
        </p:spPr>
        <p:txBody>
          <a:bodyPr wrap="square">
            <a:spAutoFit/>
          </a:bodyPr>
          <a:lstStyle/>
          <a:p>
            <a:r>
              <a:rPr lang="en-US" b="0" dirty="0">
                <a:solidFill>
                  <a:schemeClr val="accent1"/>
                </a:solidFill>
                <a:effectLst/>
                <a:latin typeface="Consolas" panose="020B0609020204030204" pitchFamily="49" charset="0"/>
              </a:rPr>
              <a:t>nr-prose-discovery-l3-relay-selection.cc</a:t>
            </a:r>
          </a:p>
        </p:txBody>
      </p:sp>
      <p:sp>
        <p:nvSpPr>
          <p:cNvPr id="6" name="TextBox 5">
            <a:extLst>
              <a:ext uri="{FF2B5EF4-FFF2-40B4-BE49-F238E27FC236}">
                <a16:creationId xmlns:a16="http://schemas.microsoft.com/office/drawing/2014/main" id="{AC33003C-577C-56AE-B5CB-8EA38038E69D}"/>
              </a:ext>
            </a:extLst>
          </p:cNvPr>
          <p:cNvSpPr txBox="1"/>
          <p:nvPr/>
        </p:nvSpPr>
        <p:spPr>
          <a:xfrm>
            <a:off x="2286000" y="1170011"/>
            <a:ext cx="7854845" cy="338554"/>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n-US" sz="1600" b="1" dirty="0"/>
              <a:t>Source code: </a:t>
            </a:r>
            <a:r>
              <a:rPr lang="en-US" sz="1600" dirty="0"/>
              <a:t>src/nr/examples/nr-prose-examples/nr-prose-discovery-l3-relay-selection.cc</a:t>
            </a:r>
          </a:p>
        </p:txBody>
      </p:sp>
      <p:sp>
        <p:nvSpPr>
          <p:cNvPr id="5" name="Slide Number Placeholder 4">
            <a:extLst>
              <a:ext uri="{FF2B5EF4-FFF2-40B4-BE49-F238E27FC236}">
                <a16:creationId xmlns:a16="http://schemas.microsoft.com/office/drawing/2014/main" id="{CF50BB07-1E7B-E79A-87FD-F214F6A68237}"/>
              </a:ext>
            </a:extLst>
          </p:cNvPr>
          <p:cNvSpPr>
            <a:spLocks noGrp="1"/>
          </p:cNvSpPr>
          <p:nvPr>
            <p:ph type="sldNum" sz="quarter" idx="10"/>
          </p:nvPr>
        </p:nvSpPr>
        <p:spPr/>
        <p:txBody>
          <a:bodyPr/>
          <a:lstStyle/>
          <a:p>
            <a:pPr>
              <a:defRPr/>
            </a:pPr>
            <a:fld id="{0DE4BD5F-8B14-4699-8612-1D3882A88C40}" type="slidenum">
              <a:rPr lang="en-CA"/>
              <a:pPr>
                <a:defRPr/>
              </a:pPr>
              <a:t>50</a:t>
            </a:fld>
            <a:endParaRPr lang="en-US"/>
          </a:p>
        </p:txBody>
      </p:sp>
    </p:spTree>
    <p:extLst>
      <p:ext uri="{BB962C8B-B14F-4D97-AF65-F5344CB8AC3E}">
        <p14:creationId xmlns:p14="http://schemas.microsoft.com/office/powerpoint/2010/main" val="38526629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FD7F3-4AC3-9C0E-9986-3FE4570375A8}"/>
              </a:ext>
            </a:extLst>
          </p:cNvPr>
          <p:cNvSpPr>
            <a:spLocks noGrp="1"/>
          </p:cNvSpPr>
          <p:nvPr>
            <p:ph type="title"/>
          </p:nvPr>
        </p:nvSpPr>
        <p:spPr/>
        <p:txBody>
          <a:bodyPr/>
          <a:lstStyle/>
          <a:p>
            <a:r>
              <a:rPr lang="en-US" dirty="0"/>
              <a:t>NR </a:t>
            </a:r>
            <a:r>
              <a:rPr lang="en-US" dirty="0" err="1"/>
              <a:t>ProSe</a:t>
            </a:r>
            <a:r>
              <a:rPr lang="en-US" dirty="0"/>
              <a:t> relay selection: Example</a:t>
            </a:r>
          </a:p>
        </p:txBody>
      </p:sp>
      <p:sp>
        <p:nvSpPr>
          <p:cNvPr id="3" name="Slide Number Placeholder 2">
            <a:extLst>
              <a:ext uri="{FF2B5EF4-FFF2-40B4-BE49-F238E27FC236}">
                <a16:creationId xmlns:a16="http://schemas.microsoft.com/office/drawing/2014/main" id="{D3C27C24-DB3F-3686-F6AF-07DE3C1A007F}"/>
              </a:ext>
            </a:extLst>
          </p:cNvPr>
          <p:cNvSpPr>
            <a:spLocks noGrp="1"/>
          </p:cNvSpPr>
          <p:nvPr>
            <p:ph type="sldNum" sz="quarter" idx="10"/>
          </p:nvPr>
        </p:nvSpPr>
        <p:spPr>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54EEB62B-FDC5-F542-B36B-F4CCC4099D47}" type="slidenum">
              <a:rPr lang="en-US" smtClean="0"/>
              <a:pPr>
                <a:defRPr/>
              </a:pPr>
              <a:t>51</a:t>
            </a:fld>
            <a:endParaRPr lang="en-CA" dirty="0"/>
          </a:p>
        </p:txBody>
      </p:sp>
      <p:pic>
        <p:nvPicPr>
          <p:cNvPr id="5" name="Picture 4">
            <a:extLst>
              <a:ext uri="{FF2B5EF4-FFF2-40B4-BE49-F238E27FC236}">
                <a16:creationId xmlns:a16="http://schemas.microsoft.com/office/drawing/2014/main" id="{9B78FFCB-8CD7-8B70-67CB-7FE6734C7E88}"/>
              </a:ext>
            </a:extLst>
          </p:cNvPr>
          <p:cNvPicPr>
            <a:picLocks noChangeAspect="1"/>
          </p:cNvPicPr>
          <p:nvPr/>
        </p:nvPicPr>
        <p:blipFill>
          <a:blip r:embed="rId3"/>
          <a:stretch>
            <a:fillRect/>
          </a:stretch>
        </p:blipFill>
        <p:spPr>
          <a:xfrm>
            <a:off x="3177577" y="1568862"/>
            <a:ext cx="7490424" cy="1437936"/>
          </a:xfrm>
          <a:prstGeom prst="rect">
            <a:avLst/>
          </a:prstGeom>
        </p:spPr>
      </p:pic>
      <p:pic>
        <p:nvPicPr>
          <p:cNvPr id="12" name="Picture 11">
            <a:extLst>
              <a:ext uri="{FF2B5EF4-FFF2-40B4-BE49-F238E27FC236}">
                <a16:creationId xmlns:a16="http://schemas.microsoft.com/office/drawing/2014/main" id="{DA42ADBC-F9D5-263B-7524-44F1DCA9C95F}"/>
              </a:ext>
            </a:extLst>
          </p:cNvPr>
          <p:cNvPicPr>
            <a:picLocks noChangeAspect="1"/>
          </p:cNvPicPr>
          <p:nvPr/>
        </p:nvPicPr>
        <p:blipFill>
          <a:blip r:embed="rId4"/>
          <a:stretch>
            <a:fillRect/>
          </a:stretch>
        </p:blipFill>
        <p:spPr>
          <a:xfrm>
            <a:off x="86010" y="3124200"/>
            <a:ext cx="12029790" cy="3658989"/>
          </a:xfrm>
          <a:prstGeom prst="rect">
            <a:avLst/>
          </a:prstGeom>
        </p:spPr>
      </p:pic>
      <p:sp>
        <p:nvSpPr>
          <p:cNvPr id="13" name="TextBox 12">
            <a:extLst>
              <a:ext uri="{FF2B5EF4-FFF2-40B4-BE49-F238E27FC236}">
                <a16:creationId xmlns:a16="http://schemas.microsoft.com/office/drawing/2014/main" id="{9CDC0686-509B-5953-6E24-D74FF5548653}"/>
              </a:ext>
            </a:extLst>
          </p:cNvPr>
          <p:cNvSpPr txBox="1"/>
          <p:nvPr/>
        </p:nvSpPr>
        <p:spPr>
          <a:xfrm>
            <a:off x="381000" y="2032964"/>
            <a:ext cx="2781889" cy="369332"/>
          </a:xfrm>
          <a:prstGeom prst="rect">
            <a:avLst/>
          </a:prstGeom>
          <a:noFill/>
        </p:spPr>
        <p:txBody>
          <a:bodyPr wrap="square" rtlCol="0">
            <a:spAutoFit/>
          </a:bodyPr>
          <a:lstStyle/>
          <a:p>
            <a:r>
              <a:rPr lang="en-US" dirty="0"/>
              <a:t>To be called in the scenario:</a:t>
            </a:r>
          </a:p>
        </p:txBody>
      </p:sp>
      <p:cxnSp>
        <p:nvCxnSpPr>
          <p:cNvPr id="17" name="Straight Arrow Connector 16">
            <a:extLst>
              <a:ext uri="{FF2B5EF4-FFF2-40B4-BE49-F238E27FC236}">
                <a16:creationId xmlns:a16="http://schemas.microsoft.com/office/drawing/2014/main" id="{FDB4F934-C729-242C-DAD3-1A6439EC3D23}"/>
              </a:ext>
            </a:extLst>
          </p:cNvPr>
          <p:cNvCxnSpPr>
            <a:cxnSpLocks/>
            <a:endCxn id="12" idx="0"/>
          </p:cNvCxnSpPr>
          <p:nvPr/>
        </p:nvCxnSpPr>
        <p:spPr>
          <a:xfrm>
            <a:off x="6096000" y="2082873"/>
            <a:ext cx="4905" cy="104132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6CF93796-1F4F-3793-1DB9-EB96CDFE34E9}"/>
              </a:ext>
            </a:extLst>
          </p:cNvPr>
          <p:cNvCxnSpPr>
            <a:cxnSpLocks/>
          </p:cNvCxnSpPr>
          <p:nvPr/>
        </p:nvCxnSpPr>
        <p:spPr>
          <a:xfrm flipH="1">
            <a:off x="4930176" y="2082873"/>
            <a:ext cx="2514600" cy="19641"/>
          </a:xfrm>
          <a:prstGeom prst="straightConnector1">
            <a:avLst/>
          </a:prstGeom>
          <a:ln w="190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CCB9DE6-1B03-D2A3-B475-76447B5F20C7}"/>
              </a:ext>
            </a:extLst>
          </p:cNvPr>
          <p:cNvSpPr txBox="1"/>
          <p:nvPr/>
        </p:nvSpPr>
        <p:spPr>
          <a:xfrm>
            <a:off x="3276600" y="773668"/>
            <a:ext cx="5334000" cy="369332"/>
          </a:xfrm>
          <a:prstGeom prst="rect">
            <a:avLst/>
          </a:prstGeom>
          <a:noFill/>
        </p:spPr>
        <p:txBody>
          <a:bodyPr wrap="square">
            <a:spAutoFit/>
          </a:bodyPr>
          <a:lstStyle/>
          <a:p>
            <a:r>
              <a:rPr lang="en-US" b="0" dirty="0">
                <a:solidFill>
                  <a:schemeClr val="accent1"/>
                </a:solidFill>
                <a:effectLst/>
                <a:latin typeface="Consolas" panose="020B0609020204030204" pitchFamily="49" charset="0"/>
              </a:rPr>
              <a:t>nr-prose-discovery-l3-relay-selection.cc</a:t>
            </a:r>
          </a:p>
        </p:txBody>
      </p:sp>
      <p:sp>
        <p:nvSpPr>
          <p:cNvPr id="14" name="TextBox 13">
            <a:extLst>
              <a:ext uri="{FF2B5EF4-FFF2-40B4-BE49-F238E27FC236}">
                <a16:creationId xmlns:a16="http://schemas.microsoft.com/office/drawing/2014/main" id="{3C7521C8-4DCD-E91D-D81B-91B70A9E55F9}"/>
              </a:ext>
            </a:extLst>
          </p:cNvPr>
          <p:cNvSpPr txBox="1"/>
          <p:nvPr/>
        </p:nvSpPr>
        <p:spPr>
          <a:xfrm>
            <a:off x="2286000" y="1170011"/>
            <a:ext cx="7854845" cy="338554"/>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n-US" sz="1600" b="1" dirty="0"/>
              <a:t>Source code: </a:t>
            </a:r>
            <a:r>
              <a:rPr lang="en-US" sz="1600" dirty="0"/>
              <a:t>src/nr/examples/nr-prose-examples/nr-prose-discovery-l3-relay-selection.cc</a:t>
            </a:r>
          </a:p>
        </p:txBody>
      </p:sp>
    </p:spTree>
    <p:extLst>
      <p:ext uri="{BB962C8B-B14F-4D97-AF65-F5344CB8AC3E}">
        <p14:creationId xmlns:p14="http://schemas.microsoft.com/office/powerpoint/2010/main" val="33953182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D5CEDA6-0F66-A48F-C774-6E18DF6C9512}"/>
              </a:ext>
            </a:extLst>
          </p:cNvPr>
          <p:cNvPicPr>
            <a:picLocks noChangeAspect="1"/>
          </p:cNvPicPr>
          <p:nvPr/>
        </p:nvPicPr>
        <p:blipFill>
          <a:blip r:embed="rId3"/>
          <a:stretch>
            <a:fillRect/>
          </a:stretch>
        </p:blipFill>
        <p:spPr>
          <a:xfrm>
            <a:off x="796836" y="2188503"/>
            <a:ext cx="5563376" cy="3429479"/>
          </a:xfrm>
          <a:prstGeom prst="rect">
            <a:avLst/>
          </a:prstGeom>
        </p:spPr>
      </p:pic>
      <p:sp>
        <p:nvSpPr>
          <p:cNvPr id="2" name="Title 1">
            <a:extLst>
              <a:ext uri="{FF2B5EF4-FFF2-40B4-BE49-F238E27FC236}">
                <a16:creationId xmlns:a16="http://schemas.microsoft.com/office/drawing/2014/main" id="{C8FFD7F3-4AC3-9C0E-9986-3FE4570375A8}"/>
              </a:ext>
            </a:extLst>
          </p:cNvPr>
          <p:cNvSpPr>
            <a:spLocks noGrp="1"/>
          </p:cNvSpPr>
          <p:nvPr>
            <p:ph type="title"/>
          </p:nvPr>
        </p:nvSpPr>
        <p:spPr/>
        <p:txBody>
          <a:bodyPr/>
          <a:lstStyle/>
          <a:p>
            <a:r>
              <a:rPr lang="en-US" dirty="0"/>
              <a:t>NR </a:t>
            </a:r>
            <a:r>
              <a:rPr lang="en-US" dirty="0" err="1"/>
              <a:t>ProSe</a:t>
            </a:r>
            <a:r>
              <a:rPr lang="en-US" dirty="0"/>
              <a:t> relay selection: Example</a:t>
            </a:r>
          </a:p>
        </p:txBody>
      </p:sp>
      <p:sp>
        <p:nvSpPr>
          <p:cNvPr id="14" name="TextBox 13">
            <a:extLst>
              <a:ext uri="{FF2B5EF4-FFF2-40B4-BE49-F238E27FC236}">
                <a16:creationId xmlns:a16="http://schemas.microsoft.com/office/drawing/2014/main" id="{04785FB6-7269-FF6D-C591-13D794D17359}"/>
              </a:ext>
            </a:extLst>
          </p:cNvPr>
          <p:cNvSpPr txBox="1"/>
          <p:nvPr/>
        </p:nvSpPr>
        <p:spPr>
          <a:xfrm>
            <a:off x="6597449" y="5029200"/>
            <a:ext cx="4134455" cy="307777"/>
          </a:xfrm>
          <a:prstGeom prst="rect">
            <a:avLst/>
          </a:prstGeom>
          <a:noFill/>
        </p:spPr>
        <p:txBody>
          <a:bodyPr wrap="square" rtlCol="0">
            <a:spAutoFit/>
          </a:bodyPr>
          <a:lstStyle/>
          <a:p>
            <a:r>
              <a:rPr lang="en-US" sz="1400" dirty="0">
                <a:solidFill>
                  <a:schemeClr val="accent6"/>
                </a:solidFill>
              </a:rPr>
              <a:t>Traffic is relayed through relay UE 1 to remote UE 3</a:t>
            </a:r>
          </a:p>
        </p:txBody>
      </p:sp>
      <p:sp>
        <p:nvSpPr>
          <p:cNvPr id="15" name="TextBox 14">
            <a:extLst>
              <a:ext uri="{FF2B5EF4-FFF2-40B4-BE49-F238E27FC236}">
                <a16:creationId xmlns:a16="http://schemas.microsoft.com/office/drawing/2014/main" id="{E22A18D0-1BD2-A6B8-BDA5-5B6EF0E89B48}"/>
              </a:ext>
            </a:extLst>
          </p:cNvPr>
          <p:cNvSpPr txBox="1"/>
          <p:nvPr/>
        </p:nvSpPr>
        <p:spPr>
          <a:xfrm>
            <a:off x="6605915" y="5331022"/>
            <a:ext cx="4290685" cy="307777"/>
          </a:xfrm>
          <a:prstGeom prst="rect">
            <a:avLst/>
          </a:prstGeom>
          <a:noFill/>
        </p:spPr>
        <p:txBody>
          <a:bodyPr wrap="square" rtlCol="0">
            <a:spAutoFit/>
          </a:bodyPr>
          <a:lstStyle/>
          <a:p>
            <a:r>
              <a:rPr lang="en-US" sz="1400" dirty="0">
                <a:solidFill>
                  <a:schemeClr val="accent1"/>
                </a:solidFill>
              </a:rPr>
              <a:t>Traffic is relayed through relay UE 2 to remote UE 3</a:t>
            </a:r>
          </a:p>
        </p:txBody>
      </p:sp>
      <p:cxnSp>
        <p:nvCxnSpPr>
          <p:cNvPr id="16" name="Straight Arrow Connector 15">
            <a:extLst>
              <a:ext uri="{FF2B5EF4-FFF2-40B4-BE49-F238E27FC236}">
                <a16:creationId xmlns:a16="http://schemas.microsoft.com/office/drawing/2014/main" id="{C9C7394C-FA90-367C-2EEA-EAA725BA124C}"/>
              </a:ext>
            </a:extLst>
          </p:cNvPr>
          <p:cNvCxnSpPr>
            <a:cxnSpLocks/>
            <a:stCxn id="11" idx="3"/>
            <a:endCxn id="15" idx="1"/>
          </p:cNvCxnSpPr>
          <p:nvPr/>
        </p:nvCxnSpPr>
        <p:spPr>
          <a:xfrm flipV="1">
            <a:off x="6432753" y="5484911"/>
            <a:ext cx="173162" cy="10205"/>
          </a:xfrm>
          <a:prstGeom prst="straightConnector1">
            <a:avLst/>
          </a:prstGeom>
          <a:ln w="19050">
            <a:tailEnd type="triangle"/>
          </a:ln>
        </p:spPr>
        <p:style>
          <a:lnRef idx="1">
            <a:schemeClr val="accent5"/>
          </a:lnRef>
          <a:fillRef idx="0">
            <a:schemeClr val="accent5"/>
          </a:fillRef>
          <a:effectRef idx="0">
            <a:schemeClr val="accent5"/>
          </a:effectRef>
          <a:fontRef idx="minor">
            <a:schemeClr val="tx1"/>
          </a:fontRef>
        </p:style>
      </p:cxnSp>
      <p:cxnSp>
        <p:nvCxnSpPr>
          <p:cNvPr id="20" name="Straight Arrow Connector 19">
            <a:extLst>
              <a:ext uri="{FF2B5EF4-FFF2-40B4-BE49-F238E27FC236}">
                <a16:creationId xmlns:a16="http://schemas.microsoft.com/office/drawing/2014/main" id="{E03B8028-DF73-C42A-776F-6DF051376CEE}"/>
              </a:ext>
            </a:extLst>
          </p:cNvPr>
          <p:cNvCxnSpPr>
            <a:cxnSpLocks/>
            <a:stCxn id="9" idx="3"/>
            <a:endCxn id="14" idx="1"/>
          </p:cNvCxnSpPr>
          <p:nvPr/>
        </p:nvCxnSpPr>
        <p:spPr>
          <a:xfrm>
            <a:off x="6432753" y="5181745"/>
            <a:ext cx="164696" cy="1344"/>
          </a:xfrm>
          <a:prstGeom prst="straightConnector1">
            <a:avLst/>
          </a:prstGeom>
          <a:ln w="19050">
            <a:solidFill>
              <a:schemeClr val="accent6"/>
            </a:solidFill>
            <a:tailEnd type="triangle"/>
          </a:ln>
        </p:spPr>
        <p:style>
          <a:lnRef idx="1">
            <a:schemeClr val="accent5"/>
          </a:lnRef>
          <a:fillRef idx="0">
            <a:schemeClr val="accent5"/>
          </a:fillRef>
          <a:effectRef idx="0">
            <a:schemeClr val="accent5"/>
          </a:effectRef>
          <a:fontRef idx="minor">
            <a:schemeClr val="tx1"/>
          </a:fontRef>
        </p:style>
      </p:cxnSp>
      <p:sp>
        <p:nvSpPr>
          <p:cNvPr id="7" name="TextBox 6">
            <a:extLst>
              <a:ext uri="{FF2B5EF4-FFF2-40B4-BE49-F238E27FC236}">
                <a16:creationId xmlns:a16="http://schemas.microsoft.com/office/drawing/2014/main" id="{EFE0D784-CA74-9C26-B5CE-FC73DCA066C0}"/>
              </a:ext>
            </a:extLst>
          </p:cNvPr>
          <p:cNvSpPr txBox="1"/>
          <p:nvPr/>
        </p:nvSpPr>
        <p:spPr>
          <a:xfrm>
            <a:off x="3276600" y="773668"/>
            <a:ext cx="5334000" cy="369332"/>
          </a:xfrm>
          <a:prstGeom prst="rect">
            <a:avLst/>
          </a:prstGeom>
          <a:noFill/>
        </p:spPr>
        <p:txBody>
          <a:bodyPr wrap="square">
            <a:spAutoFit/>
          </a:bodyPr>
          <a:lstStyle/>
          <a:p>
            <a:r>
              <a:rPr lang="en-US" b="0" dirty="0">
                <a:solidFill>
                  <a:schemeClr val="accent1"/>
                </a:solidFill>
                <a:effectLst/>
                <a:latin typeface="Consolas" panose="020B0609020204030204" pitchFamily="49" charset="0"/>
              </a:rPr>
              <a:t>nr-prose-discovery-l3-relay-selection.cc</a:t>
            </a:r>
          </a:p>
        </p:txBody>
      </p:sp>
      <p:sp>
        <p:nvSpPr>
          <p:cNvPr id="12" name="TextBox 11">
            <a:extLst>
              <a:ext uri="{FF2B5EF4-FFF2-40B4-BE49-F238E27FC236}">
                <a16:creationId xmlns:a16="http://schemas.microsoft.com/office/drawing/2014/main" id="{6FC84A56-247B-8D64-55BE-53639419BFF1}"/>
              </a:ext>
            </a:extLst>
          </p:cNvPr>
          <p:cNvSpPr txBox="1"/>
          <p:nvPr/>
        </p:nvSpPr>
        <p:spPr>
          <a:xfrm>
            <a:off x="567883" y="1893276"/>
            <a:ext cx="2708717" cy="338554"/>
          </a:xfrm>
          <a:prstGeom prst="rect">
            <a:avLst/>
          </a:prstGeom>
          <a:noFill/>
        </p:spPr>
        <p:txBody>
          <a:bodyPr wrap="square" rtlCol="0">
            <a:spAutoFit/>
          </a:bodyPr>
          <a:lstStyle/>
          <a:p>
            <a:pPr algn="ctr"/>
            <a:r>
              <a:rPr lang="en-US" sz="1600" dirty="0">
                <a:solidFill>
                  <a:srgbClr val="0070C0"/>
                </a:solidFill>
              </a:rPr>
              <a:t>Simulation standard output</a:t>
            </a:r>
          </a:p>
        </p:txBody>
      </p:sp>
      <p:sp>
        <p:nvSpPr>
          <p:cNvPr id="13" name="TextBox 12">
            <a:extLst>
              <a:ext uri="{FF2B5EF4-FFF2-40B4-BE49-F238E27FC236}">
                <a16:creationId xmlns:a16="http://schemas.microsoft.com/office/drawing/2014/main" id="{2563620C-5DF3-B00D-16F6-C322F1F2645E}"/>
              </a:ext>
            </a:extLst>
          </p:cNvPr>
          <p:cNvSpPr txBox="1"/>
          <p:nvPr/>
        </p:nvSpPr>
        <p:spPr>
          <a:xfrm>
            <a:off x="684445" y="1138538"/>
            <a:ext cx="1997663" cy="338554"/>
          </a:xfrm>
          <a:prstGeom prst="rect">
            <a:avLst/>
          </a:prstGeom>
          <a:noFill/>
        </p:spPr>
        <p:txBody>
          <a:bodyPr wrap="none" rtlCol="0">
            <a:spAutoFit/>
          </a:bodyPr>
          <a:lstStyle/>
          <a:p>
            <a:pPr algn="l"/>
            <a:r>
              <a:rPr lang="en-US" sz="1600" dirty="0">
                <a:solidFill>
                  <a:srgbClr val="0070C0"/>
                </a:solidFill>
              </a:rPr>
              <a:t>Running the scenario:</a:t>
            </a:r>
          </a:p>
        </p:txBody>
      </p:sp>
      <p:sp>
        <p:nvSpPr>
          <p:cNvPr id="9" name="Rectangle: Rounded Corners 8">
            <a:extLst>
              <a:ext uri="{FF2B5EF4-FFF2-40B4-BE49-F238E27FC236}">
                <a16:creationId xmlns:a16="http://schemas.microsoft.com/office/drawing/2014/main" id="{62BAEFBE-1B75-E569-CFEF-01E710DF6B0A}"/>
              </a:ext>
            </a:extLst>
          </p:cNvPr>
          <p:cNvSpPr/>
          <p:nvPr/>
        </p:nvSpPr>
        <p:spPr>
          <a:xfrm>
            <a:off x="727345" y="5029345"/>
            <a:ext cx="5705408" cy="304800"/>
          </a:xfrm>
          <a:prstGeom prst="round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2BE48B9-4090-DF09-75DB-19D6F8A47D78}"/>
              </a:ext>
            </a:extLst>
          </p:cNvPr>
          <p:cNvSpPr/>
          <p:nvPr/>
        </p:nvSpPr>
        <p:spPr>
          <a:xfrm>
            <a:off x="715547" y="5342716"/>
            <a:ext cx="5717206" cy="304800"/>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6" name="TextBox 5">
            <a:extLst>
              <a:ext uri="{FF2B5EF4-FFF2-40B4-BE49-F238E27FC236}">
                <a16:creationId xmlns:a16="http://schemas.microsoft.com/office/drawing/2014/main" id="{2B986434-1F86-F099-0AFC-D7BF34AB7E92}"/>
              </a:ext>
            </a:extLst>
          </p:cNvPr>
          <p:cNvSpPr txBox="1"/>
          <p:nvPr/>
        </p:nvSpPr>
        <p:spPr>
          <a:xfrm>
            <a:off x="6648838" y="1903773"/>
            <a:ext cx="2125582" cy="338554"/>
          </a:xfrm>
          <a:prstGeom prst="rect">
            <a:avLst/>
          </a:prstGeom>
          <a:noFill/>
        </p:spPr>
        <p:txBody>
          <a:bodyPr wrap="none" rtlCol="0">
            <a:spAutoFit/>
          </a:bodyPr>
          <a:lstStyle/>
          <a:p>
            <a:pPr algn="l"/>
            <a:r>
              <a:rPr lang="en-US" sz="1600" dirty="0">
                <a:solidFill>
                  <a:srgbClr val="0070C0"/>
                </a:solidFill>
              </a:rPr>
              <a:t>Simulation output files:</a:t>
            </a:r>
          </a:p>
        </p:txBody>
      </p:sp>
      <p:pic>
        <p:nvPicPr>
          <p:cNvPr id="18" name="Picture 17">
            <a:extLst>
              <a:ext uri="{FF2B5EF4-FFF2-40B4-BE49-F238E27FC236}">
                <a16:creationId xmlns:a16="http://schemas.microsoft.com/office/drawing/2014/main" id="{DC7B0381-3BBB-BD93-58CB-1DCB73897A5A}"/>
              </a:ext>
            </a:extLst>
          </p:cNvPr>
          <p:cNvPicPr>
            <a:picLocks noChangeAspect="1"/>
          </p:cNvPicPr>
          <p:nvPr/>
        </p:nvPicPr>
        <p:blipFill>
          <a:blip r:embed="rId4"/>
          <a:stretch>
            <a:fillRect/>
          </a:stretch>
        </p:blipFill>
        <p:spPr>
          <a:xfrm>
            <a:off x="6587254" y="2188978"/>
            <a:ext cx="5249008" cy="1143160"/>
          </a:xfrm>
          <a:prstGeom prst="rect">
            <a:avLst/>
          </a:prstGeom>
        </p:spPr>
      </p:pic>
      <p:pic>
        <p:nvPicPr>
          <p:cNvPr id="25" name="Picture 24">
            <a:extLst>
              <a:ext uri="{FF2B5EF4-FFF2-40B4-BE49-F238E27FC236}">
                <a16:creationId xmlns:a16="http://schemas.microsoft.com/office/drawing/2014/main" id="{C8E11198-7F3C-67B1-3E77-CFD85B4529A5}"/>
              </a:ext>
            </a:extLst>
          </p:cNvPr>
          <p:cNvPicPr>
            <a:picLocks noChangeAspect="1"/>
          </p:cNvPicPr>
          <p:nvPr/>
        </p:nvPicPr>
        <p:blipFill>
          <a:blip r:embed="rId5"/>
          <a:stretch>
            <a:fillRect/>
          </a:stretch>
        </p:blipFill>
        <p:spPr>
          <a:xfrm>
            <a:off x="838200" y="1444822"/>
            <a:ext cx="7268589" cy="438211"/>
          </a:xfrm>
          <a:prstGeom prst="rect">
            <a:avLst/>
          </a:prstGeom>
          <a:effectLst>
            <a:glow rad="50800">
              <a:schemeClr val="accent1"/>
            </a:glow>
          </a:effectLst>
        </p:spPr>
      </p:pic>
      <p:sp>
        <p:nvSpPr>
          <p:cNvPr id="4" name="Slide Number Placeholder 3">
            <a:extLst>
              <a:ext uri="{FF2B5EF4-FFF2-40B4-BE49-F238E27FC236}">
                <a16:creationId xmlns:a16="http://schemas.microsoft.com/office/drawing/2014/main" id="{5304A078-8EED-EB68-422F-FC6429B50688}"/>
              </a:ext>
            </a:extLst>
          </p:cNvPr>
          <p:cNvSpPr>
            <a:spLocks noGrp="1"/>
          </p:cNvSpPr>
          <p:nvPr>
            <p:ph type="sldNum" sz="quarter" idx="10"/>
          </p:nvPr>
        </p:nvSpPr>
        <p:spPr/>
        <p:txBody>
          <a:bodyPr/>
          <a:lstStyle/>
          <a:p>
            <a:pPr>
              <a:defRPr/>
            </a:pPr>
            <a:fld id="{0DE4BD5F-8B14-4699-8612-1D3882A88C40}" type="slidenum">
              <a:rPr lang="en-CA"/>
              <a:pPr>
                <a:defRPr/>
              </a:pPr>
              <a:t>52</a:t>
            </a:fld>
            <a:endParaRPr lang="en-US"/>
          </a:p>
        </p:txBody>
      </p:sp>
    </p:spTree>
    <p:extLst>
      <p:ext uri="{BB962C8B-B14F-4D97-AF65-F5344CB8AC3E}">
        <p14:creationId xmlns:p14="http://schemas.microsoft.com/office/powerpoint/2010/main" val="41049236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4577282-F679-6DF6-A180-50EADDF62568}"/>
              </a:ext>
            </a:extLst>
          </p:cNvPr>
          <p:cNvPicPr>
            <a:picLocks noChangeAspect="1"/>
          </p:cNvPicPr>
          <p:nvPr/>
        </p:nvPicPr>
        <p:blipFill>
          <a:blip r:embed="rId3"/>
          <a:stretch>
            <a:fillRect/>
          </a:stretch>
        </p:blipFill>
        <p:spPr>
          <a:xfrm>
            <a:off x="36354" y="2397893"/>
            <a:ext cx="6203337" cy="4465468"/>
          </a:xfrm>
          <a:prstGeom prst="rect">
            <a:avLst/>
          </a:prstGeom>
        </p:spPr>
      </p:pic>
      <p:pic>
        <p:nvPicPr>
          <p:cNvPr id="10" name="Picture 9">
            <a:extLst>
              <a:ext uri="{FF2B5EF4-FFF2-40B4-BE49-F238E27FC236}">
                <a16:creationId xmlns:a16="http://schemas.microsoft.com/office/drawing/2014/main" id="{733E575B-3D66-0A43-BB4E-BA746C2249A1}"/>
              </a:ext>
            </a:extLst>
          </p:cNvPr>
          <p:cNvPicPr>
            <a:picLocks noChangeAspect="1"/>
          </p:cNvPicPr>
          <p:nvPr/>
        </p:nvPicPr>
        <p:blipFill>
          <a:blip r:embed="rId4"/>
          <a:stretch>
            <a:fillRect/>
          </a:stretch>
        </p:blipFill>
        <p:spPr>
          <a:xfrm>
            <a:off x="6248400" y="1167310"/>
            <a:ext cx="5892247" cy="1505711"/>
          </a:xfrm>
          <a:prstGeom prst="rect">
            <a:avLst/>
          </a:prstGeom>
        </p:spPr>
      </p:pic>
      <p:sp>
        <p:nvSpPr>
          <p:cNvPr id="2" name="Title 1">
            <a:extLst>
              <a:ext uri="{FF2B5EF4-FFF2-40B4-BE49-F238E27FC236}">
                <a16:creationId xmlns:a16="http://schemas.microsoft.com/office/drawing/2014/main" id="{C8FFD7F3-4AC3-9C0E-9986-3FE4570375A8}"/>
              </a:ext>
            </a:extLst>
          </p:cNvPr>
          <p:cNvSpPr>
            <a:spLocks noGrp="1"/>
          </p:cNvSpPr>
          <p:nvPr>
            <p:ph type="title"/>
          </p:nvPr>
        </p:nvSpPr>
        <p:spPr/>
        <p:txBody>
          <a:bodyPr/>
          <a:lstStyle/>
          <a:p>
            <a:r>
              <a:rPr lang="en-US" dirty="0"/>
              <a:t>NR </a:t>
            </a:r>
            <a:r>
              <a:rPr lang="en-US" dirty="0" err="1"/>
              <a:t>ProSe</a:t>
            </a:r>
            <a:r>
              <a:rPr lang="en-US" dirty="0"/>
              <a:t> relay selection: Example</a:t>
            </a:r>
          </a:p>
        </p:txBody>
      </p:sp>
      <p:sp>
        <p:nvSpPr>
          <p:cNvPr id="7" name="TextBox 6">
            <a:extLst>
              <a:ext uri="{FF2B5EF4-FFF2-40B4-BE49-F238E27FC236}">
                <a16:creationId xmlns:a16="http://schemas.microsoft.com/office/drawing/2014/main" id="{EFE0D784-CA74-9C26-B5CE-FC73DCA066C0}"/>
              </a:ext>
            </a:extLst>
          </p:cNvPr>
          <p:cNvSpPr txBox="1"/>
          <p:nvPr/>
        </p:nvSpPr>
        <p:spPr>
          <a:xfrm>
            <a:off x="3276600" y="773668"/>
            <a:ext cx="5334000" cy="369332"/>
          </a:xfrm>
          <a:prstGeom prst="rect">
            <a:avLst/>
          </a:prstGeom>
          <a:noFill/>
        </p:spPr>
        <p:txBody>
          <a:bodyPr wrap="square">
            <a:spAutoFit/>
          </a:bodyPr>
          <a:lstStyle/>
          <a:p>
            <a:r>
              <a:rPr lang="en-US" b="0" dirty="0">
                <a:solidFill>
                  <a:schemeClr val="accent1"/>
                </a:solidFill>
                <a:effectLst/>
                <a:latin typeface="Consolas" panose="020B0609020204030204" pitchFamily="49" charset="0"/>
              </a:rPr>
              <a:t>nr-prose-discovery-l3-relay-selection.cc</a:t>
            </a:r>
          </a:p>
        </p:txBody>
      </p:sp>
      <p:sp>
        <p:nvSpPr>
          <p:cNvPr id="31" name="TextBox 30">
            <a:extLst>
              <a:ext uri="{FF2B5EF4-FFF2-40B4-BE49-F238E27FC236}">
                <a16:creationId xmlns:a16="http://schemas.microsoft.com/office/drawing/2014/main" id="{6E4E0A96-C329-DCA8-B20B-E89A304BB725}"/>
              </a:ext>
            </a:extLst>
          </p:cNvPr>
          <p:cNvSpPr txBox="1"/>
          <p:nvPr/>
        </p:nvSpPr>
        <p:spPr>
          <a:xfrm>
            <a:off x="81835" y="1050445"/>
            <a:ext cx="2988062" cy="338554"/>
          </a:xfrm>
          <a:prstGeom prst="rect">
            <a:avLst/>
          </a:prstGeom>
          <a:noFill/>
        </p:spPr>
        <p:txBody>
          <a:bodyPr wrap="none" rtlCol="0">
            <a:spAutoFit/>
          </a:bodyPr>
          <a:lstStyle/>
          <a:p>
            <a:pPr algn="l"/>
            <a:r>
              <a:rPr lang="en-US" sz="1600" dirty="0">
                <a:solidFill>
                  <a:srgbClr val="0070C0"/>
                </a:solidFill>
              </a:rPr>
              <a:t>Relevant simulation output files:</a:t>
            </a:r>
          </a:p>
        </p:txBody>
      </p:sp>
      <p:sp>
        <p:nvSpPr>
          <p:cNvPr id="15" name="Rectangle: Rounded Corners 14">
            <a:extLst>
              <a:ext uri="{FF2B5EF4-FFF2-40B4-BE49-F238E27FC236}">
                <a16:creationId xmlns:a16="http://schemas.microsoft.com/office/drawing/2014/main" id="{4D6254FD-E673-49E3-AC0D-B33CF84763BD}"/>
              </a:ext>
            </a:extLst>
          </p:cNvPr>
          <p:cNvSpPr/>
          <p:nvPr/>
        </p:nvSpPr>
        <p:spPr>
          <a:xfrm>
            <a:off x="0" y="2659082"/>
            <a:ext cx="4663440" cy="446302"/>
          </a:xfrm>
          <a:prstGeom prst="round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08E47E8-E8F0-44A1-5F4D-8F44FA3687F9}"/>
              </a:ext>
            </a:extLst>
          </p:cNvPr>
          <p:cNvSpPr txBox="1"/>
          <p:nvPr/>
        </p:nvSpPr>
        <p:spPr>
          <a:xfrm>
            <a:off x="6400800" y="2794327"/>
            <a:ext cx="2427634" cy="523220"/>
          </a:xfrm>
          <a:prstGeom prst="rect">
            <a:avLst/>
          </a:prstGeom>
          <a:noFill/>
        </p:spPr>
        <p:txBody>
          <a:bodyPr wrap="square" rtlCol="0">
            <a:spAutoFit/>
          </a:bodyPr>
          <a:lstStyle/>
          <a:p>
            <a:r>
              <a:rPr lang="en-US" sz="1400" dirty="0">
                <a:solidFill>
                  <a:schemeClr val="accent6"/>
                </a:solidFill>
              </a:rPr>
              <a:t>First time selecting a relay UE after a successful discovery</a:t>
            </a:r>
          </a:p>
        </p:txBody>
      </p:sp>
      <p:sp>
        <p:nvSpPr>
          <p:cNvPr id="18" name="Rectangle: Rounded Corners 17">
            <a:extLst>
              <a:ext uri="{FF2B5EF4-FFF2-40B4-BE49-F238E27FC236}">
                <a16:creationId xmlns:a16="http://schemas.microsoft.com/office/drawing/2014/main" id="{46938CE0-F74F-2BA3-A213-F1EDC66A38CA}"/>
              </a:ext>
            </a:extLst>
          </p:cNvPr>
          <p:cNvSpPr/>
          <p:nvPr/>
        </p:nvSpPr>
        <p:spPr>
          <a:xfrm>
            <a:off x="0" y="3105384"/>
            <a:ext cx="4663440" cy="961118"/>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2D1B6BEF-9928-1A16-CE85-14AAAAEBB89B}"/>
              </a:ext>
            </a:extLst>
          </p:cNvPr>
          <p:cNvSpPr txBox="1"/>
          <p:nvPr/>
        </p:nvSpPr>
        <p:spPr>
          <a:xfrm>
            <a:off x="6400800" y="3494738"/>
            <a:ext cx="2946106" cy="2462213"/>
          </a:xfrm>
          <a:prstGeom prst="rect">
            <a:avLst/>
          </a:prstGeom>
          <a:noFill/>
        </p:spPr>
        <p:txBody>
          <a:bodyPr wrap="square" rtlCol="0">
            <a:spAutoFit/>
          </a:bodyPr>
          <a:lstStyle/>
          <a:p>
            <a:r>
              <a:rPr lang="en-US" sz="1400" dirty="0">
                <a:solidFill>
                  <a:schemeClr val="accent1"/>
                </a:solidFill>
              </a:rPr>
              <a:t>A relay selection may be triggered by the discovery of an eligible relay or the reception of an RSRP measurement corresponding to a discovery procedure.</a:t>
            </a:r>
          </a:p>
          <a:p>
            <a:endParaRPr lang="en-US" sz="1400" dirty="0">
              <a:solidFill>
                <a:schemeClr val="accent1"/>
              </a:solidFill>
            </a:endParaRPr>
          </a:p>
          <a:p>
            <a:r>
              <a:rPr lang="en-US" sz="1400" dirty="0">
                <a:solidFill>
                  <a:schemeClr val="accent1"/>
                </a:solidFill>
              </a:rPr>
              <a:t>Once a new relay UE is </a:t>
            </a:r>
            <a:r>
              <a:rPr lang="en-US" sz="1400" b="1" dirty="0">
                <a:solidFill>
                  <a:schemeClr val="accent1"/>
                </a:solidFill>
              </a:rPr>
              <a:t>randomly</a:t>
            </a:r>
            <a:r>
              <a:rPr lang="en-US" sz="1400" dirty="0">
                <a:solidFill>
                  <a:schemeClr val="accent1"/>
                </a:solidFill>
              </a:rPr>
              <a:t> selected, a release procedure is triggered with the previously selected relay and an establishment procedure is started for the newly selected relay.</a:t>
            </a:r>
          </a:p>
        </p:txBody>
      </p:sp>
      <p:sp>
        <p:nvSpPr>
          <p:cNvPr id="21" name="Rectangle: Rounded Corners 20">
            <a:extLst>
              <a:ext uri="{FF2B5EF4-FFF2-40B4-BE49-F238E27FC236}">
                <a16:creationId xmlns:a16="http://schemas.microsoft.com/office/drawing/2014/main" id="{BC284AB4-E4C9-EF01-16C2-8FC5746D14E1}"/>
              </a:ext>
            </a:extLst>
          </p:cNvPr>
          <p:cNvSpPr/>
          <p:nvPr/>
        </p:nvSpPr>
        <p:spPr>
          <a:xfrm>
            <a:off x="0" y="4066503"/>
            <a:ext cx="4663440" cy="935334"/>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7717C6D5-B04A-0A8A-E110-B4980DE8DCDB}"/>
              </a:ext>
            </a:extLst>
          </p:cNvPr>
          <p:cNvSpPr/>
          <p:nvPr/>
        </p:nvSpPr>
        <p:spPr>
          <a:xfrm>
            <a:off x="0" y="5001837"/>
            <a:ext cx="4663440" cy="935335"/>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5BAA4855-B430-6109-1B06-3AFF9A44538F}"/>
              </a:ext>
            </a:extLst>
          </p:cNvPr>
          <p:cNvSpPr/>
          <p:nvPr/>
        </p:nvSpPr>
        <p:spPr>
          <a:xfrm>
            <a:off x="-6220" y="5936735"/>
            <a:ext cx="4663440" cy="935335"/>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Connector: Curved 42">
            <a:extLst>
              <a:ext uri="{FF2B5EF4-FFF2-40B4-BE49-F238E27FC236}">
                <a16:creationId xmlns:a16="http://schemas.microsoft.com/office/drawing/2014/main" id="{9D307EC2-13BE-020B-16E8-59E6264E4E87}"/>
              </a:ext>
            </a:extLst>
          </p:cNvPr>
          <p:cNvCxnSpPr>
            <a:stCxn id="15" idx="3"/>
            <a:endCxn id="17" idx="1"/>
          </p:cNvCxnSpPr>
          <p:nvPr/>
        </p:nvCxnSpPr>
        <p:spPr>
          <a:xfrm>
            <a:off x="4663440" y="2882233"/>
            <a:ext cx="1737360" cy="173704"/>
          </a:xfrm>
          <a:prstGeom prst="curvedConnector3">
            <a:avLst/>
          </a:prstGeom>
          <a:ln w="12700">
            <a:solidFill>
              <a:schemeClr val="accent6"/>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44" name="Connector: Curved 43">
            <a:extLst>
              <a:ext uri="{FF2B5EF4-FFF2-40B4-BE49-F238E27FC236}">
                <a16:creationId xmlns:a16="http://schemas.microsoft.com/office/drawing/2014/main" id="{6642C299-6830-E099-D418-6ADA0CA6E025}"/>
              </a:ext>
            </a:extLst>
          </p:cNvPr>
          <p:cNvCxnSpPr>
            <a:cxnSpLocks/>
            <a:stCxn id="18" idx="3"/>
            <a:endCxn id="19" idx="1"/>
          </p:cNvCxnSpPr>
          <p:nvPr/>
        </p:nvCxnSpPr>
        <p:spPr>
          <a:xfrm>
            <a:off x="4663440" y="3585943"/>
            <a:ext cx="1737360" cy="1139902"/>
          </a:xfrm>
          <a:prstGeom prst="curvedConnector3">
            <a:avLst/>
          </a:prstGeom>
          <a:ln w="12700">
            <a:solidFill>
              <a:schemeClr val="accent5"/>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48" name="Connector: Curved 47">
            <a:extLst>
              <a:ext uri="{FF2B5EF4-FFF2-40B4-BE49-F238E27FC236}">
                <a16:creationId xmlns:a16="http://schemas.microsoft.com/office/drawing/2014/main" id="{9475BCC7-00A0-CCD7-68F7-1D0D2B97F56F}"/>
              </a:ext>
            </a:extLst>
          </p:cNvPr>
          <p:cNvCxnSpPr>
            <a:cxnSpLocks/>
            <a:stCxn id="21" idx="3"/>
            <a:endCxn id="19" idx="1"/>
          </p:cNvCxnSpPr>
          <p:nvPr/>
        </p:nvCxnSpPr>
        <p:spPr>
          <a:xfrm>
            <a:off x="4663440" y="4534170"/>
            <a:ext cx="1737360" cy="191675"/>
          </a:xfrm>
          <a:prstGeom prst="curvedConnector3">
            <a:avLst/>
          </a:prstGeom>
          <a:ln w="12700">
            <a:solidFill>
              <a:schemeClr val="accent5"/>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1" name="Connector: Curved 50">
            <a:extLst>
              <a:ext uri="{FF2B5EF4-FFF2-40B4-BE49-F238E27FC236}">
                <a16:creationId xmlns:a16="http://schemas.microsoft.com/office/drawing/2014/main" id="{C7B9C377-5AAB-0D3C-2E93-E59DD8B2C530}"/>
              </a:ext>
            </a:extLst>
          </p:cNvPr>
          <p:cNvCxnSpPr>
            <a:cxnSpLocks/>
            <a:stCxn id="22" idx="3"/>
            <a:endCxn id="19" idx="1"/>
          </p:cNvCxnSpPr>
          <p:nvPr/>
        </p:nvCxnSpPr>
        <p:spPr>
          <a:xfrm flipV="1">
            <a:off x="4663440" y="4725845"/>
            <a:ext cx="1737360" cy="743660"/>
          </a:xfrm>
          <a:prstGeom prst="curvedConnector3">
            <a:avLst/>
          </a:prstGeom>
          <a:ln w="12700">
            <a:solidFill>
              <a:schemeClr val="accent5"/>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4" name="Connector: Curved 53">
            <a:extLst>
              <a:ext uri="{FF2B5EF4-FFF2-40B4-BE49-F238E27FC236}">
                <a16:creationId xmlns:a16="http://schemas.microsoft.com/office/drawing/2014/main" id="{44B78730-1513-EAC2-5640-6EA5F2458984}"/>
              </a:ext>
            </a:extLst>
          </p:cNvPr>
          <p:cNvCxnSpPr>
            <a:cxnSpLocks/>
            <a:stCxn id="41" idx="3"/>
            <a:endCxn id="19" idx="1"/>
          </p:cNvCxnSpPr>
          <p:nvPr/>
        </p:nvCxnSpPr>
        <p:spPr>
          <a:xfrm flipV="1">
            <a:off x="4657220" y="4725845"/>
            <a:ext cx="1743580" cy="1678558"/>
          </a:xfrm>
          <a:prstGeom prst="curvedConnector3">
            <a:avLst/>
          </a:prstGeom>
          <a:ln w="12700">
            <a:solidFill>
              <a:schemeClr val="accent5"/>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F88BD044-D8CE-92D6-1FA6-CD3C7E8E036F}"/>
              </a:ext>
            </a:extLst>
          </p:cNvPr>
          <p:cNvCxnSpPr/>
          <p:nvPr/>
        </p:nvCxnSpPr>
        <p:spPr>
          <a:xfrm>
            <a:off x="7858125" y="1457325"/>
            <a:ext cx="365760" cy="0"/>
          </a:xfrm>
          <a:prstGeom prst="straightConnector1">
            <a:avLst/>
          </a:prstGeom>
          <a:ln w="19050">
            <a:tailEnd type="triangle"/>
          </a:ln>
        </p:spPr>
        <p:style>
          <a:lnRef idx="1">
            <a:schemeClr val="accent6"/>
          </a:lnRef>
          <a:fillRef idx="0">
            <a:schemeClr val="accent6"/>
          </a:fillRef>
          <a:effectRef idx="0">
            <a:schemeClr val="accent6"/>
          </a:effectRef>
          <a:fontRef idx="minor">
            <a:schemeClr val="tx1"/>
          </a:fontRef>
        </p:style>
      </p:cxnSp>
      <p:sp>
        <p:nvSpPr>
          <p:cNvPr id="60" name="TextBox 59">
            <a:extLst>
              <a:ext uri="{FF2B5EF4-FFF2-40B4-BE49-F238E27FC236}">
                <a16:creationId xmlns:a16="http://schemas.microsoft.com/office/drawing/2014/main" id="{AB019CBF-8D3C-8273-B9FB-CA7EF3F60898}"/>
              </a:ext>
            </a:extLst>
          </p:cNvPr>
          <p:cNvSpPr txBox="1"/>
          <p:nvPr/>
        </p:nvSpPr>
        <p:spPr>
          <a:xfrm>
            <a:off x="10657592" y="1810138"/>
            <a:ext cx="1487666" cy="338554"/>
          </a:xfrm>
          <a:prstGeom prst="rect">
            <a:avLst/>
          </a:prstGeom>
          <a:noFill/>
        </p:spPr>
        <p:txBody>
          <a:bodyPr wrap="square" lIns="0" tIns="0" rIns="0" bIns="0" rtlCol="0">
            <a:spAutoFit/>
          </a:bodyPr>
          <a:lstStyle/>
          <a:p>
            <a:r>
              <a:rPr lang="en-US" sz="1100" dirty="0">
                <a:solidFill>
                  <a:schemeClr val="accent2"/>
                </a:solidFill>
              </a:rPr>
              <a:t>Already connected to the same relay</a:t>
            </a:r>
          </a:p>
        </p:txBody>
      </p:sp>
      <p:cxnSp>
        <p:nvCxnSpPr>
          <p:cNvPr id="62" name="Straight Arrow Connector 61">
            <a:extLst>
              <a:ext uri="{FF2B5EF4-FFF2-40B4-BE49-F238E27FC236}">
                <a16:creationId xmlns:a16="http://schemas.microsoft.com/office/drawing/2014/main" id="{036ABE8A-BD68-2658-D509-1DFCFCDFF51A}"/>
              </a:ext>
            </a:extLst>
          </p:cNvPr>
          <p:cNvCxnSpPr>
            <a:cxnSpLocks/>
          </p:cNvCxnSpPr>
          <p:nvPr/>
        </p:nvCxnSpPr>
        <p:spPr>
          <a:xfrm>
            <a:off x="7848600" y="1810138"/>
            <a:ext cx="381000" cy="0"/>
          </a:xfrm>
          <a:prstGeom prst="straightConnector1">
            <a:avLst/>
          </a:prstGeom>
          <a:ln w="19050">
            <a:tailEnd type="triangle"/>
          </a:ln>
        </p:spPr>
        <p:style>
          <a:lnRef idx="1">
            <a:schemeClr val="accent5"/>
          </a:lnRef>
          <a:fillRef idx="0">
            <a:schemeClr val="accent5"/>
          </a:fillRef>
          <a:effectRef idx="0">
            <a:schemeClr val="accent5"/>
          </a:effectRef>
          <a:fontRef idx="minor">
            <a:schemeClr val="tx1"/>
          </a:fontRef>
        </p:style>
      </p:cxnSp>
      <p:cxnSp>
        <p:nvCxnSpPr>
          <p:cNvPr id="64" name="Straight Arrow Connector 63">
            <a:extLst>
              <a:ext uri="{FF2B5EF4-FFF2-40B4-BE49-F238E27FC236}">
                <a16:creationId xmlns:a16="http://schemas.microsoft.com/office/drawing/2014/main" id="{8D464BF3-3242-775C-D1C7-B9B908BB7A77}"/>
              </a:ext>
            </a:extLst>
          </p:cNvPr>
          <p:cNvCxnSpPr>
            <a:cxnSpLocks/>
          </p:cNvCxnSpPr>
          <p:nvPr/>
        </p:nvCxnSpPr>
        <p:spPr>
          <a:xfrm>
            <a:off x="7857931" y="2163145"/>
            <a:ext cx="381000" cy="0"/>
          </a:xfrm>
          <a:prstGeom prst="straightConnector1">
            <a:avLst/>
          </a:prstGeom>
          <a:ln w="19050">
            <a:tailEnd type="triangle"/>
          </a:ln>
        </p:spPr>
        <p:style>
          <a:lnRef idx="1">
            <a:schemeClr val="accent5"/>
          </a:lnRef>
          <a:fillRef idx="0">
            <a:schemeClr val="accent5"/>
          </a:fillRef>
          <a:effectRef idx="0">
            <a:schemeClr val="accent5"/>
          </a:effectRef>
          <a:fontRef idx="minor">
            <a:schemeClr val="tx1"/>
          </a:fontRef>
        </p:style>
      </p:cxnSp>
      <p:cxnSp>
        <p:nvCxnSpPr>
          <p:cNvPr id="65" name="Straight Arrow Connector 64">
            <a:extLst>
              <a:ext uri="{FF2B5EF4-FFF2-40B4-BE49-F238E27FC236}">
                <a16:creationId xmlns:a16="http://schemas.microsoft.com/office/drawing/2014/main" id="{7EE322FD-58E3-67D4-F13D-6C3245C98B09}"/>
              </a:ext>
            </a:extLst>
          </p:cNvPr>
          <p:cNvCxnSpPr>
            <a:cxnSpLocks/>
          </p:cNvCxnSpPr>
          <p:nvPr/>
        </p:nvCxnSpPr>
        <p:spPr>
          <a:xfrm>
            <a:off x="7848600" y="2286000"/>
            <a:ext cx="381000" cy="0"/>
          </a:xfrm>
          <a:prstGeom prst="straightConnector1">
            <a:avLst/>
          </a:prstGeom>
          <a:ln w="19050">
            <a:tailEnd type="triangle"/>
          </a:ln>
        </p:spPr>
        <p:style>
          <a:lnRef idx="1">
            <a:schemeClr val="accent5"/>
          </a:lnRef>
          <a:fillRef idx="0">
            <a:schemeClr val="accent5"/>
          </a:fillRef>
          <a:effectRef idx="0">
            <a:schemeClr val="accent5"/>
          </a:effectRef>
          <a:fontRef idx="minor">
            <a:schemeClr val="tx1"/>
          </a:fontRef>
        </p:style>
      </p:cxnSp>
      <p:cxnSp>
        <p:nvCxnSpPr>
          <p:cNvPr id="66" name="Straight Arrow Connector 65">
            <a:extLst>
              <a:ext uri="{FF2B5EF4-FFF2-40B4-BE49-F238E27FC236}">
                <a16:creationId xmlns:a16="http://schemas.microsoft.com/office/drawing/2014/main" id="{6E02C549-336D-B2BE-F01E-45466DE7833E}"/>
              </a:ext>
            </a:extLst>
          </p:cNvPr>
          <p:cNvCxnSpPr>
            <a:cxnSpLocks/>
          </p:cNvCxnSpPr>
          <p:nvPr/>
        </p:nvCxnSpPr>
        <p:spPr>
          <a:xfrm>
            <a:off x="7857931" y="2404000"/>
            <a:ext cx="381000" cy="0"/>
          </a:xfrm>
          <a:prstGeom prst="straightConnector1">
            <a:avLst/>
          </a:prstGeom>
          <a:ln w="19050">
            <a:tailEnd type="triangle"/>
          </a:ln>
        </p:spPr>
        <p:style>
          <a:lnRef idx="1">
            <a:schemeClr val="accent5"/>
          </a:lnRef>
          <a:fillRef idx="0">
            <a:schemeClr val="accent5"/>
          </a:fillRef>
          <a:effectRef idx="0">
            <a:schemeClr val="accent5"/>
          </a:effectRef>
          <a:fontRef idx="minor">
            <a:schemeClr val="tx1"/>
          </a:fontRef>
        </p:style>
      </p:cxnSp>
      <p:sp>
        <p:nvSpPr>
          <p:cNvPr id="67" name="Right Brace 66">
            <a:extLst>
              <a:ext uri="{FF2B5EF4-FFF2-40B4-BE49-F238E27FC236}">
                <a16:creationId xmlns:a16="http://schemas.microsoft.com/office/drawing/2014/main" id="{D538CD61-7486-94E1-C96A-8296E2E49F68}"/>
              </a:ext>
            </a:extLst>
          </p:cNvPr>
          <p:cNvSpPr/>
          <p:nvPr/>
        </p:nvSpPr>
        <p:spPr>
          <a:xfrm>
            <a:off x="10124685" y="1524000"/>
            <a:ext cx="47788" cy="182880"/>
          </a:xfrm>
          <a:prstGeom prst="rightBrace">
            <a:avLst/>
          </a:prstGeom>
          <a:ln w="1905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Right Brace 68">
            <a:extLst>
              <a:ext uri="{FF2B5EF4-FFF2-40B4-BE49-F238E27FC236}">
                <a16:creationId xmlns:a16="http://schemas.microsoft.com/office/drawing/2014/main" id="{FB635AF0-6DE4-8B2F-04B7-87811CBAE8AB}"/>
              </a:ext>
            </a:extLst>
          </p:cNvPr>
          <p:cNvSpPr/>
          <p:nvPr/>
        </p:nvSpPr>
        <p:spPr>
          <a:xfrm>
            <a:off x="10124685" y="1891443"/>
            <a:ext cx="47788" cy="182880"/>
          </a:xfrm>
          <a:prstGeom prst="rightBrace">
            <a:avLst/>
          </a:prstGeom>
          <a:ln w="1905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Right Brace 69">
            <a:extLst>
              <a:ext uri="{FF2B5EF4-FFF2-40B4-BE49-F238E27FC236}">
                <a16:creationId xmlns:a16="http://schemas.microsoft.com/office/drawing/2014/main" id="{D3117E17-2674-1607-E304-2AAF11AA0268}"/>
              </a:ext>
            </a:extLst>
          </p:cNvPr>
          <p:cNvSpPr/>
          <p:nvPr/>
        </p:nvSpPr>
        <p:spPr>
          <a:xfrm>
            <a:off x="10134373" y="2456344"/>
            <a:ext cx="47788" cy="182880"/>
          </a:xfrm>
          <a:prstGeom prst="rightBrace">
            <a:avLst/>
          </a:prstGeom>
          <a:ln w="1905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1" name="Connector: Curved 70">
            <a:extLst>
              <a:ext uri="{FF2B5EF4-FFF2-40B4-BE49-F238E27FC236}">
                <a16:creationId xmlns:a16="http://schemas.microsoft.com/office/drawing/2014/main" id="{B8A60EB3-B47B-8E35-0C58-FFD0F3FBBF7E}"/>
              </a:ext>
            </a:extLst>
          </p:cNvPr>
          <p:cNvCxnSpPr>
            <a:cxnSpLocks/>
            <a:stCxn id="67" idx="1"/>
            <a:endCxn id="60" idx="1"/>
          </p:cNvCxnSpPr>
          <p:nvPr/>
        </p:nvCxnSpPr>
        <p:spPr>
          <a:xfrm rot="10800000" flipH="1" flipV="1">
            <a:off x="10172472" y="1615439"/>
            <a:ext cx="485119" cy="363975"/>
          </a:xfrm>
          <a:prstGeom prst="curvedConnector3">
            <a:avLst>
              <a:gd name="adj1" fmla="val 48267"/>
            </a:avLst>
          </a:prstGeom>
          <a:ln w="12700">
            <a:solidFill>
              <a:schemeClr val="accent2"/>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80" name="Connector: Curved 79">
            <a:extLst>
              <a:ext uri="{FF2B5EF4-FFF2-40B4-BE49-F238E27FC236}">
                <a16:creationId xmlns:a16="http://schemas.microsoft.com/office/drawing/2014/main" id="{D6CAF1E4-2981-D9B3-9A34-F884DFCC135F}"/>
              </a:ext>
            </a:extLst>
          </p:cNvPr>
          <p:cNvCxnSpPr>
            <a:cxnSpLocks/>
            <a:stCxn id="69" idx="1"/>
            <a:endCxn id="60" idx="1"/>
          </p:cNvCxnSpPr>
          <p:nvPr/>
        </p:nvCxnSpPr>
        <p:spPr>
          <a:xfrm rot="10800000" flipH="1">
            <a:off x="10172472" y="1979415"/>
            <a:ext cx="485119" cy="3468"/>
          </a:xfrm>
          <a:prstGeom prst="curvedConnector5">
            <a:avLst>
              <a:gd name="adj1" fmla="val 28274"/>
              <a:gd name="adj2" fmla="val 0"/>
              <a:gd name="adj3" fmla="val 59851"/>
            </a:avLst>
          </a:prstGeom>
          <a:ln w="12700">
            <a:solidFill>
              <a:schemeClr val="accent2"/>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92" name="Connector: Curved 91">
            <a:extLst>
              <a:ext uri="{FF2B5EF4-FFF2-40B4-BE49-F238E27FC236}">
                <a16:creationId xmlns:a16="http://schemas.microsoft.com/office/drawing/2014/main" id="{F78E596C-A7D0-4DF8-A489-EE2B6D54F33C}"/>
              </a:ext>
            </a:extLst>
          </p:cNvPr>
          <p:cNvCxnSpPr>
            <a:cxnSpLocks/>
            <a:stCxn id="70" idx="1"/>
            <a:endCxn id="60" idx="1"/>
          </p:cNvCxnSpPr>
          <p:nvPr/>
        </p:nvCxnSpPr>
        <p:spPr>
          <a:xfrm rot="10800000" flipH="1">
            <a:off x="10182160" y="1979416"/>
            <a:ext cx="475431" cy="568369"/>
          </a:xfrm>
          <a:prstGeom prst="curvedConnector3">
            <a:avLst>
              <a:gd name="adj1" fmla="val 44442"/>
            </a:avLst>
          </a:prstGeom>
          <a:ln w="12700">
            <a:solidFill>
              <a:schemeClr val="accent2"/>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C30D12C2-6464-6D88-5C26-38B3D12B0BD2}"/>
              </a:ext>
            </a:extLst>
          </p:cNvPr>
          <p:cNvSpPr>
            <a:spLocks noGrp="1"/>
          </p:cNvSpPr>
          <p:nvPr>
            <p:ph type="sldNum" sz="quarter" idx="10"/>
          </p:nvPr>
        </p:nvSpPr>
        <p:spPr/>
        <p:txBody>
          <a:bodyPr/>
          <a:lstStyle/>
          <a:p>
            <a:pPr>
              <a:defRPr/>
            </a:pPr>
            <a:fld id="{0DE4BD5F-8B14-4699-8612-1D3882A88C40}" type="slidenum">
              <a:rPr lang="en-CA"/>
              <a:pPr>
                <a:defRPr/>
              </a:pPr>
              <a:t>53</a:t>
            </a:fld>
            <a:endParaRPr lang="en-US"/>
          </a:p>
        </p:txBody>
      </p:sp>
      <p:pic>
        <p:nvPicPr>
          <p:cNvPr id="8" name="Picture 7">
            <a:extLst>
              <a:ext uri="{FF2B5EF4-FFF2-40B4-BE49-F238E27FC236}">
                <a16:creationId xmlns:a16="http://schemas.microsoft.com/office/drawing/2014/main" id="{7B7F6436-1772-490D-645B-F33AD03E8885}"/>
              </a:ext>
            </a:extLst>
          </p:cNvPr>
          <p:cNvPicPr>
            <a:picLocks noChangeAspect="1"/>
          </p:cNvPicPr>
          <p:nvPr/>
        </p:nvPicPr>
        <p:blipFill>
          <a:blip r:embed="rId5"/>
          <a:stretch>
            <a:fillRect/>
          </a:stretch>
        </p:blipFill>
        <p:spPr>
          <a:xfrm>
            <a:off x="68070" y="1334675"/>
            <a:ext cx="6079738" cy="973080"/>
          </a:xfrm>
          <a:prstGeom prst="rect">
            <a:avLst/>
          </a:prstGeom>
        </p:spPr>
      </p:pic>
    </p:spTree>
    <p:extLst>
      <p:ext uri="{BB962C8B-B14F-4D97-AF65-F5344CB8AC3E}">
        <p14:creationId xmlns:p14="http://schemas.microsoft.com/office/powerpoint/2010/main" val="16054249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F303744-8AAF-4420-81EB-0875A47F11CE}"/>
              </a:ext>
            </a:extLst>
          </p:cNvPr>
          <p:cNvPicPr>
            <a:picLocks noChangeAspect="1"/>
          </p:cNvPicPr>
          <p:nvPr/>
        </p:nvPicPr>
        <p:blipFill>
          <a:blip r:embed="rId3"/>
          <a:stretch>
            <a:fillRect/>
          </a:stretch>
        </p:blipFill>
        <p:spPr>
          <a:xfrm>
            <a:off x="780276" y="2170055"/>
            <a:ext cx="5544324" cy="3448531"/>
          </a:xfrm>
          <a:prstGeom prst="rect">
            <a:avLst/>
          </a:prstGeom>
        </p:spPr>
      </p:pic>
      <p:sp>
        <p:nvSpPr>
          <p:cNvPr id="2" name="Title 1">
            <a:extLst>
              <a:ext uri="{FF2B5EF4-FFF2-40B4-BE49-F238E27FC236}">
                <a16:creationId xmlns:a16="http://schemas.microsoft.com/office/drawing/2014/main" id="{C8FFD7F3-4AC3-9C0E-9986-3FE4570375A8}"/>
              </a:ext>
            </a:extLst>
          </p:cNvPr>
          <p:cNvSpPr>
            <a:spLocks noGrp="1"/>
          </p:cNvSpPr>
          <p:nvPr>
            <p:ph type="title"/>
          </p:nvPr>
        </p:nvSpPr>
        <p:spPr/>
        <p:txBody>
          <a:bodyPr/>
          <a:lstStyle/>
          <a:p>
            <a:r>
              <a:rPr lang="en-US" dirty="0"/>
              <a:t>NR </a:t>
            </a:r>
            <a:r>
              <a:rPr lang="en-US" dirty="0" err="1"/>
              <a:t>ProSe</a:t>
            </a:r>
            <a:r>
              <a:rPr lang="en-US" dirty="0"/>
              <a:t> relay selection: Example</a:t>
            </a:r>
          </a:p>
        </p:txBody>
      </p:sp>
      <p:sp>
        <p:nvSpPr>
          <p:cNvPr id="4" name="TextBox 3">
            <a:extLst>
              <a:ext uri="{FF2B5EF4-FFF2-40B4-BE49-F238E27FC236}">
                <a16:creationId xmlns:a16="http://schemas.microsoft.com/office/drawing/2014/main" id="{895BB934-EE9E-C4CC-1CB9-64662F125914}"/>
              </a:ext>
            </a:extLst>
          </p:cNvPr>
          <p:cNvSpPr txBox="1"/>
          <p:nvPr/>
        </p:nvSpPr>
        <p:spPr>
          <a:xfrm>
            <a:off x="3276600" y="773668"/>
            <a:ext cx="5334000" cy="369332"/>
          </a:xfrm>
          <a:prstGeom prst="rect">
            <a:avLst/>
          </a:prstGeom>
          <a:noFill/>
        </p:spPr>
        <p:txBody>
          <a:bodyPr wrap="square">
            <a:spAutoFit/>
          </a:bodyPr>
          <a:lstStyle/>
          <a:p>
            <a:r>
              <a:rPr lang="en-US" b="0" dirty="0">
                <a:solidFill>
                  <a:schemeClr val="accent1"/>
                </a:solidFill>
                <a:effectLst/>
                <a:latin typeface="Consolas" panose="020B0609020204030204" pitchFamily="49" charset="0"/>
              </a:rPr>
              <a:t>nr-prose-discovery-l3-relay-selection.cc</a:t>
            </a:r>
          </a:p>
        </p:txBody>
      </p:sp>
      <p:sp>
        <p:nvSpPr>
          <p:cNvPr id="7" name="TextBox 6">
            <a:extLst>
              <a:ext uri="{FF2B5EF4-FFF2-40B4-BE49-F238E27FC236}">
                <a16:creationId xmlns:a16="http://schemas.microsoft.com/office/drawing/2014/main" id="{2962E894-6838-ACD0-4359-C394C2997F0F}"/>
              </a:ext>
            </a:extLst>
          </p:cNvPr>
          <p:cNvSpPr txBox="1"/>
          <p:nvPr/>
        </p:nvSpPr>
        <p:spPr>
          <a:xfrm>
            <a:off x="684445" y="1138538"/>
            <a:ext cx="5503623" cy="338554"/>
          </a:xfrm>
          <a:prstGeom prst="rect">
            <a:avLst/>
          </a:prstGeom>
          <a:noFill/>
        </p:spPr>
        <p:txBody>
          <a:bodyPr wrap="none" rtlCol="0">
            <a:spAutoFit/>
          </a:bodyPr>
          <a:lstStyle/>
          <a:p>
            <a:pPr algn="l"/>
            <a:r>
              <a:rPr lang="en-US" sz="1600" dirty="0">
                <a:solidFill>
                  <a:srgbClr val="0070C0"/>
                </a:solidFill>
              </a:rPr>
              <a:t>Running the scenario with </a:t>
            </a:r>
            <a:r>
              <a:rPr lang="en-US" sz="1600" b="1" dirty="0">
                <a:solidFill>
                  <a:srgbClr val="0070C0"/>
                </a:solidFill>
              </a:rPr>
              <a:t>a different relay selection algorithm</a:t>
            </a:r>
            <a:r>
              <a:rPr lang="en-US" sz="1600" dirty="0">
                <a:solidFill>
                  <a:srgbClr val="0070C0"/>
                </a:solidFill>
              </a:rPr>
              <a:t>:</a:t>
            </a:r>
          </a:p>
        </p:txBody>
      </p:sp>
      <p:sp>
        <p:nvSpPr>
          <p:cNvPr id="10" name="TextBox 9">
            <a:extLst>
              <a:ext uri="{FF2B5EF4-FFF2-40B4-BE49-F238E27FC236}">
                <a16:creationId xmlns:a16="http://schemas.microsoft.com/office/drawing/2014/main" id="{8E7A793F-22C1-1CF5-DAE5-45D7743D9160}"/>
              </a:ext>
            </a:extLst>
          </p:cNvPr>
          <p:cNvSpPr txBox="1"/>
          <p:nvPr/>
        </p:nvSpPr>
        <p:spPr>
          <a:xfrm>
            <a:off x="684445" y="1895288"/>
            <a:ext cx="2708717" cy="338554"/>
          </a:xfrm>
          <a:prstGeom prst="rect">
            <a:avLst/>
          </a:prstGeom>
          <a:noFill/>
        </p:spPr>
        <p:txBody>
          <a:bodyPr wrap="square" rtlCol="0">
            <a:spAutoFit/>
          </a:bodyPr>
          <a:lstStyle/>
          <a:p>
            <a:r>
              <a:rPr lang="en-US" sz="1600" dirty="0">
                <a:solidFill>
                  <a:srgbClr val="0070C0"/>
                </a:solidFill>
              </a:rPr>
              <a:t>Simulation standard output:</a:t>
            </a:r>
          </a:p>
        </p:txBody>
      </p:sp>
      <p:sp>
        <p:nvSpPr>
          <p:cNvPr id="12" name="TextBox 11">
            <a:extLst>
              <a:ext uri="{FF2B5EF4-FFF2-40B4-BE49-F238E27FC236}">
                <a16:creationId xmlns:a16="http://schemas.microsoft.com/office/drawing/2014/main" id="{3DA824A1-68D1-CD28-0AE0-BB52E1874C4C}"/>
              </a:ext>
            </a:extLst>
          </p:cNvPr>
          <p:cNvSpPr txBox="1"/>
          <p:nvPr/>
        </p:nvSpPr>
        <p:spPr>
          <a:xfrm>
            <a:off x="6649773" y="1902053"/>
            <a:ext cx="2125582" cy="338554"/>
          </a:xfrm>
          <a:prstGeom prst="rect">
            <a:avLst/>
          </a:prstGeom>
          <a:noFill/>
        </p:spPr>
        <p:txBody>
          <a:bodyPr wrap="none" rtlCol="0">
            <a:spAutoFit/>
          </a:bodyPr>
          <a:lstStyle/>
          <a:p>
            <a:pPr algn="l"/>
            <a:r>
              <a:rPr lang="en-US" sz="1600" dirty="0">
                <a:solidFill>
                  <a:srgbClr val="0070C0"/>
                </a:solidFill>
              </a:rPr>
              <a:t>Simulation output files:</a:t>
            </a:r>
          </a:p>
        </p:txBody>
      </p:sp>
      <p:pic>
        <p:nvPicPr>
          <p:cNvPr id="29" name="Picture 28">
            <a:extLst>
              <a:ext uri="{FF2B5EF4-FFF2-40B4-BE49-F238E27FC236}">
                <a16:creationId xmlns:a16="http://schemas.microsoft.com/office/drawing/2014/main" id="{1417522B-A03A-E5AC-19B9-FF82B50AA0B7}"/>
              </a:ext>
            </a:extLst>
          </p:cNvPr>
          <p:cNvPicPr>
            <a:picLocks noChangeAspect="1"/>
          </p:cNvPicPr>
          <p:nvPr/>
        </p:nvPicPr>
        <p:blipFill>
          <a:blip r:embed="rId4"/>
          <a:stretch>
            <a:fillRect/>
          </a:stretch>
        </p:blipFill>
        <p:spPr>
          <a:xfrm>
            <a:off x="6704856" y="2188869"/>
            <a:ext cx="5334744" cy="1181265"/>
          </a:xfrm>
          <a:prstGeom prst="rect">
            <a:avLst/>
          </a:prstGeom>
        </p:spPr>
      </p:pic>
      <p:pic>
        <p:nvPicPr>
          <p:cNvPr id="31" name="Picture 30">
            <a:extLst>
              <a:ext uri="{FF2B5EF4-FFF2-40B4-BE49-F238E27FC236}">
                <a16:creationId xmlns:a16="http://schemas.microsoft.com/office/drawing/2014/main" id="{3E8123C3-6F7A-62C7-D399-F9A58C492AB7}"/>
              </a:ext>
            </a:extLst>
          </p:cNvPr>
          <p:cNvPicPr>
            <a:picLocks noChangeAspect="1"/>
          </p:cNvPicPr>
          <p:nvPr/>
        </p:nvPicPr>
        <p:blipFill>
          <a:blip r:embed="rId5"/>
          <a:stretch>
            <a:fillRect/>
          </a:stretch>
        </p:blipFill>
        <p:spPr>
          <a:xfrm>
            <a:off x="809021" y="1450652"/>
            <a:ext cx="7335274" cy="466790"/>
          </a:xfrm>
          <a:prstGeom prst="rect">
            <a:avLst/>
          </a:prstGeom>
          <a:effectLst>
            <a:glow rad="50800">
              <a:schemeClr val="accent1"/>
            </a:glow>
          </a:effectLst>
        </p:spPr>
      </p:pic>
      <p:sp>
        <p:nvSpPr>
          <p:cNvPr id="34" name="Rectangle: Rounded Corners 33">
            <a:extLst>
              <a:ext uri="{FF2B5EF4-FFF2-40B4-BE49-F238E27FC236}">
                <a16:creationId xmlns:a16="http://schemas.microsoft.com/office/drawing/2014/main" id="{1C1C457B-22BB-281C-4149-D4D0EBFF2605}"/>
              </a:ext>
            </a:extLst>
          </p:cNvPr>
          <p:cNvSpPr/>
          <p:nvPr/>
        </p:nvSpPr>
        <p:spPr>
          <a:xfrm>
            <a:off x="713718" y="5052885"/>
            <a:ext cx="5686338" cy="274320"/>
          </a:xfrm>
          <a:prstGeom prst="round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4496523B-EFF8-EE6A-C408-C5E24C73A1C3}"/>
              </a:ext>
            </a:extLst>
          </p:cNvPr>
          <p:cNvSpPr/>
          <p:nvPr/>
        </p:nvSpPr>
        <p:spPr>
          <a:xfrm>
            <a:off x="706268" y="5338634"/>
            <a:ext cx="5693788" cy="274320"/>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36" name="TextBox 35">
            <a:extLst>
              <a:ext uri="{FF2B5EF4-FFF2-40B4-BE49-F238E27FC236}">
                <a16:creationId xmlns:a16="http://schemas.microsoft.com/office/drawing/2014/main" id="{D13BC244-C099-06A9-271C-96F06AC140D4}"/>
              </a:ext>
            </a:extLst>
          </p:cNvPr>
          <p:cNvSpPr txBox="1"/>
          <p:nvPr/>
        </p:nvSpPr>
        <p:spPr>
          <a:xfrm>
            <a:off x="6986915" y="5040546"/>
            <a:ext cx="4134455" cy="307777"/>
          </a:xfrm>
          <a:prstGeom prst="rect">
            <a:avLst/>
          </a:prstGeom>
          <a:noFill/>
        </p:spPr>
        <p:txBody>
          <a:bodyPr wrap="square" rtlCol="0">
            <a:spAutoFit/>
          </a:bodyPr>
          <a:lstStyle/>
          <a:p>
            <a:r>
              <a:rPr lang="en-US" sz="1400" dirty="0">
                <a:solidFill>
                  <a:schemeClr val="accent6"/>
                </a:solidFill>
              </a:rPr>
              <a:t>Traffic is relayed through relay UE 1 (7.0.0.2)</a:t>
            </a:r>
          </a:p>
        </p:txBody>
      </p:sp>
      <p:sp>
        <p:nvSpPr>
          <p:cNvPr id="37" name="TextBox 36">
            <a:extLst>
              <a:ext uri="{FF2B5EF4-FFF2-40B4-BE49-F238E27FC236}">
                <a16:creationId xmlns:a16="http://schemas.microsoft.com/office/drawing/2014/main" id="{CF1E4A4A-A5E7-7EC9-35C3-CE9E7B7B1286}"/>
              </a:ext>
            </a:extLst>
          </p:cNvPr>
          <p:cNvSpPr txBox="1"/>
          <p:nvPr/>
        </p:nvSpPr>
        <p:spPr>
          <a:xfrm>
            <a:off x="6986915" y="5311973"/>
            <a:ext cx="4290685" cy="307777"/>
          </a:xfrm>
          <a:prstGeom prst="rect">
            <a:avLst/>
          </a:prstGeom>
          <a:noFill/>
        </p:spPr>
        <p:txBody>
          <a:bodyPr wrap="square" rtlCol="0">
            <a:spAutoFit/>
          </a:bodyPr>
          <a:lstStyle/>
          <a:p>
            <a:r>
              <a:rPr lang="en-US" sz="1400" dirty="0">
                <a:solidFill>
                  <a:schemeClr val="accent1"/>
                </a:solidFill>
              </a:rPr>
              <a:t>Traffic is relayed through relay UE 2 (7.0.0.3) </a:t>
            </a:r>
          </a:p>
        </p:txBody>
      </p:sp>
      <p:cxnSp>
        <p:nvCxnSpPr>
          <p:cNvPr id="38" name="Straight Arrow Connector 37">
            <a:extLst>
              <a:ext uri="{FF2B5EF4-FFF2-40B4-BE49-F238E27FC236}">
                <a16:creationId xmlns:a16="http://schemas.microsoft.com/office/drawing/2014/main" id="{2FC5BD4B-C346-CCB3-7C35-4A38B540B7C4}"/>
              </a:ext>
            </a:extLst>
          </p:cNvPr>
          <p:cNvCxnSpPr>
            <a:cxnSpLocks/>
            <a:stCxn id="35" idx="3"/>
            <a:endCxn id="37" idx="1"/>
          </p:cNvCxnSpPr>
          <p:nvPr/>
        </p:nvCxnSpPr>
        <p:spPr>
          <a:xfrm flipV="1">
            <a:off x="6400056" y="5465862"/>
            <a:ext cx="586859" cy="9932"/>
          </a:xfrm>
          <a:prstGeom prst="straightConnector1">
            <a:avLst/>
          </a:prstGeom>
          <a:ln w="19050">
            <a:tailEnd type="triangle"/>
          </a:ln>
        </p:spPr>
        <p:style>
          <a:lnRef idx="1">
            <a:schemeClr val="accent5"/>
          </a:lnRef>
          <a:fillRef idx="0">
            <a:schemeClr val="accent5"/>
          </a:fillRef>
          <a:effectRef idx="0">
            <a:schemeClr val="accent5"/>
          </a:effectRef>
          <a:fontRef idx="minor">
            <a:schemeClr val="tx1"/>
          </a:fontRef>
        </p:style>
      </p:cxnSp>
      <p:cxnSp>
        <p:nvCxnSpPr>
          <p:cNvPr id="39" name="Straight Arrow Connector 38">
            <a:extLst>
              <a:ext uri="{FF2B5EF4-FFF2-40B4-BE49-F238E27FC236}">
                <a16:creationId xmlns:a16="http://schemas.microsoft.com/office/drawing/2014/main" id="{32FFDE1D-100F-29D9-A8E0-1696B66B8253}"/>
              </a:ext>
            </a:extLst>
          </p:cNvPr>
          <p:cNvCxnSpPr>
            <a:cxnSpLocks/>
            <a:stCxn id="34" idx="3"/>
            <a:endCxn id="36" idx="1"/>
          </p:cNvCxnSpPr>
          <p:nvPr/>
        </p:nvCxnSpPr>
        <p:spPr>
          <a:xfrm>
            <a:off x="6400056" y="5190045"/>
            <a:ext cx="586859" cy="4390"/>
          </a:xfrm>
          <a:prstGeom prst="straightConnector1">
            <a:avLst/>
          </a:prstGeom>
          <a:ln w="19050">
            <a:solidFill>
              <a:schemeClr val="accent6"/>
            </a:solidFill>
            <a:tailEnd type="triangle"/>
          </a:ln>
        </p:spPr>
        <p:style>
          <a:lnRef idx="1">
            <a:schemeClr val="accent5"/>
          </a:lnRef>
          <a:fillRef idx="0">
            <a:schemeClr val="accent5"/>
          </a:fillRef>
          <a:effectRef idx="0">
            <a:schemeClr val="accent5"/>
          </a:effectRef>
          <a:fontRef idx="minor">
            <a:schemeClr val="tx1"/>
          </a:fontRef>
        </p:style>
      </p:cxnSp>
      <p:sp>
        <p:nvSpPr>
          <p:cNvPr id="5" name="Slide Number Placeholder 4">
            <a:extLst>
              <a:ext uri="{FF2B5EF4-FFF2-40B4-BE49-F238E27FC236}">
                <a16:creationId xmlns:a16="http://schemas.microsoft.com/office/drawing/2014/main" id="{6DF7DCAB-9E91-8A5C-6650-82767D0B0FDD}"/>
              </a:ext>
            </a:extLst>
          </p:cNvPr>
          <p:cNvSpPr>
            <a:spLocks noGrp="1"/>
          </p:cNvSpPr>
          <p:nvPr>
            <p:ph type="sldNum" sz="quarter" idx="10"/>
          </p:nvPr>
        </p:nvSpPr>
        <p:spPr/>
        <p:txBody>
          <a:bodyPr/>
          <a:lstStyle/>
          <a:p>
            <a:pPr>
              <a:defRPr/>
            </a:pPr>
            <a:fld id="{0DE4BD5F-8B14-4699-8612-1D3882A88C40}" type="slidenum">
              <a:rPr lang="en-CA"/>
              <a:pPr>
                <a:defRPr/>
              </a:pPr>
              <a:t>54</a:t>
            </a:fld>
            <a:endParaRPr lang="en-US"/>
          </a:p>
        </p:txBody>
      </p:sp>
    </p:spTree>
    <p:extLst>
      <p:ext uri="{BB962C8B-B14F-4D97-AF65-F5344CB8AC3E}">
        <p14:creationId xmlns:p14="http://schemas.microsoft.com/office/powerpoint/2010/main" val="16640707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D900EBF5-93E5-4348-CA6F-378982202B0B}"/>
              </a:ext>
            </a:extLst>
          </p:cNvPr>
          <p:cNvPicPr>
            <a:picLocks noChangeAspect="1"/>
          </p:cNvPicPr>
          <p:nvPr/>
        </p:nvPicPr>
        <p:blipFill>
          <a:blip r:embed="rId3"/>
          <a:stretch>
            <a:fillRect/>
          </a:stretch>
        </p:blipFill>
        <p:spPr>
          <a:xfrm>
            <a:off x="106046" y="3094383"/>
            <a:ext cx="6671812" cy="3767020"/>
          </a:xfrm>
          <a:prstGeom prst="rect">
            <a:avLst/>
          </a:prstGeom>
        </p:spPr>
      </p:pic>
      <p:pic>
        <p:nvPicPr>
          <p:cNvPr id="13" name="Picture 12">
            <a:extLst>
              <a:ext uri="{FF2B5EF4-FFF2-40B4-BE49-F238E27FC236}">
                <a16:creationId xmlns:a16="http://schemas.microsoft.com/office/drawing/2014/main" id="{DD5FF1C1-D13B-F661-4233-CEBF2CE9D883}"/>
              </a:ext>
            </a:extLst>
          </p:cNvPr>
          <p:cNvPicPr>
            <a:picLocks noChangeAspect="1"/>
          </p:cNvPicPr>
          <p:nvPr/>
        </p:nvPicPr>
        <p:blipFill>
          <a:blip r:embed="rId4"/>
          <a:stretch>
            <a:fillRect/>
          </a:stretch>
        </p:blipFill>
        <p:spPr>
          <a:xfrm>
            <a:off x="38265" y="1544144"/>
            <a:ext cx="5821903" cy="940758"/>
          </a:xfrm>
          <a:prstGeom prst="rect">
            <a:avLst/>
          </a:prstGeom>
        </p:spPr>
      </p:pic>
      <p:pic>
        <p:nvPicPr>
          <p:cNvPr id="17" name="Picture 16">
            <a:extLst>
              <a:ext uri="{FF2B5EF4-FFF2-40B4-BE49-F238E27FC236}">
                <a16:creationId xmlns:a16="http://schemas.microsoft.com/office/drawing/2014/main" id="{9B749797-73BA-F866-9ECA-0902D65360CE}"/>
              </a:ext>
            </a:extLst>
          </p:cNvPr>
          <p:cNvPicPr>
            <a:picLocks noChangeAspect="1"/>
          </p:cNvPicPr>
          <p:nvPr/>
        </p:nvPicPr>
        <p:blipFill>
          <a:blip r:embed="rId5"/>
          <a:stretch>
            <a:fillRect/>
          </a:stretch>
        </p:blipFill>
        <p:spPr>
          <a:xfrm>
            <a:off x="5898434" y="1396286"/>
            <a:ext cx="6268628" cy="1612167"/>
          </a:xfrm>
          <a:prstGeom prst="rect">
            <a:avLst/>
          </a:prstGeom>
        </p:spPr>
      </p:pic>
      <p:sp>
        <p:nvSpPr>
          <p:cNvPr id="2" name="Title 1">
            <a:extLst>
              <a:ext uri="{FF2B5EF4-FFF2-40B4-BE49-F238E27FC236}">
                <a16:creationId xmlns:a16="http://schemas.microsoft.com/office/drawing/2014/main" id="{C8FFD7F3-4AC3-9C0E-9986-3FE4570375A8}"/>
              </a:ext>
            </a:extLst>
          </p:cNvPr>
          <p:cNvSpPr>
            <a:spLocks noGrp="1"/>
          </p:cNvSpPr>
          <p:nvPr>
            <p:ph type="title"/>
          </p:nvPr>
        </p:nvSpPr>
        <p:spPr/>
        <p:txBody>
          <a:bodyPr/>
          <a:lstStyle/>
          <a:p>
            <a:r>
              <a:rPr lang="en-US" dirty="0"/>
              <a:t>NR </a:t>
            </a:r>
            <a:r>
              <a:rPr lang="en-US" dirty="0" err="1"/>
              <a:t>ProSe</a:t>
            </a:r>
            <a:r>
              <a:rPr lang="en-US" dirty="0"/>
              <a:t> relay selection: Example</a:t>
            </a:r>
          </a:p>
        </p:txBody>
      </p:sp>
      <p:sp>
        <p:nvSpPr>
          <p:cNvPr id="4" name="TextBox 3">
            <a:extLst>
              <a:ext uri="{FF2B5EF4-FFF2-40B4-BE49-F238E27FC236}">
                <a16:creationId xmlns:a16="http://schemas.microsoft.com/office/drawing/2014/main" id="{895BB934-EE9E-C4CC-1CB9-64662F125914}"/>
              </a:ext>
            </a:extLst>
          </p:cNvPr>
          <p:cNvSpPr txBox="1"/>
          <p:nvPr/>
        </p:nvSpPr>
        <p:spPr>
          <a:xfrm>
            <a:off x="3276600" y="773668"/>
            <a:ext cx="5334000" cy="369332"/>
          </a:xfrm>
          <a:prstGeom prst="rect">
            <a:avLst/>
          </a:prstGeom>
          <a:noFill/>
        </p:spPr>
        <p:txBody>
          <a:bodyPr wrap="square">
            <a:spAutoFit/>
          </a:bodyPr>
          <a:lstStyle/>
          <a:p>
            <a:r>
              <a:rPr lang="en-US" b="0" dirty="0">
                <a:solidFill>
                  <a:schemeClr val="accent1"/>
                </a:solidFill>
                <a:effectLst/>
                <a:latin typeface="Consolas" panose="020B0609020204030204" pitchFamily="49" charset="0"/>
              </a:rPr>
              <a:t>nr-prose-discovery-l3-relay-selection.cc</a:t>
            </a:r>
          </a:p>
        </p:txBody>
      </p:sp>
      <p:sp>
        <p:nvSpPr>
          <p:cNvPr id="12" name="TextBox 11">
            <a:extLst>
              <a:ext uri="{FF2B5EF4-FFF2-40B4-BE49-F238E27FC236}">
                <a16:creationId xmlns:a16="http://schemas.microsoft.com/office/drawing/2014/main" id="{3DA824A1-68D1-CD28-0AE0-BB52E1874C4C}"/>
              </a:ext>
            </a:extLst>
          </p:cNvPr>
          <p:cNvSpPr txBox="1"/>
          <p:nvPr/>
        </p:nvSpPr>
        <p:spPr>
          <a:xfrm>
            <a:off x="0" y="1213310"/>
            <a:ext cx="2893484" cy="338554"/>
          </a:xfrm>
          <a:prstGeom prst="rect">
            <a:avLst/>
          </a:prstGeom>
          <a:noFill/>
        </p:spPr>
        <p:txBody>
          <a:bodyPr wrap="none" rtlCol="0">
            <a:spAutoFit/>
          </a:bodyPr>
          <a:lstStyle/>
          <a:p>
            <a:pPr algn="l"/>
            <a:r>
              <a:rPr lang="en-US" sz="1600" dirty="0">
                <a:solidFill>
                  <a:srgbClr val="0070C0"/>
                </a:solidFill>
              </a:rPr>
              <a:t>Relevant simulation output files:</a:t>
            </a:r>
          </a:p>
        </p:txBody>
      </p:sp>
      <p:sp>
        <p:nvSpPr>
          <p:cNvPr id="15" name="Rectangle: Rounded Corners 14">
            <a:extLst>
              <a:ext uri="{FF2B5EF4-FFF2-40B4-BE49-F238E27FC236}">
                <a16:creationId xmlns:a16="http://schemas.microsoft.com/office/drawing/2014/main" id="{E89C54A8-CC3A-3E66-9FAF-A04D5330BFE7}"/>
              </a:ext>
            </a:extLst>
          </p:cNvPr>
          <p:cNvSpPr/>
          <p:nvPr/>
        </p:nvSpPr>
        <p:spPr>
          <a:xfrm>
            <a:off x="18106" y="3340010"/>
            <a:ext cx="6858000" cy="512064"/>
          </a:xfrm>
          <a:prstGeom prst="round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A03E961-98C6-3B9B-DAE7-2512F7D5FE0B}"/>
              </a:ext>
            </a:extLst>
          </p:cNvPr>
          <p:cNvSpPr txBox="1"/>
          <p:nvPr/>
        </p:nvSpPr>
        <p:spPr>
          <a:xfrm>
            <a:off x="6925946" y="3328854"/>
            <a:ext cx="4490631" cy="430887"/>
          </a:xfrm>
          <a:prstGeom prst="rect">
            <a:avLst/>
          </a:prstGeom>
          <a:noFill/>
        </p:spPr>
        <p:txBody>
          <a:bodyPr wrap="square" lIns="0" tIns="0" rIns="0" bIns="0" rtlCol="0">
            <a:spAutoFit/>
          </a:bodyPr>
          <a:lstStyle/>
          <a:p>
            <a:r>
              <a:rPr lang="en-US" sz="1400" dirty="0">
                <a:solidFill>
                  <a:schemeClr val="accent6"/>
                </a:solidFill>
              </a:rPr>
              <a:t>First time selecting a relay UE (Relay L2ID 1) after a successful discovery</a:t>
            </a:r>
          </a:p>
        </p:txBody>
      </p:sp>
      <p:sp>
        <p:nvSpPr>
          <p:cNvPr id="18" name="Rectangle: Rounded Corners 17">
            <a:extLst>
              <a:ext uri="{FF2B5EF4-FFF2-40B4-BE49-F238E27FC236}">
                <a16:creationId xmlns:a16="http://schemas.microsoft.com/office/drawing/2014/main" id="{B437EB40-1620-C191-D887-604046C23CA4}"/>
              </a:ext>
            </a:extLst>
          </p:cNvPr>
          <p:cNvSpPr/>
          <p:nvPr/>
        </p:nvSpPr>
        <p:spPr>
          <a:xfrm>
            <a:off x="18106" y="3851364"/>
            <a:ext cx="6858000" cy="1005840"/>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8CC2F299-E79B-F51D-FB6F-1F339E58EBFD}"/>
              </a:ext>
            </a:extLst>
          </p:cNvPr>
          <p:cNvSpPr txBox="1"/>
          <p:nvPr/>
        </p:nvSpPr>
        <p:spPr>
          <a:xfrm>
            <a:off x="6925946" y="3967821"/>
            <a:ext cx="4800600" cy="646331"/>
          </a:xfrm>
          <a:prstGeom prst="rect">
            <a:avLst/>
          </a:prstGeom>
          <a:noFill/>
        </p:spPr>
        <p:txBody>
          <a:bodyPr wrap="square" lIns="0" tIns="0" rIns="0" bIns="0" rtlCol="0">
            <a:spAutoFit/>
          </a:bodyPr>
          <a:lstStyle/>
          <a:p>
            <a:r>
              <a:rPr lang="en-US" sz="1400" dirty="0">
                <a:solidFill>
                  <a:schemeClr val="accent1"/>
                </a:solidFill>
              </a:rPr>
              <a:t>Relay L2ID 2 shows a </a:t>
            </a:r>
            <a:r>
              <a:rPr lang="en-US" sz="1400" b="1" dirty="0">
                <a:solidFill>
                  <a:schemeClr val="accent1"/>
                </a:solidFill>
              </a:rPr>
              <a:t>better RSRP measurement, relay reselection is triggered: </a:t>
            </a:r>
            <a:r>
              <a:rPr lang="en-US" sz="1400" dirty="0">
                <a:solidFill>
                  <a:schemeClr val="accent1"/>
                </a:solidFill>
              </a:rPr>
              <a:t>release of the connection with Relay L2ID 1 and establishment of the connection with the Relay L2ID 2</a:t>
            </a:r>
          </a:p>
        </p:txBody>
      </p:sp>
      <p:cxnSp>
        <p:nvCxnSpPr>
          <p:cNvPr id="20" name="Straight Arrow Connector 19">
            <a:extLst>
              <a:ext uri="{FF2B5EF4-FFF2-40B4-BE49-F238E27FC236}">
                <a16:creationId xmlns:a16="http://schemas.microsoft.com/office/drawing/2014/main" id="{DD4BD2BE-D910-88E7-B37B-5EA8D0026A1D}"/>
              </a:ext>
            </a:extLst>
          </p:cNvPr>
          <p:cNvCxnSpPr>
            <a:cxnSpLocks/>
          </p:cNvCxnSpPr>
          <p:nvPr/>
        </p:nvCxnSpPr>
        <p:spPr>
          <a:xfrm>
            <a:off x="7625917" y="1721866"/>
            <a:ext cx="365760" cy="0"/>
          </a:xfrm>
          <a:prstGeom prst="straightConnector1">
            <a:avLst/>
          </a:prstGeom>
          <a:ln w="19050">
            <a:tailEnd type="triangle"/>
          </a:ln>
        </p:spPr>
        <p:style>
          <a:lnRef idx="1">
            <a:schemeClr val="accent6"/>
          </a:lnRef>
          <a:fillRef idx="0">
            <a:schemeClr val="accent6"/>
          </a:fillRef>
          <a:effectRef idx="0">
            <a:schemeClr val="accent6"/>
          </a:effectRef>
          <a:fontRef idx="minor">
            <a:schemeClr val="tx1"/>
          </a:fontRef>
        </p:style>
      </p:cxnSp>
      <p:cxnSp>
        <p:nvCxnSpPr>
          <p:cNvPr id="24" name="Straight Arrow Connector 23">
            <a:extLst>
              <a:ext uri="{FF2B5EF4-FFF2-40B4-BE49-F238E27FC236}">
                <a16:creationId xmlns:a16="http://schemas.microsoft.com/office/drawing/2014/main" id="{0C377D1A-9ECB-246A-B48B-4DA75F364236}"/>
              </a:ext>
            </a:extLst>
          </p:cNvPr>
          <p:cNvCxnSpPr>
            <a:cxnSpLocks/>
          </p:cNvCxnSpPr>
          <p:nvPr/>
        </p:nvCxnSpPr>
        <p:spPr>
          <a:xfrm>
            <a:off x="7625917" y="1950011"/>
            <a:ext cx="365760" cy="0"/>
          </a:xfrm>
          <a:prstGeom prst="straightConnector1">
            <a:avLst/>
          </a:prstGeom>
          <a:ln w="19050">
            <a:tailEnd type="triangle"/>
          </a:ln>
        </p:spPr>
        <p:style>
          <a:lnRef idx="1">
            <a:schemeClr val="accent5"/>
          </a:lnRef>
          <a:fillRef idx="0">
            <a:schemeClr val="accent5"/>
          </a:fillRef>
          <a:effectRef idx="0">
            <a:schemeClr val="accent5"/>
          </a:effectRef>
          <a:fontRef idx="minor">
            <a:schemeClr val="tx1"/>
          </a:fontRef>
        </p:style>
      </p:cxnSp>
      <p:cxnSp>
        <p:nvCxnSpPr>
          <p:cNvPr id="27" name="Straight Arrow Connector 26">
            <a:extLst>
              <a:ext uri="{FF2B5EF4-FFF2-40B4-BE49-F238E27FC236}">
                <a16:creationId xmlns:a16="http://schemas.microsoft.com/office/drawing/2014/main" id="{DDA2DE30-C972-C8D2-1D8F-02DE7C8B7556}"/>
              </a:ext>
            </a:extLst>
          </p:cNvPr>
          <p:cNvCxnSpPr>
            <a:cxnSpLocks/>
          </p:cNvCxnSpPr>
          <p:nvPr/>
        </p:nvCxnSpPr>
        <p:spPr>
          <a:xfrm>
            <a:off x="7625917" y="2213171"/>
            <a:ext cx="365760" cy="0"/>
          </a:xfrm>
          <a:prstGeom prst="straightConnector1">
            <a:avLst/>
          </a:prstGeom>
          <a:ln w="19050">
            <a:solidFill>
              <a:schemeClr val="accent4">
                <a:lumMod val="75000"/>
              </a:schemeClr>
            </a:solidFill>
            <a:tailEnd type="triangle"/>
          </a:ln>
        </p:spPr>
        <p:style>
          <a:lnRef idx="1">
            <a:schemeClr val="accent5"/>
          </a:lnRef>
          <a:fillRef idx="0">
            <a:schemeClr val="accent5"/>
          </a:fillRef>
          <a:effectRef idx="0">
            <a:schemeClr val="accent5"/>
          </a:effectRef>
          <a:fontRef idx="minor">
            <a:schemeClr val="tx1"/>
          </a:fontRef>
        </p:style>
      </p:cxnSp>
      <p:sp>
        <p:nvSpPr>
          <p:cNvPr id="28" name="Rectangle: Rounded Corners 27">
            <a:extLst>
              <a:ext uri="{FF2B5EF4-FFF2-40B4-BE49-F238E27FC236}">
                <a16:creationId xmlns:a16="http://schemas.microsoft.com/office/drawing/2014/main" id="{D4787D0B-6A6B-C520-42AB-514DFD073047}"/>
              </a:ext>
            </a:extLst>
          </p:cNvPr>
          <p:cNvSpPr/>
          <p:nvPr/>
        </p:nvSpPr>
        <p:spPr>
          <a:xfrm>
            <a:off x="18106" y="4857204"/>
            <a:ext cx="6858000" cy="1005840"/>
          </a:xfrm>
          <a:prstGeom prst="roundRect">
            <a:avLst/>
          </a:prstGeom>
          <a:no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B8761C36-EABE-5DCA-D689-560771C41265}"/>
              </a:ext>
            </a:extLst>
          </p:cNvPr>
          <p:cNvSpPr txBox="1"/>
          <p:nvPr/>
        </p:nvSpPr>
        <p:spPr>
          <a:xfrm>
            <a:off x="6925946" y="5125755"/>
            <a:ext cx="4961254" cy="430887"/>
          </a:xfrm>
          <a:prstGeom prst="rect">
            <a:avLst/>
          </a:prstGeom>
          <a:noFill/>
        </p:spPr>
        <p:txBody>
          <a:bodyPr wrap="square" lIns="0" tIns="0" rIns="0" bIns="0" rtlCol="0">
            <a:spAutoFit/>
          </a:bodyPr>
          <a:lstStyle/>
          <a:p>
            <a:r>
              <a:rPr lang="en-US" sz="1400" dirty="0">
                <a:solidFill>
                  <a:schemeClr val="accent4">
                    <a:lumMod val="75000"/>
                  </a:schemeClr>
                </a:solidFill>
              </a:rPr>
              <a:t>Relay L2ID 1 has a better RSRP measurement again, relay reselection is triggered</a:t>
            </a:r>
          </a:p>
        </p:txBody>
      </p:sp>
      <p:cxnSp>
        <p:nvCxnSpPr>
          <p:cNvPr id="31" name="Connector: Curved 30">
            <a:extLst>
              <a:ext uri="{FF2B5EF4-FFF2-40B4-BE49-F238E27FC236}">
                <a16:creationId xmlns:a16="http://schemas.microsoft.com/office/drawing/2014/main" id="{5C069B59-08DC-3407-3B81-25A5ECAB92F9}"/>
              </a:ext>
            </a:extLst>
          </p:cNvPr>
          <p:cNvCxnSpPr>
            <a:cxnSpLocks/>
            <a:stCxn id="16" idx="3"/>
          </p:cNvCxnSpPr>
          <p:nvPr/>
        </p:nvCxnSpPr>
        <p:spPr>
          <a:xfrm flipH="1" flipV="1">
            <a:off x="10023172" y="1714683"/>
            <a:ext cx="1393405" cy="1829615"/>
          </a:xfrm>
          <a:prstGeom prst="curvedConnector4">
            <a:avLst>
              <a:gd name="adj1" fmla="val -16406"/>
              <a:gd name="adj2" fmla="val 99618"/>
            </a:avLst>
          </a:prstGeom>
          <a:ln w="12700">
            <a:solidFill>
              <a:schemeClr val="accent6"/>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5" name="Connector: Curved 34">
            <a:extLst>
              <a:ext uri="{FF2B5EF4-FFF2-40B4-BE49-F238E27FC236}">
                <a16:creationId xmlns:a16="http://schemas.microsoft.com/office/drawing/2014/main" id="{9625060D-9651-D970-8F43-AD0AE337C236}"/>
              </a:ext>
            </a:extLst>
          </p:cNvPr>
          <p:cNvCxnSpPr>
            <a:cxnSpLocks/>
            <a:stCxn id="19" idx="3"/>
          </p:cNvCxnSpPr>
          <p:nvPr/>
        </p:nvCxnSpPr>
        <p:spPr>
          <a:xfrm flipH="1" flipV="1">
            <a:off x="10059207" y="1953198"/>
            <a:ext cx="1667339" cy="2337789"/>
          </a:xfrm>
          <a:prstGeom prst="curvedConnector4">
            <a:avLst>
              <a:gd name="adj1" fmla="val -13710"/>
              <a:gd name="adj2" fmla="val 99693"/>
            </a:avLst>
          </a:prstGeom>
          <a:ln w="12700">
            <a:solidFill>
              <a:schemeClr val="accent1"/>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8" name="Connector: Curved 37">
            <a:extLst>
              <a:ext uri="{FF2B5EF4-FFF2-40B4-BE49-F238E27FC236}">
                <a16:creationId xmlns:a16="http://schemas.microsoft.com/office/drawing/2014/main" id="{8EE4F628-1EB0-9C62-5ACC-94C92716ED29}"/>
              </a:ext>
            </a:extLst>
          </p:cNvPr>
          <p:cNvCxnSpPr>
            <a:cxnSpLocks/>
            <a:stCxn id="29" idx="3"/>
          </p:cNvCxnSpPr>
          <p:nvPr/>
        </p:nvCxnSpPr>
        <p:spPr>
          <a:xfrm flipH="1" flipV="1">
            <a:off x="10008220" y="2213170"/>
            <a:ext cx="1878980" cy="3128029"/>
          </a:xfrm>
          <a:prstGeom prst="curvedConnector4">
            <a:avLst>
              <a:gd name="adj1" fmla="val -12166"/>
              <a:gd name="adj2" fmla="val 99729"/>
            </a:avLst>
          </a:prstGeom>
          <a:ln w="12700">
            <a:solidFill>
              <a:schemeClr val="accent4">
                <a:lumMod val="7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24281DA8-A798-A44C-B958-C9240F878B02}"/>
              </a:ext>
            </a:extLst>
          </p:cNvPr>
          <p:cNvSpPr txBox="1"/>
          <p:nvPr/>
        </p:nvSpPr>
        <p:spPr>
          <a:xfrm>
            <a:off x="9924314" y="1210541"/>
            <a:ext cx="2239111" cy="169277"/>
          </a:xfrm>
          <a:prstGeom prst="rect">
            <a:avLst/>
          </a:prstGeom>
          <a:noFill/>
        </p:spPr>
        <p:txBody>
          <a:bodyPr wrap="square" lIns="0" tIns="0" rIns="0" bIns="0" rtlCol="0" anchor="t">
            <a:spAutoFit/>
          </a:bodyPr>
          <a:lstStyle/>
          <a:p>
            <a:r>
              <a:rPr lang="en-US" sz="1100" b="1" dirty="0">
                <a:solidFill>
                  <a:schemeClr val="accent2"/>
                </a:solidFill>
                <a:latin typeface="Calibri"/>
                <a:cs typeface="Calibri"/>
              </a:rPr>
              <a:t>* Already connected to the best relay</a:t>
            </a:r>
          </a:p>
        </p:txBody>
      </p:sp>
      <p:sp>
        <p:nvSpPr>
          <p:cNvPr id="50" name="Right Brace 49">
            <a:extLst>
              <a:ext uri="{FF2B5EF4-FFF2-40B4-BE49-F238E27FC236}">
                <a16:creationId xmlns:a16="http://schemas.microsoft.com/office/drawing/2014/main" id="{4113466E-43FB-2BFB-7A93-26C262472079}"/>
              </a:ext>
            </a:extLst>
          </p:cNvPr>
          <p:cNvSpPr/>
          <p:nvPr/>
        </p:nvSpPr>
        <p:spPr>
          <a:xfrm>
            <a:off x="10023171" y="1805052"/>
            <a:ext cx="72070" cy="91440"/>
          </a:xfrm>
          <a:prstGeom prst="rightBrace">
            <a:avLst/>
          </a:prstGeom>
          <a:ln w="1905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ight Brace 6">
            <a:extLst>
              <a:ext uri="{FF2B5EF4-FFF2-40B4-BE49-F238E27FC236}">
                <a16:creationId xmlns:a16="http://schemas.microsoft.com/office/drawing/2014/main" id="{849EBB76-1C09-DFE8-DB3E-A4767D37C6F4}"/>
              </a:ext>
            </a:extLst>
          </p:cNvPr>
          <p:cNvSpPr/>
          <p:nvPr/>
        </p:nvSpPr>
        <p:spPr>
          <a:xfrm>
            <a:off x="10024545" y="2304865"/>
            <a:ext cx="72070" cy="548640"/>
          </a:xfrm>
          <a:prstGeom prst="rightBrace">
            <a:avLst/>
          </a:prstGeom>
          <a:ln w="1905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DF838186-A1B6-34B2-4158-DF98E7B8F242}"/>
              </a:ext>
            </a:extLst>
          </p:cNvPr>
          <p:cNvSpPr>
            <a:spLocks noGrp="1"/>
          </p:cNvSpPr>
          <p:nvPr>
            <p:ph type="sldNum" sz="quarter" idx="10"/>
          </p:nvPr>
        </p:nvSpPr>
        <p:spPr/>
        <p:txBody>
          <a:bodyPr/>
          <a:lstStyle/>
          <a:p>
            <a:pPr>
              <a:defRPr/>
            </a:pPr>
            <a:fld id="{0DE4BD5F-8B14-4699-8612-1D3882A88C40}" type="slidenum">
              <a:rPr lang="en-CA"/>
              <a:pPr>
                <a:defRPr/>
              </a:pPr>
              <a:t>55</a:t>
            </a:fld>
            <a:endParaRPr lang="en-US"/>
          </a:p>
        </p:txBody>
      </p:sp>
      <p:cxnSp>
        <p:nvCxnSpPr>
          <p:cNvPr id="23" name="Straight Arrow Connector 22">
            <a:extLst>
              <a:ext uri="{FF2B5EF4-FFF2-40B4-BE49-F238E27FC236}">
                <a16:creationId xmlns:a16="http://schemas.microsoft.com/office/drawing/2014/main" id="{24AB18F6-B6D4-57DA-B2B8-B2F92A282645}"/>
              </a:ext>
            </a:extLst>
          </p:cNvPr>
          <p:cNvCxnSpPr>
            <a:cxnSpLocks/>
          </p:cNvCxnSpPr>
          <p:nvPr/>
        </p:nvCxnSpPr>
        <p:spPr>
          <a:xfrm>
            <a:off x="7625917" y="2947801"/>
            <a:ext cx="365760" cy="0"/>
          </a:xfrm>
          <a:prstGeom prst="straightConnector1">
            <a:avLst/>
          </a:prstGeom>
          <a:ln w="19050">
            <a:solidFill>
              <a:schemeClr val="accent3">
                <a:lumMod val="75000"/>
              </a:schemeClr>
            </a:solidFill>
            <a:tailEnd type="triangle"/>
          </a:ln>
        </p:spPr>
        <p:style>
          <a:lnRef idx="1">
            <a:schemeClr val="accent5"/>
          </a:lnRef>
          <a:fillRef idx="0">
            <a:schemeClr val="accent5"/>
          </a:fillRef>
          <a:effectRef idx="0">
            <a:schemeClr val="accent5"/>
          </a:effectRef>
          <a:fontRef idx="minor">
            <a:schemeClr val="tx1"/>
          </a:fontRef>
        </p:style>
      </p:cxnSp>
      <p:sp>
        <p:nvSpPr>
          <p:cNvPr id="25" name="Rectangle: Rounded Corners 24">
            <a:extLst>
              <a:ext uri="{FF2B5EF4-FFF2-40B4-BE49-F238E27FC236}">
                <a16:creationId xmlns:a16="http://schemas.microsoft.com/office/drawing/2014/main" id="{79EFAAC9-3A6B-9126-FF93-4D52917CE964}"/>
              </a:ext>
            </a:extLst>
          </p:cNvPr>
          <p:cNvSpPr/>
          <p:nvPr/>
        </p:nvSpPr>
        <p:spPr>
          <a:xfrm>
            <a:off x="18106" y="5868957"/>
            <a:ext cx="6858000" cy="1005840"/>
          </a:xfrm>
          <a:prstGeom prst="roundRect">
            <a:avLst/>
          </a:prstGeom>
          <a:no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26" name="TextBox 25">
            <a:extLst>
              <a:ext uri="{FF2B5EF4-FFF2-40B4-BE49-F238E27FC236}">
                <a16:creationId xmlns:a16="http://schemas.microsoft.com/office/drawing/2014/main" id="{ED7A9F94-4DA9-875D-7D0E-D6A0FC3134A9}"/>
              </a:ext>
            </a:extLst>
          </p:cNvPr>
          <p:cNvSpPr txBox="1"/>
          <p:nvPr/>
        </p:nvSpPr>
        <p:spPr>
          <a:xfrm>
            <a:off x="6925946" y="6137508"/>
            <a:ext cx="4961254" cy="430887"/>
          </a:xfrm>
          <a:prstGeom prst="rect">
            <a:avLst/>
          </a:prstGeom>
          <a:noFill/>
        </p:spPr>
        <p:txBody>
          <a:bodyPr wrap="square" lIns="0" tIns="0" rIns="0" bIns="0" rtlCol="0">
            <a:spAutoFit/>
          </a:bodyPr>
          <a:lstStyle/>
          <a:p>
            <a:r>
              <a:rPr lang="en-US" sz="1400" dirty="0">
                <a:solidFill>
                  <a:schemeClr val="bg2">
                    <a:lumMod val="50000"/>
                  </a:schemeClr>
                </a:solidFill>
              </a:rPr>
              <a:t>Relay L2ID 2 has a better RSRP measurement again, relay reselection is triggered</a:t>
            </a:r>
          </a:p>
        </p:txBody>
      </p:sp>
      <p:sp>
        <p:nvSpPr>
          <p:cNvPr id="30" name="Right Brace 29">
            <a:extLst>
              <a:ext uri="{FF2B5EF4-FFF2-40B4-BE49-F238E27FC236}">
                <a16:creationId xmlns:a16="http://schemas.microsoft.com/office/drawing/2014/main" id="{91C87505-AEB8-917D-D714-0371BA04FF6A}"/>
              </a:ext>
            </a:extLst>
          </p:cNvPr>
          <p:cNvSpPr/>
          <p:nvPr/>
        </p:nvSpPr>
        <p:spPr>
          <a:xfrm>
            <a:off x="10023171" y="2043293"/>
            <a:ext cx="72070" cy="91440"/>
          </a:xfrm>
          <a:prstGeom prst="rightBrace">
            <a:avLst/>
          </a:prstGeom>
          <a:ln w="1905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2" name="Connector: Curved 41">
            <a:extLst>
              <a:ext uri="{FF2B5EF4-FFF2-40B4-BE49-F238E27FC236}">
                <a16:creationId xmlns:a16="http://schemas.microsoft.com/office/drawing/2014/main" id="{1E5F832C-7839-AA7C-C561-2B1C384479A3}"/>
              </a:ext>
            </a:extLst>
          </p:cNvPr>
          <p:cNvCxnSpPr>
            <a:cxnSpLocks/>
            <a:stCxn id="26" idx="3"/>
          </p:cNvCxnSpPr>
          <p:nvPr/>
        </p:nvCxnSpPr>
        <p:spPr>
          <a:xfrm flipH="1" flipV="1">
            <a:off x="10059206" y="2947801"/>
            <a:ext cx="1827994" cy="3405151"/>
          </a:xfrm>
          <a:prstGeom prst="curvedConnector4">
            <a:avLst>
              <a:gd name="adj1" fmla="val -12506"/>
              <a:gd name="adj2" fmla="val 100716"/>
            </a:avLst>
          </a:prstGeom>
          <a:ln w="12700">
            <a:solidFill>
              <a:schemeClr val="accent3">
                <a:lumMod val="7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43976A91-BAC7-06FA-C330-38B2D18FD209}"/>
              </a:ext>
            </a:extLst>
          </p:cNvPr>
          <p:cNvSpPr txBox="1"/>
          <p:nvPr/>
        </p:nvSpPr>
        <p:spPr>
          <a:xfrm>
            <a:off x="10132181" y="1802016"/>
            <a:ext cx="78696" cy="169277"/>
          </a:xfrm>
          <a:prstGeom prst="rect">
            <a:avLst/>
          </a:prstGeom>
          <a:noFill/>
        </p:spPr>
        <p:txBody>
          <a:bodyPr wrap="square" lIns="0" tIns="0" rIns="0" bIns="0" rtlCol="0" anchor="t">
            <a:spAutoFit/>
          </a:bodyPr>
          <a:lstStyle/>
          <a:p>
            <a:r>
              <a:rPr lang="en-US" sz="1100" dirty="0">
                <a:solidFill>
                  <a:schemeClr val="accent2"/>
                </a:solidFill>
                <a:latin typeface="Calibri"/>
                <a:cs typeface="Calibri"/>
              </a:rPr>
              <a:t>*</a:t>
            </a:r>
          </a:p>
        </p:txBody>
      </p:sp>
      <p:sp>
        <p:nvSpPr>
          <p:cNvPr id="72" name="TextBox 71">
            <a:extLst>
              <a:ext uri="{FF2B5EF4-FFF2-40B4-BE49-F238E27FC236}">
                <a16:creationId xmlns:a16="http://schemas.microsoft.com/office/drawing/2014/main" id="{A71B473B-037A-39C0-1BF9-8E95AC415327}"/>
              </a:ext>
            </a:extLst>
          </p:cNvPr>
          <p:cNvSpPr txBox="1"/>
          <p:nvPr/>
        </p:nvSpPr>
        <p:spPr>
          <a:xfrm>
            <a:off x="10124029" y="2025253"/>
            <a:ext cx="78696" cy="169277"/>
          </a:xfrm>
          <a:prstGeom prst="rect">
            <a:avLst/>
          </a:prstGeom>
          <a:noFill/>
        </p:spPr>
        <p:txBody>
          <a:bodyPr wrap="square" lIns="0" tIns="0" rIns="0" bIns="0" rtlCol="0" anchor="t">
            <a:spAutoFit/>
          </a:bodyPr>
          <a:lstStyle/>
          <a:p>
            <a:r>
              <a:rPr lang="en-US" sz="1100" dirty="0">
                <a:solidFill>
                  <a:schemeClr val="accent2"/>
                </a:solidFill>
                <a:latin typeface="Calibri"/>
                <a:cs typeface="Calibri"/>
              </a:rPr>
              <a:t>*</a:t>
            </a:r>
          </a:p>
        </p:txBody>
      </p:sp>
      <p:sp>
        <p:nvSpPr>
          <p:cNvPr id="73" name="TextBox 72">
            <a:extLst>
              <a:ext uri="{FF2B5EF4-FFF2-40B4-BE49-F238E27FC236}">
                <a16:creationId xmlns:a16="http://schemas.microsoft.com/office/drawing/2014/main" id="{4AFDD8A6-DD27-4353-89C6-24937E060C00}"/>
              </a:ext>
            </a:extLst>
          </p:cNvPr>
          <p:cNvSpPr txBox="1"/>
          <p:nvPr/>
        </p:nvSpPr>
        <p:spPr>
          <a:xfrm>
            <a:off x="10118502" y="2521428"/>
            <a:ext cx="78696" cy="169277"/>
          </a:xfrm>
          <a:prstGeom prst="rect">
            <a:avLst/>
          </a:prstGeom>
          <a:noFill/>
        </p:spPr>
        <p:txBody>
          <a:bodyPr wrap="square" lIns="0" tIns="0" rIns="0" bIns="0" rtlCol="0" anchor="t">
            <a:spAutoFit/>
          </a:bodyPr>
          <a:lstStyle/>
          <a:p>
            <a:r>
              <a:rPr lang="en-US" sz="1100" dirty="0">
                <a:solidFill>
                  <a:schemeClr val="accent2"/>
                </a:solidFill>
                <a:latin typeface="Calibri"/>
                <a:cs typeface="Calibri"/>
              </a:rPr>
              <a:t>*</a:t>
            </a:r>
          </a:p>
        </p:txBody>
      </p:sp>
    </p:spTree>
    <p:extLst>
      <p:ext uri="{BB962C8B-B14F-4D97-AF65-F5344CB8AC3E}">
        <p14:creationId xmlns:p14="http://schemas.microsoft.com/office/powerpoint/2010/main" val="12662018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7F12177-91C5-92AD-59A4-68531C8EDCF6}"/>
              </a:ext>
            </a:extLst>
          </p:cNvPr>
          <p:cNvSpPr>
            <a:spLocks noGrp="1"/>
          </p:cNvSpPr>
          <p:nvPr>
            <p:ph type="sldNum" sz="quarter" idx="10"/>
          </p:nvPr>
        </p:nvSpPr>
        <p:spPr/>
        <p:txBody>
          <a:bodyPr/>
          <a:lstStyle/>
          <a:p>
            <a:pPr>
              <a:defRPr/>
            </a:pPr>
            <a:fld id="{0DE4BD5F-8B14-4699-8612-1D3882A88C40}" type="slidenum">
              <a:rPr lang="en-CA" smtClean="0"/>
              <a:pPr>
                <a:defRPr/>
              </a:pPr>
              <a:t>56</a:t>
            </a:fld>
            <a:endParaRPr lang="en-CA" dirty="0"/>
          </a:p>
        </p:txBody>
      </p:sp>
      <p:sp>
        <p:nvSpPr>
          <p:cNvPr id="6" name="Title 1">
            <a:extLst>
              <a:ext uri="{FF2B5EF4-FFF2-40B4-BE49-F238E27FC236}">
                <a16:creationId xmlns:a16="http://schemas.microsoft.com/office/drawing/2014/main" id="{6919CC1C-E0A2-1EFD-45E1-D99EAA7E4DD8}"/>
              </a:ext>
            </a:extLst>
          </p:cNvPr>
          <p:cNvSpPr>
            <a:spLocks noGrp="1"/>
          </p:cNvSpPr>
          <p:nvPr>
            <p:ph type="title"/>
          </p:nvPr>
        </p:nvSpPr>
        <p:spPr>
          <a:xfrm>
            <a:off x="838200" y="-22034"/>
            <a:ext cx="10515600" cy="1325563"/>
          </a:xfrm>
        </p:spPr>
        <p:txBody>
          <a:bodyPr/>
          <a:lstStyle/>
          <a:p>
            <a:r>
              <a:rPr lang="en-US" dirty="0"/>
              <a:t>NR ProSe relay selection: Example</a:t>
            </a:r>
          </a:p>
        </p:txBody>
      </p:sp>
      <p:sp>
        <p:nvSpPr>
          <p:cNvPr id="7" name="TextBox 6">
            <a:extLst>
              <a:ext uri="{FF2B5EF4-FFF2-40B4-BE49-F238E27FC236}">
                <a16:creationId xmlns:a16="http://schemas.microsoft.com/office/drawing/2014/main" id="{A5876781-001C-F200-E8E2-A8DEDFDAF1E0}"/>
              </a:ext>
            </a:extLst>
          </p:cNvPr>
          <p:cNvSpPr txBox="1"/>
          <p:nvPr/>
        </p:nvSpPr>
        <p:spPr>
          <a:xfrm>
            <a:off x="3810000" y="762000"/>
            <a:ext cx="3461397" cy="400110"/>
          </a:xfrm>
          <a:prstGeom prst="rect">
            <a:avLst/>
          </a:prstGeom>
          <a:noFill/>
        </p:spPr>
        <p:txBody>
          <a:bodyPr wrap="none" rtlCol="0">
            <a:spAutoFit/>
          </a:bodyPr>
          <a:lstStyle/>
          <a:p>
            <a:pPr algn="l"/>
            <a:r>
              <a:rPr lang="en-US" sz="2000" dirty="0">
                <a:solidFill>
                  <a:schemeClr val="accent1">
                    <a:lumMod val="60000"/>
                    <a:lumOff val="40000"/>
                  </a:schemeClr>
                </a:solidFill>
              </a:rPr>
              <a:t>Visualization with </a:t>
            </a:r>
            <a:r>
              <a:rPr lang="en-US" sz="2000" dirty="0" err="1">
                <a:solidFill>
                  <a:schemeClr val="accent1">
                    <a:lumMod val="60000"/>
                    <a:lumOff val="40000"/>
                  </a:schemeClr>
                </a:solidFill>
              </a:rPr>
              <a:t>NetSimulyzer</a:t>
            </a:r>
            <a:endParaRPr lang="en-US" sz="2000" dirty="0">
              <a:solidFill>
                <a:schemeClr val="accent1">
                  <a:lumMod val="60000"/>
                  <a:lumOff val="40000"/>
                </a:schemeClr>
              </a:solidFill>
            </a:endParaRPr>
          </a:p>
        </p:txBody>
      </p:sp>
      <p:pic>
        <p:nvPicPr>
          <p:cNvPr id="8" name="netsimulyzer_BZe4Ny1vBq">
            <a:hlinkClick r:id="" action="ppaction://media"/>
            <a:extLst>
              <a:ext uri="{FF2B5EF4-FFF2-40B4-BE49-F238E27FC236}">
                <a16:creationId xmlns:a16="http://schemas.microsoft.com/office/drawing/2014/main" id="{79929F01-6F84-6D7C-6D8B-B346C8DED7A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76400" y="1121931"/>
            <a:ext cx="8932068" cy="5736068"/>
          </a:xfrm>
          <a:prstGeom prst="rect">
            <a:avLst/>
          </a:prstGeom>
        </p:spPr>
      </p:pic>
    </p:spTree>
    <p:extLst>
      <p:ext uri="{BB962C8B-B14F-4D97-AF65-F5344CB8AC3E}">
        <p14:creationId xmlns:p14="http://schemas.microsoft.com/office/powerpoint/2010/main" val="95968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6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94994-2929-8072-6B89-AE6C5C687BDF}"/>
              </a:ext>
            </a:extLst>
          </p:cNvPr>
          <p:cNvSpPr>
            <a:spLocks noGrp="1"/>
          </p:cNvSpPr>
          <p:nvPr>
            <p:ph type="title"/>
          </p:nvPr>
        </p:nvSpPr>
        <p:spPr/>
        <p:txBody>
          <a:bodyPr/>
          <a:lstStyle/>
          <a:p>
            <a:r>
              <a:rPr lang="en-US" dirty="0"/>
              <a:t>Future work</a:t>
            </a:r>
          </a:p>
        </p:txBody>
      </p:sp>
      <p:sp>
        <p:nvSpPr>
          <p:cNvPr id="3" name="Slide Number Placeholder 2">
            <a:extLst>
              <a:ext uri="{FF2B5EF4-FFF2-40B4-BE49-F238E27FC236}">
                <a16:creationId xmlns:a16="http://schemas.microsoft.com/office/drawing/2014/main" id="{E9696993-4CA9-5AEB-8C0A-2B61B775E5C1}"/>
              </a:ext>
            </a:extLst>
          </p:cNvPr>
          <p:cNvSpPr>
            <a:spLocks noGrp="1"/>
          </p:cNvSpPr>
          <p:nvPr>
            <p:ph type="sldNum" sz="quarter" idx="10"/>
          </p:nvPr>
        </p:nvSpPr>
        <p:spPr/>
        <p:txBody>
          <a:bodyPr/>
          <a:lstStyle/>
          <a:p>
            <a:pPr>
              <a:defRPr/>
            </a:pPr>
            <a:fld id="{0DE4BD5F-8B14-4699-8612-1D3882A88C40}" type="slidenum">
              <a:rPr lang="en-CA" smtClean="0"/>
              <a:pPr>
                <a:defRPr/>
              </a:pPr>
              <a:t>57</a:t>
            </a:fld>
            <a:endParaRPr lang="en-CA" dirty="0"/>
          </a:p>
        </p:txBody>
      </p:sp>
      <p:sp>
        <p:nvSpPr>
          <p:cNvPr id="4" name="TextBox 3">
            <a:extLst>
              <a:ext uri="{FF2B5EF4-FFF2-40B4-BE49-F238E27FC236}">
                <a16:creationId xmlns:a16="http://schemas.microsoft.com/office/drawing/2014/main" id="{5C247E9A-016F-5A6A-2FEC-491A43C665B8}"/>
              </a:ext>
            </a:extLst>
          </p:cNvPr>
          <p:cNvSpPr txBox="1"/>
          <p:nvPr/>
        </p:nvSpPr>
        <p:spPr>
          <a:xfrm>
            <a:off x="685800" y="1524000"/>
            <a:ext cx="10058400" cy="3785652"/>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sz="2400" dirty="0"/>
              <a:t>Near term:</a:t>
            </a:r>
          </a:p>
          <a:p>
            <a:pPr marL="742950" lvl="1" indent="-285750">
              <a:buFont typeface="Arial" panose="020B0604020202020204" pitchFamily="34" charset="0"/>
              <a:buChar char="•"/>
            </a:pPr>
            <a:r>
              <a:rPr lang="en-US" sz="2400" dirty="0">
                <a:latin typeface="Calibri"/>
                <a:cs typeface="Calibri"/>
              </a:rPr>
              <a:t>Integrate the recent updates made to the NR Sidelink Sensing, Scheduling, and HARQ feedback models to the NR ProSe module.</a:t>
            </a:r>
          </a:p>
          <a:p>
            <a:pPr marL="742950" lvl="1" indent="-285750">
              <a:buFont typeface="Arial" panose="020B0604020202020204" pitchFamily="34" charset="0"/>
              <a:buChar char="•"/>
            </a:pPr>
            <a:r>
              <a:rPr lang="en-US" sz="2400" dirty="0">
                <a:latin typeface="Calibri"/>
                <a:cs typeface="Calibri"/>
              </a:rPr>
              <a:t>Complete the release of the NR ProSe code.</a:t>
            </a:r>
            <a:endParaRPr lang="en-US" sz="2400" dirty="0">
              <a:cs typeface="Calibri"/>
            </a:endParaRPr>
          </a:p>
          <a:p>
            <a:pPr marL="742950" lvl="1"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latin typeface="Calibri"/>
                <a:cs typeface="Calibri"/>
              </a:rPr>
              <a:t>Long term:</a:t>
            </a:r>
          </a:p>
          <a:p>
            <a:pPr marL="742950" lvl="1" indent="-285750">
              <a:buFont typeface="Arial" panose="020B0604020202020204" pitchFamily="34" charset="0"/>
              <a:buChar char="•"/>
            </a:pPr>
            <a:r>
              <a:rPr lang="en-US" sz="2400" dirty="0">
                <a:latin typeface="Calibri"/>
                <a:cs typeface="Calibri"/>
              </a:rPr>
              <a:t>Implement the 3GPP Rel-18 one-hop NR ProSe UE-to-UE (U2U) relay functionality.</a:t>
            </a:r>
          </a:p>
          <a:p>
            <a:pPr marL="742950" lvl="1" indent="-285750">
              <a:buFont typeface="Arial" panose="020B0604020202020204" pitchFamily="34" charset="0"/>
              <a:buChar char="•"/>
            </a:pPr>
            <a:r>
              <a:rPr lang="en-US" sz="2400" dirty="0">
                <a:latin typeface="Calibri"/>
                <a:cs typeface="Calibri"/>
              </a:rPr>
              <a:t>Investigate and prototype multi-hop NR ProSe U2U relay functionality and how to incorporate it into the 5G NR infrastructure.</a:t>
            </a:r>
            <a:endParaRPr lang="en-US" sz="2400" dirty="0">
              <a:cs typeface="Calibri"/>
            </a:endParaRPr>
          </a:p>
        </p:txBody>
      </p:sp>
    </p:spTree>
    <p:extLst>
      <p:ext uri="{BB962C8B-B14F-4D97-AF65-F5344CB8AC3E}">
        <p14:creationId xmlns:p14="http://schemas.microsoft.com/office/powerpoint/2010/main" val="2688978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67F290B-8AF0-554E-B2C9-8C73E5E11C36}"/>
              </a:ext>
            </a:extLst>
          </p:cNvPr>
          <p:cNvSpPr txBox="1"/>
          <p:nvPr/>
        </p:nvSpPr>
        <p:spPr>
          <a:xfrm>
            <a:off x="4913887" y="4531942"/>
            <a:ext cx="4611113" cy="707886"/>
          </a:xfrm>
          <a:prstGeom prst="rect">
            <a:avLst/>
          </a:prstGeom>
          <a:noFill/>
        </p:spPr>
        <p:txBody>
          <a:bodyPr wrap="square" rtlCol="0">
            <a:spAutoFit/>
          </a:bodyPr>
          <a:lstStyle/>
          <a:p>
            <a:r>
              <a:rPr lang="en-US" sz="2000" dirty="0">
                <a:solidFill>
                  <a:schemeClr val="bg1"/>
                </a:solidFill>
                <a:ea typeface="Arial" charset="0"/>
                <a:cs typeface="Calibri" panose="020F0502020204030204" pitchFamily="34" charset="0"/>
              </a:rPr>
              <a:t>aziza.benmosbah@nist.gov</a:t>
            </a:r>
            <a:endParaRPr lang="en-US" sz="2000" dirty="0">
              <a:solidFill>
                <a:schemeClr val="bg1"/>
              </a:solidFill>
              <a:latin typeface="Calibri" panose="020F0502020204030204" pitchFamily="34" charset="0"/>
              <a:ea typeface="Arial" charset="0"/>
              <a:cs typeface="Calibri" panose="020F0502020204030204" pitchFamily="34" charset="0"/>
            </a:endParaRPr>
          </a:p>
          <a:p>
            <a:r>
              <a:rPr lang="en-US" sz="2000" dirty="0">
                <a:solidFill>
                  <a:schemeClr val="bg1"/>
                </a:solidFill>
                <a:latin typeface="Calibri" panose="020F0502020204030204" pitchFamily="34" charset="0"/>
                <a:ea typeface="Arial" charset="0"/>
                <a:cs typeface="Calibri" panose="020F0502020204030204" pitchFamily="34" charset="0"/>
              </a:rPr>
              <a:t>samantha.gamboaquintiliani@nist.gov</a:t>
            </a:r>
          </a:p>
        </p:txBody>
      </p:sp>
      <p:sp>
        <p:nvSpPr>
          <p:cNvPr id="5" name="Oval 4">
            <a:extLst>
              <a:ext uri="{FF2B5EF4-FFF2-40B4-BE49-F238E27FC236}">
                <a16:creationId xmlns:a16="http://schemas.microsoft.com/office/drawing/2014/main" id="{E87E9DF8-5436-E440-8C22-7CB9EDE18C80}"/>
              </a:ext>
            </a:extLst>
          </p:cNvPr>
          <p:cNvSpPr/>
          <p:nvPr/>
        </p:nvSpPr>
        <p:spPr>
          <a:xfrm>
            <a:off x="4080590" y="4469237"/>
            <a:ext cx="833297" cy="8332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04E79"/>
              </a:solidFill>
            </a:endParaRPr>
          </a:p>
        </p:txBody>
      </p:sp>
      <p:pic>
        <p:nvPicPr>
          <p:cNvPr id="7" name="Picture 6">
            <a:extLst>
              <a:ext uri="{FF2B5EF4-FFF2-40B4-BE49-F238E27FC236}">
                <a16:creationId xmlns:a16="http://schemas.microsoft.com/office/drawing/2014/main" id="{3B21B140-6710-944D-8BE5-2312C4AB7C29}"/>
              </a:ext>
            </a:extLst>
          </p:cNvPr>
          <p:cNvPicPr>
            <a:picLocks noChangeAspect="1"/>
          </p:cNvPicPr>
          <p:nvPr/>
        </p:nvPicPr>
        <p:blipFill>
          <a:blip r:embed="rId3"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4080590" y="4432108"/>
            <a:ext cx="974555" cy="907555"/>
          </a:xfrm>
          <a:prstGeom prst="rect">
            <a:avLst/>
          </a:prstGeom>
        </p:spPr>
      </p:pic>
      <p:sp>
        <p:nvSpPr>
          <p:cNvPr id="2" name="Rectangle 1">
            <a:extLst>
              <a:ext uri="{FF2B5EF4-FFF2-40B4-BE49-F238E27FC236}">
                <a16:creationId xmlns:a16="http://schemas.microsoft.com/office/drawing/2014/main" id="{6F18367C-02F2-8949-BC29-498A8FA23E35}"/>
              </a:ext>
            </a:extLst>
          </p:cNvPr>
          <p:cNvSpPr/>
          <p:nvPr/>
        </p:nvSpPr>
        <p:spPr>
          <a:xfrm>
            <a:off x="2971800" y="5715000"/>
            <a:ext cx="7547429" cy="369332"/>
          </a:xfrm>
          <a:prstGeom prst="rect">
            <a:avLst/>
          </a:prstGeom>
        </p:spPr>
        <p:txBody>
          <a:bodyPr wrap="square">
            <a:spAutoFit/>
          </a:bodyPr>
          <a:lstStyle/>
          <a:p>
            <a:r>
              <a:rPr lang="en-US" dirty="0">
                <a:solidFill>
                  <a:schemeClr val="bg1"/>
                </a:solidFill>
              </a:rPr>
              <a:t>https://www.nist.gov/programs-projects/public-safety-communications</a:t>
            </a:r>
          </a:p>
        </p:txBody>
      </p:sp>
    </p:spTree>
    <p:extLst>
      <p:ext uri="{BB962C8B-B14F-4D97-AF65-F5344CB8AC3E}">
        <p14:creationId xmlns:p14="http://schemas.microsoft.com/office/powerpoint/2010/main" val="10205566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8" name="Straight Connector 47">
            <a:extLst>
              <a:ext uri="{FF2B5EF4-FFF2-40B4-BE49-F238E27FC236}">
                <a16:creationId xmlns:a16="http://schemas.microsoft.com/office/drawing/2014/main" id="{4FC57218-088B-0F38-FBE2-CD97082854E8}"/>
              </a:ext>
            </a:extLst>
          </p:cNvPr>
          <p:cNvCxnSpPr>
            <a:cxnSpLocks/>
          </p:cNvCxnSpPr>
          <p:nvPr/>
        </p:nvCxnSpPr>
        <p:spPr>
          <a:xfrm>
            <a:off x="2443013" y="1752600"/>
            <a:ext cx="0" cy="4572000"/>
          </a:xfrm>
          <a:prstGeom prst="line">
            <a:avLst/>
          </a:prstGeom>
          <a:ln>
            <a:prstDash val="dash"/>
          </a:ln>
        </p:spPr>
        <p:style>
          <a:lnRef idx="1">
            <a:schemeClr val="accent6"/>
          </a:lnRef>
          <a:fillRef idx="0">
            <a:schemeClr val="accent6"/>
          </a:fillRef>
          <a:effectRef idx="0">
            <a:schemeClr val="accent6"/>
          </a:effectRef>
          <a:fontRef idx="minor">
            <a:schemeClr val="tx1"/>
          </a:fontRef>
        </p:style>
      </p:cxnSp>
      <p:sp>
        <p:nvSpPr>
          <p:cNvPr id="2" name="Title 1">
            <a:extLst>
              <a:ext uri="{FF2B5EF4-FFF2-40B4-BE49-F238E27FC236}">
                <a16:creationId xmlns:a16="http://schemas.microsoft.com/office/drawing/2014/main" id="{DB001D4D-9D90-3C93-D3BD-6242E8A39F92}"/>
              </a:ext>
            </a:extLst>
          </p:cNvPr>
          <p:cNvSpPr>
            <a:spLocks noGrp="1"/>
          </p:cNvSpPr>
          <p:nvPr>
            <p:ph type="title"/>
          </p:nvPr>
        </p:nvSpPr>
        <p:spPr/>
        <p:txBody>
          <a:bodyPr/>
          <a:lstStyle/>
          <a:p>
            <a:r>
              <a:rPr lang="en-US" dirty="0"/>
              <a:t>Model overview - ProSe over NR SL</a:t>
            </a:r>
          </a:p>
        </p:txBody>
      </p:sp>
      <p:sp>
        <p:nvSpPr>
          <p:cNvPr id="3" name="Slide Number Placeholder 2">
            <a:extLst>
              <a:ext uri="{FF2B5EF4-FFF2-40B4-BE49-F238E27FC236}">
                <a16:creationId xmlns:a16="http://schemas.microsoft.com/office/drawing/2014/main" id="{FDA741FF-5197-CDFB-5936-C4A787D6CC0F}"/>
              </a:ext>
            </a:extLst>
          </p:cNvPr>
          <p:cNvSpPr>
            <a:spLocks noGrp="1"/>
          </p:cNvSpPr>
          <p:nvPr>
            <p:ph type="sldNum" sz="quarter" idx="10"/>
          </p:nvPr>
        </p:nvSpPr>
        <p:spPr/>
        <p:txBody>
          <a:bodyPr/>
          <a:lstStyle/>
          <a:p>
            <a:pPr>
              <a:defRPr/>
            </a:pPr>
            <a:fld id="{0DE4BD5F-8B14-4699-8612-1D3882A88C40}" type="slidenum">
              <a:rPr lang="en-CA" smtClean="0"/>
              <a:pPr>
                <a:defRPr/>
              </a:pPr>
              <a:t>6</a:t>
            </a:fld>
            <a:endParaRPr lang="en-CA" dirty="0"/>
          </a:p>
        </p:txBody>
      </p:sp>
      <p:graphicFrame>
        <p:nvGraphicFramePr>
          <p:cNvPr id="5" name="Table 57">
            <a:extLst>
              <a:ext uri="{FF2B5EF4-FFF2-40B4-BE49-F238E27FC236}">
                <a16:creationId xmlns:a16="http://schemas.microsoft.com/office/drawing/2014/main" id="{4756E9FE-FE34-E53F-4BCE-1F141381ACF5}"/>
              </a:ext>
            </a:extLst>
          </p:cNvPr>
          <p:cNvGraphicFramePr>
            <a:graphicFrameLocks/>
          </p:cNvGraphicFramePr>
          <p:nvPr>
            <p:extLst>
              <p:ext uri="{D42A27DB-BD31-4B8C-83A1-F6EECF244321}">
                <p14:modId xmlns:p14="http://schemas.microsoft.com/office/powerpoint/2010/main" val="1511314606"/>
              </p:ext>
            </p:extLst>
          </p:nvPr>
        </p:nvGraphicFramePr>
        <p:xfrm>
          <a:off x="1574570" y="4831928"/>
          <a:ext cx="647167" cy="1364055"/>
        </p:xfrm>
        <a:graphic>
          <a:graphicData uri="http://schemas.openxmlformats.org/drawingml/2006/table">
            <a:tbl>
              <a:tblPr firstRow="1" bandRow="1">
                <a:tableStyleId>{5940675A-B579-460E-94D1-54222C63F5DA}</a:tableStyleId>
              </a:tblPr>
              <a:tblGrid>
                <a:gridCol w="647167">
                  <a:extLst>
                    <a:ext uri="{9D8B030D-6E8A-4147-A177-3AD203B41FA5}">
                      <a16:colId xmlns:a16="http://schemas.microsoft.com/office/drawing/2014/main" val="338067388"/>
                    </a:ext>
                  </a:extLst>
                </a:gridCol>
              </a:tblGrid>
              <a:tr h="194865">
                <a:tc>
                  <a:txBody>
                    <a:bodyPr/>
                    <a:lstStyle/>
                    <a:p>
                      <a:pPr algn="ctr"/>
                      <a:r>
                        <a:rPr lang="en-US" sz="1050" dirty="0"/>
                        <a:t>APP</a:t>
                      </a:r>
                    </a:p>
                  </a:txBody>
                  <a:tcPr marL="0" marR="0" marT="0" marB="0" anchor="ctr">
                    <a:solidFill>
                      <a:srgbClr val="00B0F0"/>
                    </a:solidFill>
                  </a:tcPr>
                </a:tc>
                <a:extLst>
                  <a:ext uri="{0D108BD9-81ED-4DB2-BD59-A6C34878D82A}">
                    <a16:rowId xmlns:a16="http://schemas.microsoft.com/office/drawing/2014/main" val="2277911257"/>
                  </a:ext>
                </a:extLst>
              </a:tr>
              <a:tr h="194865">
                <a:tc>
                  <a:txBody>
                    <a:bodyPr/>
                    <a:lstStyle/>
                    <a:p>
                      <a:pPr algn="ctr"/>
                      <a:r>
                        <a:rPr lang="en-US" sz="1050" dirty="0"/>
                        <a:t>PDU layer</a:t>
                      </a:r>
                    </a:p>
                  </a:txBody>
                  <a:tcPr marL="0" marR="0" marT="0" marB="0" anchor="ctr">
                    <a:solidFill>
                      <a:srgbClr val="00B0F0"/>
                    </a:solidFill>
                  </a:tcPr>
                </a:tc>
                <a:extLst>
                  <a:ext uri="{0D108BD9-81ED-4DB2-BD59-A6C34878D82A}">
                    <a16:rowId xmlns:a16="http://schemas.microsoft.com/office/drawing/2014/main" val="3850587037"/>
                  </a:ext>
                </a:extLst>
              </a:tr>
              <a:tr h="194865">
                <a:tc>
                  <a:txBody>
                    <a:bodyPr/>
                    <a:lstStyle/>
                    <a:p>
                      <a:pPr algn="ctr"/>
                      <a:r>
                        <a:rPr lang="en-US" sz="1050" dirty="0"/>
                        <a:t>SDAP</a:t>
                      </a:r>
                    </a:p>
                  </a:txBody>
                  <a:tcPr marL="0" marR="0" marT="0" marB="0" anchor="ctr">
                    <a:solidFill>
                      <a:schemeClr val="accent6">
                        <a:lumMod val="20000"/>
                        <a:lumOff val="80000"/>
                      </a:schemeClr>
                    </a:solidFill>
                  </a:tcPr>
                </a:tc>
                <a:extLst>
                  <a:ext uri="{0D108BD9-81ED-4DB2-BD59-A6C34878D82A}">
                    <a16:rowId xmlns:a16="http://schemas.microsoft.com/office/drawing/2014/main" val="1269571746"/>
                  </a:ext>
                </a:extLst>
              </a:tr>
              <a:tr h="194865">
                <a:tc>
                  <a:txBody>
                    <a:bodyPr/>
                    <a:lstStyle/>
                    <a:p>
                      <a:pPr algn="ctr"/>
                      <a:r>
                        <a:rPr lang="en-US" sz="1050" dirty="0"/>
                        <a:t> PDCP</a:t>
                      </a:r>
                    </a:p>
                  </a:txBody>
                  <a:tcPr marL="0" marR="0" marT="0" marB="0" anchor="ctr">
                    <a:solidFill>
                      <a:schemeClr val="accent6">
                        <a:lumMod val="20000"/>
                        <a:lumOff val="80000"/>
                      </a:schemeClr>
                    </a:solidFill>
                  </a:tcPr>
                </a:tc>
                <a:extLst>
                  <a:ext uri="{0D108BD9-81ED-4DB2-BD59-A6C34878D82A}">
                    <a16:rowId xmlns:a16="http://schemas.microsoft.com/office/drawing/2014/main" val="1774504932"/>
                  </a:ext>
                </a:extLst>
              </a:tr>
              <a:tr h="194865">
                <a:tc>
                  <a:txBody>
                    <a:bodyPr/>
                    <a:lstStyle/>
                    <a:p>
                      <a:pPr algn="ctr"/>
                      <a:r>
                        <a:rPr lang="en-US" sz="1050" dirty="0"/>
                        <a:t>RLC</a:t>
                      </a:r>
                    </a:p>
                  </a:txBody>
                  <a:tcPr marL="0" marR="0" marT="0" marB="0" anchor="ctr">
                    <a:solidFill>
                      <a:schemeClr val="accent6">
                        <a:lumMod val="20000"/>
                        <a:lumOff val="80000"/>
                      </a:schemeClr>
                    </a:solidFill>
                  </a:tcPr>
                </a:tc>
                <a:extLst>
                  <a:ext uri="{0D108BD9-81ED-4DB2-BD59-A6C34878D82A}">
                    <a16:rowId xmlns:a16="http://schemas.microsoft.com/office/drawing/2014/main" val="3566579570"/>
                  </a:ext>
                </a:extLst>
              </a:tr>
              <a:tr h="194865">
                <a:tc>
                  <a:txBody>
                    <a:bodyPr/>
                    <a:lstStyle/>
                    <a:p>
                      <a:pPr algn="ctr"/>
                      <a:r>
                        <a:rPr lang="en-US" sz="1050"/>
                        <a:t> MAC</a:t>
                      </a:r>
                    </a:p>
                  </a:txBody>
                  <a:tcPr marL="0" marR="0" marT="0" marB="0" anchor="ctr">
                    <a:solidFill>
                      <a:schemeClr val="accent6">
                        <a:lumMod val="20000"/>
                        <a:lumOff val="80000"/>
                      </a:schemeClr>
                    </a:solidFill>
                  </a:tcPr>
                </a:tc>
                <a:extLst>
                  <a:ext uri="{0D108BD9-81ED-4DB2-BD59-A6C34878D82A}">
                    <a16:rowId xmlns:a16="http://schemas.microsoft.com/office/drawing/2014/main" val="1462421451"/>
                  </a:ext>
                </a:extLst>
              </a:tr>
              <a:tr h="194865">
                <a:tc>
                  <a:txBody>
                    <a:bodyPr/>
                    <a:lstStyle/>
                    <a:p>
                      <a:pPr algn="ctr"/>
                      <a:r>
                        <a:rPr lang="en-US" sz="1050" dirty="0"/>
                        <a:t>PHY</a:t>
                      </a:r>
                    </a:p>
                  </a:txBody>
                  <a:tcPr marL="0" marR="0" marT="0" marB="0" anchor="ctr">
                    <a:solidFill>
                      <a:schemeClr val="accent6">
                        <a:lumMod val="20000"/>
                        <a:lumOff val="80000"/>
                      </a:schemeClr>
                    </a:solidFill>
                  </a:tcPr>
                </a:tc>
                <a:extLst>
                  <a:ext uri="{0D108BD9-81ED-4DB2-BD59-A6C34878D82A}">
                    <a16:rowId xmlns:a16="http://schemas.microsoft.com/office/drawing/2014/main" val="3258131818"/>
                  </a:ext>
                </a:extLst>
              </a:tr>
            </a:tbl>
          </a:graphicData>
        </a:graphic>
      </p:graphicFrame>
      <p:cxnSp>
        <p:nvCxnSpPr>
          <p:cNvPr id="16" name="Straight Arrow Connector 15">
            <a:extLst>
              <a:ext uri="{FF2B5EF4-FFF2-40B4-BE49-F238E27FC236}">
                <a16:creationId xmlns:a16="http://schemas.microsoft.com/office/drawing/2014/main" id="{212DF147-0739-5943-CA4F-EBFC24AE3E0B}"/>
              </a:ext>
            </a:extLst>
          </p:cNvPr>
          <p:cNvCxnSpPr/>
          <p:nvPr/>
        </p:nvCxnSpPr>
        <p:spPr>
          <a:xfrm>
            <a:off x="2214016" y="5112946"/>
            <a:ext cx="45435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B15F0042-20B2-3B33-DD68-AA5B61F57E74}"/>
              </a:ext>
            </a:extLst>
          </p:cNvPr>
          <p:cNvCxnSpPr/>
          <p:nvPr/>
        </p:nvCxnSpPr>
        <p:spPr>
          <a:xfrm>
            <a:off x="2214016" y="5308777"/>
            <a:ext cx="45435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071D30A-8EC4-F3F6-C411-F06CD11F7FE7}"/>
              </a:ext>
            </a:extLst>
          </p:cNvPr>
          <p:cNvCxnSpPr/>
          <p:nvPr/>
        </p:nvCxnSpPr>
        <p:spPr>
          <a:xfrm>
            <a:off x="2214016" y="5504608"/>
            <a:ext cx="45435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87B16E7-0653-6C56-0D09-46A2B5A387CF}"/>
              </a:ext>
            </a:extLst>
          </p:cNvPr>
          <p:cNvCxnSpPr/>
          <p:nvPr/>
        </p:nvCxnSpPr>
        <p:spPr>
          <a:xfrm>
            <a:off x="2214016" y="5700439"/>
            <a:ext cx="45435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E787826-75A6-79FA-A3B4-A40C8E023D7E}"/>
              </a:ext>
            </a:extLst>
          </p:cNvPr>
          <p:cNvCxnSpPr/>
          <p:nvPr/>
        </p:nvCxnSpPr>
        <p:spPr>
          <a:xfrm>
            <a:off x="2214016" y="5896270"/>
            <a:ext cx="45435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FF9CF0C-3D61-E78C-BB33-22A7D1BEDA00}"/>
              </a:ext>
            </a:extLst>
          </p:cNvPr>
          <p:cNvCxnSpPr/>
          <p:nvPr/>
        </p:nvCxnSpPr>
        <p:spPr>
          <a:xfrm>
            <a:off x="2214016" y="6092101"/>
            <a:ext cx="45435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aphicFrame>
        <p:nvGraphicFramePr>
          <p:cNvPr id="32" name="Table 57">
            <a:extLst>
              <a:ext uri="{FF2B5EF4-FFF2-40B4-BE49-F238E27FC236}">
                <a16:creationId xmlns:a16="http://schemas.microsoft.com/office/drawing/2014/main" id="{E576F467-CBA8-1896-6C27-985F934588C2}"/>
              </a:ext>
            </a:extLst>
          </p:cNvPr>
          <p:cNvGraphicFramePr>
            <a:graphicFrameLocks/>
          </p:cNvGraphicFramePr>
          <p:nvPr>
            <p:extLst>
              <p:ext uri="{D42A27DB-BD31-4B8C-83A1-F6EECF244321}">
                <p14:modId xmlns:p14="http://schemas.microsoft.com/office/powerpoint/2010/main" val="1744319271"/>
              </p:ext>
            </p:extLst>
          </p:nvPr>
        </p:nvGraphicFramePr>
        <p:xfrm>
          <a:off x="2676095" y="4831928"/>
          <a:ext cx="647167" cy="1364055"/>
        </p:xfrm>
        <a:graphic>
          <a:graphicData uri="http://schemas.openxmlformats.org/drawingml/2006/table">
            <a:tbl>
              <a:tblPr firstRow="1" bandRow="1">
                <a:tableStyleId>{5940675A-B579-460E-94D1-54222C63F5DA}</a:tableStyleId>
              </a:tblPr>
              <a:tblGrid>
                <a:gridCol w="647167">
                  <a:extLst>
                    <a:ext uri="{9D8B030D-6E8A-4147-A177-3AD203B41FA5}">
                      <a16:colId xmlns:a16="http://schemas.microsoft.com/office/drawing/2014/main" val="338067388"/>
                    </a:ext>
                  </a:extLst>
                </a:gridCol>
              </a:tblGrid>
              <a:tr h="194865">
                <a:tc>
                  <a:txBody>
                    <a:bodyPr/>
                    <a:lstStyle/>
                    <a:p>
                      <a:pPr algn="ctr"/>
                      <a:r>
                        <a:rPr lang="en-US" sz="1050"/>
                        <a:t>APP</a:t>
                      </a:r>
                    </a:p>
                  </a:txBody>
                  <a:tcPr marL="0" marR="0" marT="0" marB="0" anchor="ctr">
                    <a:solidFill>
                      <a:srgbClr val="00B0F0"/>
                    </a:solidFill>
                  </a:tcPr>
                </a:tc>
                <a:extLst>
                  <a:ext uri="{0D108BD9-81ED-4DB2-BD59-A6C34878D82A}">
                    <a16:rowId xmlns:a16="http://schemas.microsoft.com/office/drawing/2014/main" val="2277911257"/>
                  </a:ext>
                </a:extLst>
              </a:tr>
              <a:tr h="194865">
                <a:tc>
                  <a:txBody>
                    <a:bodyPr/>
                    <a:lstStyle/>
                    <a:p>
                      <a:pPr algn="ctr"/>
                      <a:r>
                        <a:rPr lang="en-US" sz="1050" dirty="0"/>
                        <a:t>PDU layer</a:t>
                      </a:r>
                    </a:p>
                  </a:txBody>
                  <a:tcPr marL="0" marR="0" marT="0" marB="0" anchor="ctr">
                    <a:solidFill>
                      <a:srgbClr val="00B0F0"/>
                    </a:solidFill>
                  </a:tcPr>
                </a:tc>
                <a:extLst>
                  <a:ext uri="{0D108BD9-81ED-4DB2-BD59-A6C34878D82A}">
                    <a16:rowId xmlns:a16="http://schemas.microsoft.com/office/drawing/2014/main" val="3850587037"/>
                  </a:ext>
                </a:extLst>
              </a:tr>
              <a:tr h="194865">
                <a:tc>
                  <a:txBody>
                    <a:bodyPr/>
                    <a:lstStyle/>
                    <a:p>
                      <a:pPr algn="ctr"/>
                      <a:r>
                        <a:rPr lang="en-US" sz="1050" dirty="0"/>
                        <a:t>SDAP</a:t>
                      </a:r>
                    </a:p>
                  </a:txBody>
                  <a:tcPr marL="0" marR="0" marT="0" marB="0" anchor="ctr">
                    <a:solidFill>
                      <a:schemeClr val="accent6">
                        <a:lumMod val="20000"/>
                        <a:lumOff val="80000"/>
                      </a:schemeClr>
                    </a:solidFill>
                  </a:tcPr>
                </a:tc>
                <a:extLst>
                  <a:ext uri="{0D108BD9-81ED-4DB2-BD59-A6C34878D82A}">
                    <a16:rowId xmlns:a16="http://schemas.microsoft.com/office/drawing/2014/main" val="1269571746"/>
                  </a:ext>
                </a:extLst>
              </a:tr>
              <a:tr h="194865">
                <a:tc>
                  <a:txBody>
                    <a:bodyPr/>
                    <a:lstStyle/>
                    <a:p>
                      <a:pPr algn="ctr"/>
                      <a:r>
                        <a:rPr lang="en-US" sz="1050"/>
                        <a:t> PDCP</a:t>
                      </a:r>
                    </a:p>
                  </a:txBody>
                  <a:tcPr marL="0" marR="0" marT="0" marB="0" anchor="ctr">
                    <a:solidFill>
                      <a:schemeClr val="accent6">
                        <a:lumMod val="20000"/>
                        <a:lumOff val="80000"/>
                      </a:schemeClr>
                    </a:solidFill>
                  </a:tcPr>
                </a:tc>
                <a:extLst>
                  <a:ext uri="{0D108BD9-81ED-4DB2-BD59-A6C34878D82A}">
                    <a16:rowId xmlns:a16="http://schemas.microsoft.com/office/drawing/2014/main" val="1774504932"/>
                  </a:ext>
                </a:extLst>
              </a:tr>
              <a:tr h="194865">
                <a:tc>
                  <a:txBody>
                    <a:bodyPr/>
                    <a:lstStyle/>
                    <a:p>
                      <a:pPr algn="ctr"/>
                      <a:r>
                        <a:rPr lang="en-US" sz="1050"/>
                        <a:t>RLC</a:t>
                      </a:r>
                    </a:p>
                  </a:txBody>
                  <a:tcPr marL="0" marR="0" marT="0" marB="0" anchor="ctr">
                    <a:solidFill>
                      <a:schemeClr val="accent6">
                        <a:lumMod val="20000"/>
                        <a:lumOff val="80000"/>
                      </a:schemeClr>
                    </a:solidFill>
                  </a:tcPr>
                </a:tc>
                <a:extLst>
                  <a:ext uri="{0D108BD9-81ED-4DB2-BD59-A6C34878D82A}">
                    <a16:rowId xmlns:a16="http://schemas.microsoft.com/office/drawing/2014/main" val="3566579570"/>
                  </a:ext>
                </a:extLst>
              </a:tr>
              <a:tr h="194865">
                <a:tc>
                  <a:txBody>
                    <a:bodyPr/>
                    <a:lstStyle/>
                    <a:p>
                      <a:pPr algn="ctr"/>
                      <a:r>
                        <a:rPr lang="en-US" sz="1050"/>
                        <a:t> MAC</a:t>
                      </a:r>
                    </a:p>
                  </a:txBody>
                  <a:tcPr marL="0" marR="0" marT="0" marB="0" anchor="ctr">
                    <a:solidFill>
                      <a:schemeClr val="accent6">
                        <a:lumMod val="20000"/>
                        <a:lumOff val="80000"/>
                      </a:schemeClr>
                    </a:solidFill>
                  </a:tcPr>
                </a:tc>
                <a:extLst>
                  <a:ext uri="{0D108BD9-81ED-4DB2-BD59-A6C34878D82A}">
                    <a16:rowId xmlns:a16="http://schemas.microsoft.com/office/drawing/2014/main" val="1462421451"/>
                  </a:ext>
                </a:extLst>
              </a:tr>
              <a:tr h="194865">
                <a:tc>
                  <a:txBody>
                    <a:bodyPr/>
                    <a:lstStyle/>
                    <a:p>
                      <a:pPr algn="ctr"/>
                      <a:r>
                        <a:rPr lang="en-US" sz="1050" dirty="0"/>
                        <a:t>PHY</a:t>
                      </a:r>
                    </a:p>
                  </a:txBody>
                  <a:tcPr marL="0" marR="0" marT="0" marB="0" anchor="ctr">
                    <a:solidFill>
                      <a:schemeClr val="accent6">
                        <a:lumMod val="20000"/>
                        <a:lumOff val="80000"/>
                      </a:schemeClr>
                    </a:solidFill>
                  </a:tcPr>
                </a:tc>
                <a:extLst>
                  <a:ext uri="{0D108BD9-81ED-4DB2-BD59-A6C34878D82A}">
                    <a16:rowId xmlns:a16="http://schemas.microsoft.com/office/drawing/2014/main" val="3258131818"/>
                  </a:ext>
                </a:extLst>
              </a:tr>
            </a:tbl>
          </a:graphicData>
        </a:graphic>
      </p:graphicFrame>
      <p:cxnSp>
        <p:nvCxnSpPr>
          <p:cNvPr id="34" name="Straight Arrow Connector 33">
            <a:extLst>
              <a:ext uri="{FF2B5EF4-FFF2-40B4-BE49-F238E27FC236}">
                <a16:creationId xmlns:a16="http://schemas.microsoft.com/office/drawing/2014/main" id="{A482C753-6386-079E-AD8D-E2BC9AA480A9}"/>
              </a:ext>
            </a:extLst>
          </p:cNvPr>
          <p:cNvCxnSpPr/>
          <p:nvPr/>
        </p:nvCxnSpPr>
        <p:spPr>
          <a:xfrm>
            <a:off x="2209262" y="4939215"/>
            <a:ext cx="45435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AE067849-32BC-9B45-890A-8563BEBA4D52}"/>
              </a:ext>
            </a:extLst>
          </p:cNvPr>
          <p:cNvSpPr/>
          <p:nvPr/>
        </p:nvSpPr>
        <p:spPr>
          <a:xfrm>
            <a:off x="1443192" y="1888382"/>
            <a:ext cx="2008485" cy="577536"/>
          </a:xfrm>
          <a:prstGeom prst="ellipse">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5AC0500D-06F5-74F1-7BBA-642949E738AA}"/>
              </a:ext>
            </a:extLst>
          </p:cNvPr>
          <p:cNvPicPr>
            <a:picLocks noChangeAspect="1"/>
          </p:cNvPicPr>
          <p:nvPr/>
        </p:nvPicPr>
        <p:blipFill>
          <a:blip r:embed="rId2">
            <a:biLevel thresh="50000"/>
          </a:blip>
          <a:stretch>
            <a:fillRect/>
          </a:stretch>
        </p:blipFill>
        <p:spPr>
          <a:xfrm>
            <a:off x="3200400" y="1824178"/>
            <a:ext cx="480737" cy="498827"/>
          </a:xfrm>
          <a:prstGeom prst="rect">
            <a:avLst/>
          </a:prstGeom>
        </p:spPr>
      </p:pic>
      <p:sp>
        <p:nvSpPr>
          <p:cNvPr id="38" name="TextBox 37">
            <a:extLst>
              <a:ext uri="{FF2B5EF4-FFF2-40B4-BE49-F238E27FC236}">
                <a16:creationId xmlns:a16="http://schemas.microsoft.com/office/drawing/2014/main" id="{517AB191-563D-BC7B-95D4-E879B04B0BC9}"/>
              </a:ext>
            </a:extLst>
          </p:cNvPr>
          <p:cNvSpPr txBox="1"/>
          <p:nvPr/>
        </p:nvSpPr>
        <p:spPr>
          <a:xfrm>
            <a:off x="3245864" y="2277497"/>
            <a:ext cx="335028" cy="182038"/>
          </a:xfrm>
          <a:prstGeom prst="rect">
            <a:avLst/>
          </a:prstGeom>
          <a:noFill/>
        </p:spPr>
        <p:txBody>
          <a:bodyPr wrap="none" lIns="0" tIns="0" rIns="0" bIns="0" rtlCol="0" anchor="ctr" anchorCtr="0">
            <a:spAutoFit/>
          </a:bodyPr>
          <a:lstStyle>
            <a:defPPr>
              <a:defRPr lang="en-US"/>
            </a:defPPr>
            <a:lvl1pPr marR="0" lvl="0" indent="0" algn="ctr" defTabSz="457200" fontAlgn="auto">
              <a:lnSpc>
                <a:spcPts val="1400"/>
              </a:lnSpc>
              <a:spcBef>
                <a:spcPts val="0"/>
              </a:spcBef>
              <a:spcAft>
                <a:spcPts val="0"/>
              </a:spcAft>
              <a:buClrTx/>
              <a:buSzTx/>
              <a:buFontTx/>
              <a:buNone/>
              <a:tabLst/>
              <a:defRPr kumimoji="0" sz="1400" b="0" i="0" u="none" strike="noStrike" kern="0" cap="none" spc="0" normalizeH="0" baseline="0">
                <a:ln>
                  <a:noFill/>
                </a:ln>
                <a:solidFill>
                  <a:schemeClr val="bg1">
                    <a:lumMod val="65000"/>
                  </a:schemeClr>
                </a:solidFill>
                <a:effectLst/>
                <a:uLnTx/>
                <a:uFillTx/>
              </a:defRPr>
            </a:lvl1pPr>
          </a:lstStyle>
          <a:p>
            <a:r>
              <a:rPr lang="en-US" dirty="0">
                <a:solidFill>
                  <a:schemeClr val="tx1"/>
                </a:solidFill>
              </a:rPr>
              <a:t>UE 2</a:t>
            </a:r>
          </a:p>
        </p:txBody>
      </p:sp>
      <p:pic>
        <p:nvPicPr>
          <p:cNvPr id="39" name="Picture 38">
            <a:extLst>
              <a:ext uri="{FF2B5EF4-FFF2-40B4-BE49-F238E27FC236}">
                <a16:creationId xmlns:a16="http://schemas.microsoft.com/office/drawing/2014/main" id="{34DE7BE6-CF17-D264-2F72-E73B3AA57E2E}"/>
              </a:ext>
            </a:extLst>
          </p:cNvPr>
          <p:cNvPicPr>
            <a:picLocks noChangeAspect="1"/>
          </p:cNvPicPr>
          <p:nvPr/>
        </p:nvPicPr>
        <p:blipFill>
          <a:blip r:embed="rId2">
            <a:biLevel thresh="50000"/>
          </a:blip>
          <a:stretch>
            <a:fillRect/>
          </a:stretch>
        </p:blipFill>
        <p:spPr>
          <a:xfrm>
            <a:off x="1295400" y="1824178"/>
            <a:ext cx="480737" cy="480737"/>
          </a:xfrm>
          <a:prstGeom prst="rect">
            <a:avLst/>
          </a:prstGeom>
        </p:spPr>
      </p:pic>
      <p:sp>
        <p:nvSpPr>
          <p:cNvPr id="40" name="TextBox 39">
            <a:extLst>
              <a:ext uri="{FF2B5EF4-FFF2-40B4-BE49-F238E27FC236}">
                <a16:creationId xmlns:a16="http://schemas.microsoft.com/office/drawing/2014/main" id="{F217B2FE-6A38-BB89-91A3-FA5B3F5646C5}"/>
              </a:ext>
            </a:extLst>
          </p:cNvPr>
          <p:cNvSpPr txBox="1"/>
          <p:nvPr/>
        </p:nvSpPr>
        <p:spPr>
          <a:xfrm>
            <a:off x="1338809" y="2300215"/>
            <a:ext cx="375103" cy="182038"/>
          </a:xfrm>
          <a:prstGeom prst="rect">
            <a:avLst/>
          </a:prstGeom>
          <a:noFill/>
        </p:spPr>
        <p:txBody>
          <a:bodyPr wrap="none" lIns="0" tIns="0" rIns="0" bIns="0" rtlCol="0" anchor="ctr" anchorCtr="0">
            <a:spAutoFit/>
          </a:bodyPr>
          <a:lstStyle/>
          <a:p>
            <a:pPr marL="0" marR="0" lvl="0" indent="0" algn="ctr" defTabSz="457200" eaLnBrk="1" fontAlgn="auto" latinLnBrk="0" hangingPunct="1">
              <a:lnSpc>
                <a:spcPts val="1400"/>
              </a:lnSpc>
              <a:spcBef>
                <a:spcPts val="0"/>
              </a:spcBef>
              <a:spcAft>
                <a:spcPts val="0"/>
              </a:spcAft>
              <a:buClrTx/>
              <a:buSzTx/>
              <a:buFontTx/>
              <a:buNone/>
              <a:tabLst/>
              <a:defRPr/>
            </a:pPr>
            <a:r>
              <a:rPr kumimoji="0" lang="en-US" sz="1400" b="0" i="0" u="none" strike="noStrike" kern="0" cap="none" spc="0" normalizeH="0" baseline="0" noProof="0" dirty="0">
                <a:ln>
                  <a:noFill/>
                </a:ln>
                <a:effectLst/>
                <a:uLnTx/>
                <a:uFillTx/>
              </a:rPr>
              <a:t>UE 1 </a:t>
            </a:r>
          </a:p>
        </p:txBody>
      </p:sp>
      <p:sp>
        <p:nvSpPr>
          <p:cNvPr id="45" name="TextBox 44">
            <a:extLst>
              <a:ext uri="{FF2B5EF4-FFF2-40B4-BE49-F238E27FC236}">
                <a16:creationId xmlns:a16="http://schemas.microsoft.com/office/drawing/2014/main" id="{1F06ED0D-37F4-97B5-CB9A-164B0BA9E0F4}"/>
              </a:ext>
            </a:extLst>
          </p:cNvPr>
          <p:cNvSpPr txBox="1"/>
          <p:nvPr/>
        </p:nvSpPr>
        <p:spPr>
          <a:xfrm>
            <a:off x="2316639" y="1649264"/>
            <a:ext cx="309392" cy="179536"/>
          </a:xfrm>
          <a:prstGeom prst="rect">
            <a:avLst/>
          </a:prstGeom>
          <a:solidFill>
            <a:schemeClr val="bg1"/>
          </a:solidFill>
        </p:spPr>
        <p:txBody>
          <a:bodyPr wrap="square" lIns="0" tIns="0" rIns="0" bIns="0" rtlCol="0">
            <a:spAutoFit/>
          </a:bodyPr>
          <a:lstStyle/>
          <a:p>
            <a:pPr marL="0" marR="0" lvl="0" indent="0" defTabSz="457200" eaLnBrk="1" fontAlgn="auto" latinLnBrk="0" hangingPunct="1">
              <a:lnSpc>
                <a:spcPts val="14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accent6"/>
                </a:solidFill>
                <a:effectLst/>
                <a:uLnTx/>
                <a:uFillTx/>
              </a:rPr>
              <a:t>PC5</a:t>
            </a:r>
          </a:p>
        </p:txBody>
      </p:sp>
      <p:sp>
        <p:nvSpPr>
          <p:cNvPr id="51" name="TextBox 50">
            <a:extLst>
              <a:ext uri="{FF2B5EF4-FFF2-40B4-BE49-F238E27FC236}">
                <a16:creationId xmlns:a16="http://schemas.microsoft.com/office/drawing/2014/main" id="{9D00D0A0-5001-5DE0-C507-9E21A18B5C6E}"/>
              </a:ext>
            </a:extLst>
          </p:cNvPr>
          <p:cNvSpPr txBox="1"/>
          <p:nvPr/>
        </p:nvSpPr>
        <p:spPr>
          <a:xfrm>
            <a:off x="2316639" y="2546464"/>
            <a:ext cx="309392" cy="179536"/>
          </a:xfrm>
          <a:prstGeom prst="rect">
            <a:avLst/>
          </a:prstGeom>
          <a:solidFill>
            <a:schemeClr val="bg1"/>
          </a:solidFill>
        </p:spPr>
        <p:txBody>
          <a:bodyPr wrap="square" lIns="0" tIns="0" rIns="0" bIns="0" rtlCol="0">
            <a:spAutoFit/>
          </a:bodyPr>
          <a:lstStyle/>
          <a:p>
            <a:pPr marL="0" marR="0" lvl="0" indent="0" defTabSz="457200" eaLnBrk="1" fontAlgn="auto" latinLnBrk="0" hangingPunct="1">
              <a:lnSpc>
                <a:spcPts val="1400"/>
              </a:lnSpc>
              <a:spcBef>
                <a:spcPts val="0"/>
              </a:spcBef>
              <a:spcAft>
                <a:spcPts val="0"/>
              </a:spcAft>
              <a:buClrTx/>
              <a:buSzTx/>
              <a:buFontTx/>
              <a:buNone/>
              <a:tabLst/>
              <a:defRPr/>
            </a:pPr>
            <a:r>
              <a:rPr kumimoji="0" lang="en-US" sz="1200" b="1" i="0" u="none" strike="noStrike" kern="0" cap="none" spc="0" normalizeH="0" baseline="0" noProof="0">
                <a:ln>
                  <a:noFill/>
                </a:ln>
                <a:solidFill>
                  <a:schemeClr val="accent6"/>
                </a:solidFill>
                <a:effectLst/>
                <a:uLnTx/>
                <a:uFillTx/>
              </a:rPr>
              <a:t>PC5</a:t>
            </a:r>
          </a:p>
        </p:txBody>
      </p:sp>
      <p:sp>
        <p:nvSpPr>
          <p:cNvPr id="57" name="TextBox 56">
            <a:extLst>
              <a:ext uri="{FF2B5EF4-FFF2-40B4-BE49-F238E27FC236}">
                <a16:creationId xmlns:a16="http://schemas.microsoft.com/office/drawing/2014/main" id="{92E95A2E-5D37-6AF1-B490-55E04F34A8C5}"/>
              </a:ext>
            </a:extLst>
          </p:cNvPr>
          <p:cNvSpPr txBox="1"/>
          <p:nvPr/>
        </p:nvSpPr>
        <p:spPr>
          <a:xfrm>
            <a:off x="2374910" y="2002963"/>
            <a:ext cx="137858" cy="179536"/>
          </a:xfrm>
          <a:prstGeom prst="rect">
            <a:avLst/>
          </a:prstGeom>
          <a:noFill/>
        </p:spPr>
        <p:txBody>
          <a:bodyPr wrap="none" lIns="0" tIns="0" rIns="0" bIns="0" rtlCol="0">
            <a:spAutoFit/>
          </a:bodyPr>
          <a:lstStyle/>
          <a:p>
            <a:pPr marL="0" marR="0" lvl="0" indent="0" defTabSz="457200" eaLnBrk="1" fontAlgn="auto" latinLnBrk="0" hangingPunct="1">
              <a:lnSpc>
                <a:spcPts val="14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rPr>
              <a:t>SL</a:t>
            </a:r>
          </a:p>
        </p:txBody>
      </p:sp>
      <p:cxnSp>
        <p:nvCxnSpPr>
          <p:cNvPr id="58" name="Straight Arrow Connector 57">
            <a:extLst>
              <a:ext uri="{FF2B5EF4-FFF2-40B4-BE49-F238E27FC236}">
                <a16:creationId xmlns:a16="http://schemas.microsoft.com/office/drawing/2014/main" id="{45928875-12F6-B65C-AEC0-099AD0543883}"/>
              </a:ext>
            </a:extLst>
          </p:cNvPr>
          <p:cNvCxnSpPr>
            <a:cxnSpLocks/>
          </p:cNvCxnSpPr>
          <p:nvPr/>
        </p:nvCxnSpPr>
        <p:spPr>
          <a:xfrm>
            <a:off x="1574570" y="2177150"/>
            <a:ext cx="1748692" cy="0"/>
          </a:xfrm>
          <a:prstGeom prst="straightConnector1">
            <a:avLst/>
          </a:prstGeom>
          <a:noFill/>
          <a:ln w="38100" cap="flat" cmpd="sng" algn="ctr">
            <a:solidFill>
              <a:schemeClr val="accent6"/>
            </a:solidFill>
            <a:prstDash val="solid"/>
            <a:miter lim="800000"/>
            <a:headEnd type="triangle"/>
            <a:tailEnd type="triangle"/>
          </a:ln>
          <a:effectLst/>
        </p:spPr>
      </p:cxnSp>
      <p:graphicFrame>
        <p:nvGraphicFramePr>
          <p:cNvPr id="61" name="Table 57">
            <a:extLst>
              <a:ext uri="{FF2B5EF4-FFF2-40B4-BE49-F238E27FC236}">
                <a16:creationId xmlns:a16="http://schemas.microsoft.com/office/drawing/2014/main" id="{54116D8C-B7CE-E553-0275-0BEC42942DA7}"/>
              </a:ext>
            </a:extLst>
          </p:cNvPr>
          <p:cNvGraphicFramePr>
            <a:graphicFrameLocks/>
          </p:cNvGraphicFramePr>
          <p:nvPr>
            <p:extLst>
              <p:ext uri="{D42A27DB-BD31-4B8C-83A1-F6EECF244321}">
                <p14:modId xmlns:p14="http://schemas.microsoft.com/office/powerpoint/2010/main" val="3320341020"/>
              </p:ext>
            </p:extLst>
          </p:nvPr>
        </p:nvGraphicFramePr>
        <p:xfrm>
          <a:off x="1577915" y="2850063"/>
          <a:ext cx="647167" cy="584595"/>
        </p:xfrm>
        <a:graphic>
          <a:graphicData uri="http://schemas.openxmlformats.org/drawingml/2006/table">
            <a:tbl>
              <a:tblPr firstRow="1" bandRow="1">
                <a:tableStyleId>{5940675A-B579-460E-94D1-54222C63F5DA}</a:tableStyleId>
              </a:tblPr>
              <a:tblGrid>
                <a:gridCol w="647167">
                  <a:extLst>
                    <a:ext uri="{9D8B030D-6E8A-4147-A177-3AD203B41FA5}">
                      <a16:colId xmlns:a16="http://schemas.microsoft.com/office/drawing/2014/main" val="338067388"/>
                    </a:ext>
                  </a:extLst>
                </a:gridCol>
              </a:tblGrid>
              <a:tr h="194865">
                <a:tc>
                  <a:txBody>
                    <a:bodyPr/>
                    <a:lstStyle/>
                    <a:p>
                      <a:pPr algn="ctr"/>
                      <a:r>
                        <a:rPr lang="en-US" sz="1050" dirty="0"/>
                        <a:t>ProSe</a:t>
                      </a:r>
                    </a:p>
                  </a:txBody>
                  <a:tcPr marL="0" marR="0" marT="0" marB="0" anchor="ctr">
                    <a:solidFill>
                      <a:srgbClr val="C59EE2"/>
                    </a:solidFill>
                  </a:tcPr>
                </a:tc>
                <a:extLst>
                  <a:ext uri="{0D108BD9-81ED-4DB2-BD59-A6C34878D82A}">
                    <a16:rowId xmlns:a16="http://schemas.microsoft.com/office/drawing/2014/main" val="3850587037"/>
                  </a:ext>
                </a:extLst>
              </a:tr>
              <a:tr h="194865">
                <a:tc>
                  <a:txBody>
                    <a:bodyPr/>
                    <a:lstStyle/>
                    <a:p>
                      <a:pPr algn="ctr"/>
                      <a:r>
                        <a:rPr lang="en-US" sz="1050" dirty="0"/>
                        <a:t>NAS</a:t>
                      </a:r>
                    </a:p>
                  </a:txBody>
                  <a:tcPr marL="0" marR="0" marT="0" marB="0" anchor="ctr">
                    <a:solidFill>
                      <a:schemeClr val="accent6">
                        <a:lumMod val="20000"/>
                        <a:lumOff val="80000"/>
                      </a:schemeClr>
                    </a:solidFill>
                  </a:tcPr>
                </a:tc>
                <a:extLst>
                  <a:ext uri="{0D108BD9-81ED-4DB2-BD59-A6C34878D82A}">
                    <a16:rowId xmlns:a16="http://schemas.microsoft.com/office/drawing/2014/main" val="1269571746"/>
                  </a:ext>
                </a:extLst>
              </a:tr>
              <a:tr h="194865">
                <a:tc>
                  <a:txBody>
                    <a:bodyPr/>
                    <a:lstStyle/>
                    <a:p>
                      <a:pPr algn="ctr"/>
                      <a:r>
                        <a:rPr lang="en-US" sz="1050" dirty="0"/>
                        <a:t> RRC</a:t>
                      </a:r>
                    </a:p>
                  </a:txBody>
                  <a:tcPr marL="0" marR="0" marT="0" marB="0" anchor="ctr">
                    <a:solidFill>
                      <a:schemeClr val="accent6">
                        <a:lumMod val="20000"/>
                        <a:lumOff val="80000"/>
                      </a:schemeClr>
                    </a:solidFill>
                  </a:tcPr>
                </a:tc>
                <a:extLst>
                  <a:ext uri="{0D108BD9-81ED-4DB2-BD59-A6C34878D82A}">
                    <a16:rowId xmlns:a16="http://schemas.microsoft.com/office/drawing/2014/main" val="1774504932"/>
                  </a:ext>
                </a:extLst>
              </a:tr>
            </a:tbl>
          </a:graphicData>
        </a:graphic>
      </p:graphicFrame>
      <p:graphicFrame>
        <p:nvGraphicFramePr>
          <p:cNvPr id="62" name="Table 57">
            <a:extLst>
              <a:ext uri="{FF2B5EF4-FFF2-40B4-BE49-F238E27FC236}">
                <a16:creationId xmlns:a16="http://schemas.microsoft.com/office/drawing/2014/main" id="{8DB741FC-8B94-E160-CF37-0EB4A1926F80}"/>
              </a:ext>
            </a:extLst>
          </p:cNvPr>
          <p:cNvGraphicFramePr>
            <a:graphicFrameLocks/>
          </p:cNvGraphicFramePr>
          <p:nvPr>
            <p:extLst>
              <p:ext uri="{D42A27DB-BD31-4B8C-83A1-F6EECF244321}">
                <p14:modId xmlns:p14="http://schemas.microsoft.com/office/powerpoint/2010/main" val="4278815366"/>
              </p:ext>
            </p:extLst>
          </p:nvPr>
        </p:nvGraphicFramePr>
        <p:xfrm>
          <a:off x="2679440" y="2850062"/>
          <a:ext cx="647167" cy="584595"/>
        </p:xfrm>
        <a:graphic>
          <a:graphicData uri="http://schemas.openxmlformats.org/drawingml/2006/table">
            <a:tbl>
              <a:tblPr firstRow="1" bandRow="1">
                <a:tableStyleId>{5940675A-B579-460E-94D1-54222C63F5DA}</a:tableStyleId>
              </a:tblPr>
              <a:tblGrid>
                <a:gridCol w="647167">
                  <a:extLst>
                    <a:ext uri="{9D8B030D-6E8A-4147-A177-3AD203B41FA5}">
                      <a16:colId xmlns:a16="http://schemas.microsoft.com/office/drawing/2014/main" val="338067388"/>
                    </a:ext>
                  </a:extLst>
                </a:gridCol>
              </a:tblGrid>
              <a:tr h="194865">
                <a:tc>
                  <a:txBody>
                    <a:bodyPr/>
                    <a:lstStyle/>
                    <a:p>
                      <a:pPr algn="ctr"/>
                      <a:r>
                        <a:rPr lang="en-US" sz="1050" dirty="0"/>
                        <a:t>ProSe</a:t>
                      </a:r>
                    </a:p>
                  </a:txBody>
                  <a:tcPr marL="0" marR="0" marT="0" marB="0" anchor="ctr">
                    <a:solidFill>
                      <a:srgbClr val="C59EE2"/>
                    </a:solidFill>
                  </a:tcPr>
                </a:tc>
                <a:extLst>
                  <a:ext uri="{0D108BD9-81ED-4DB2-BD59-A6C34878D82A}">
                    <a16:rowId xmlns:a16="http://schemas.microsoft.com/office/drawing/2014/main" val="3850587037"/>
                  </a:ext>
                </a:extLst>
              </a:tr>
              <a:tr h="194865">
                <a:tc>
                  <a:txBody>
                    <a:bodyPr/>
                    <a:lstStyle/>
                    <a:p>
                      <a:pPr algn="ctr"/>
                      <a:r>
                        <a:rPr lang="en-US" sz="1050" dirty="0"/>
                        <a:t>NAS</a:t>
                      </a:r>
                    </a:p>
                  </a:txBody>
                  <a:tcPr marL="0" marR="0" marT="0" marB="0" anchor="ctr">
                    <a:solidFill>
                      <a:schemeClr val="accent6">
                        <a:lumMod val="20000"/>
                        <a:lumOff val="80000"/>
                      </a:schemeClr>
                    </a:solidFill>
                  </a:tcPr>
                </a:tc>
                <a:extLst>
                  <a:ext uri="{0D108BD9-81ED-4DB2-BD59-A6C34878D82A}">
                    <a16:rowId xmlns:a16="http://schemas.microsoft.com/office/drawing/2014/main" val="1269571746"/>
                  </a:ext>
                </a:extLst>
              </a:tr>
              <a:tr h="194865">
                <a:tc>
                  <a:txBody>
                    <a:bodyPr/>
                    <a:lstStyle/>
                    <a:p>
                      <a:pPr algn="ctr"/>
                      <a:r>
                        <a:rPr lang="en-US" sz="1050" dirty="0"/>
                        <a:t> RRC</a:t>
                      </a:r>
                    </a:p>
                  </a:txBody>
                  <a:tcPr marL="0" marR="0" marT="0" marB="0" anchor="ctr">
                    <a:solidFill>
                      <a:schemeClr val="accent6">
                        <a:lumMod val="20000"/>
                        <a:lumOff val="80000"/>
                      </a:schemeClr>
                    </a:solidFill>
                  </a:tcPr>
                </a:tc>
                <a:extLst>
                  <a:ext uri="{0D108BD9-81ED-4DB2-BD59-A6C34878D82A}">
                    <a16:rowId xmlns:a16="http://schemas.microsoft.com/office/drawing/2014/main" val="1774504932"/>
                  </a:ext>
                </a:extLst>
              </a:tr>
            </a:tbl>
          </a:graphicData>
        </a:graphic>
      </p:graphicFrame>
      <p:sp>
        <p:nvSpPr>
          <p:cNvPr id="63" name="TextBox 62">
            <a:extLst>
              <a:ext uri="{FF2B5EF4-FFF2-40B4-BE49-F238E27FC236}">
                <a16:creationId xmlns:a16="http://schemas.microsoft.com/office/drawing/2014/main" id="{36E62493-A9CD-7647-874D-9A2F2213FCB7}"/>
              </a:ext>
            </a:extLst>
          </p:cNvPr>
          <p:cNvSpPr txBox="1"/>
          <p:nvPr/>
        </p:nvSpPr>
        <p:spPr>
          <a:xfrm>
            <a:off x="1640163" y="4604823"/>
            <a:ext cx="483146" cy="276999"/>
          </a:xfrm>
          <a:prstGeom prst="rect">
            <a:avLst/>
          </a:prstGeom>
          <a:noFill/>
        </p:spPr>
        <p:txBody>
          <a:bodyPr wrap="none" rtlCol="0">
            <a:spAutoFit/>
          </a:bodyPr>
          <a:lstStyle/>
          <a:p>
            <a:pPr algn="l"/>
            <a:r>
              <a:rPr lang="en-US" sz="1200" b="1" dirty="0"/>
              <a:t>Data</a:t>
            </a:r>
          </a:p>
        </p:txBody>
      </p:sp>
      <p:sp>
        <p:nvSpPr>
          <p:cNvPr id="64" name="TextBox 63">
            <a:extLst>
              <a:ext uri="{FF2B5EF4-FFF2-40B4-BE49-F238E27FC236}">
                <a16:creationId xmlns:a16="http://schemas.microsoft.com/office/drawing/2014/main" id="{892F4229-85CF-EEF8-1574-486B1119B37F}"/>
              </a:ext>
            </a:extLst>
          </p:cNvPr>
          <p:cNvSpPr txBox="1"/>
          <p:nvPr/>
        </p:nvSpPr>
        <p:spPr>
          <a:xfrm>
            <a:off x="2756481" y="4603306"/>
            <a:ext cx="483146" cy="276999"/>
          </a:xfrm>
          <a:prstGeom prst="rect">
            <a:avLst/>
          </a:prstGeom>
          <a:noFill/>
        </p:spPr>
        <p:txBody>
          <a:bodyPr wrap="none" rtlCol="0">
            <a:spAutoFit/>
          </a:bodyPr>
          <a:lstStyle/>
          <a:p>
            <a:pPr algn="l"/>
            <a:r>
              <a:rPr lang="en-US" sz="1200" b="1" dirty="0"/>
              <a:t>Data</a:t>
            </a:r>
          </a:p>
        </p:txBody>
      </p:sp>
      <p:sp>
        <p:nvSpPr>
          <p:cNvPr id="65" name="TextBox 64">
            <a:extLst>
              <a:ext uri="{FF2B5EF4-FFF2-40B4-BE49-F238E27FC236}">
                <a16:creationId xmlns:a16="http://schemas.microsoft.com/office/drawing/2014/main" id="{9F4FA173-7F40-A7E4-252D-BF4E0FD4BA5A}"/>
              </a:ext>
            </a:extLst>
          </p:cNvPr>
          <p:cNvSpPr txBox="1"/>
          <p:nvPr/>
        </p:nvSpPr>
        <p:spPr>
          <a:xfrm>
            <a:off x="1568221" y="2624181"/>
            <a:ext cx="659091" cy="276999"/>
          </a:xfrm>
          <a:prstGeom prst="rect">
            <a:avLst/>
          </a:prstGeom>
          <a:noFill/>
        </p:spPr>
        <p:txBody>
          <a:bodyPr wrap="none" rtlCol="0">
            <a:spAutoFit/>
          </a:bodyPr>
          <a:lstStyle/>
          <a:p>
            <a:pPr algn="l"/>
            <a:r>
              <a:rPr lang="en-US" sz="1200" b="1" dirty="0"/>
              <a:t>Control</a:t>
            </a:r>
          </a:p>
        </p:txBody>
      </p:sp>
      <p:sp>
        <p:nvSpPr>
          <p:cNvPr id="66" name="TextBox 65">
            <a:extLst>
              <a:ext uri="{FF2B5EF4-FFF2-40B4-BE49-F238E27FC236}">
                <a16:creationId xmlns:a16="http://schemas.microsoft.com/office/drawing/2014/main" id="{A4B04DB4-CD95-8CFB-1BB5-50E9F03E2B9D}"/>
              </a:ext>
            </a:extLst>
          </p:cNvPr>
          <p:cNvSpPr txBox="1"/>
          <p:nvPr/>
        </p:nvSpPr>
        <p:spPr>
          <a:xfrm>
            <a:off x="2698950" y="2622786"/>
            <a:ext cx="659091" cy="276999"/>
          </a:xfrm>
          <a:prstGeom prst="rect">
            <a:avLst/>
          </a:prstGeom>
          <a:noFill/>
        </p:spPr>
        <p:txBody>
          <a:bodyPr wrap="none" rtlCol="0">
            <a:spAutoFit/>
          </a:bodyPr>
          <a:lstStyle/>
          <a:p>
            <a:pPr algn="l"/>
            <a:r>
              <a:rPr lang="en-US" sz="1200" b="1" dirty="0"/>
              <a:t>Control</a:t>
            </a:r>
          </a:p>
        </p:txBody>
      </p:sp>
      <p:graphicFrame>
        <p:nvGraphicFramePr>
          <p:cNvPr id="136" name="Table 57">
            <a:extLst>
              <a:ext uri="{FF2B5EF4-FFF2-40B4-BE49-F238E27FC236}">
                <a16:creationId xmlns:a16="http://schemas.microsoft.com/office/drawing/2014/main" id="{B6901E23-530D-549C-13D2-829BDAA2004E}"/>
              </a:ext>
            </a:extLst>
          </p:cNvPr>
          <p:cNvGraphicFramePr>
            <a:graphicFrameLocks/>
          </p:cNvGraphicFramePr>
          <p:nvPr>
            <p:extLst>
              <p:ext uri="{D42A27DB-BD31-4B8C-83A1-F6EECF244321}">
                <p14:modId xmlns:p14="http://schemas.microsoft.com/office/powerpoint/2010/main" val="1272077682"/>
              </p:ext>
            </p:extLst>
          </p:nvPr>
        </p:nvGraphicFramePr>
        <p:xfrm>
          <a:off x="5264622" y="1732149"/>
          <a:ext cx="879003" cy="584595"/>
        </p:xfrm>
        <a:graphic>
          <a:graphicData uri="http://schemas.openxmlformats.org/drawingml/2006/table">
            <a:tbl>
              <a:tblPr firstRow="1" bandRow="1">
                <a:tableStyleId>{5940675A-B579-460E-94D1-54222C63F5DA}</a:tableStyleId>
              </a:tblPr>
              <a:tblGrid>
                <a:gridCol w="879003">
                  <a:extLst>
                    <a:ext uri="{9D8B030D-6E8A-4147-A177-3AD203B41FA5}">
                      <a16:colId xmlns:a16="http://schemas.microsoft.com/office/drawing/2014/main" val="338067388"/>
                    </a:ext>
                  </a:extLst>
                </a:gridCol>
              </a:tblGrid>
              <a:tr h="194865">
                <a:tc>
                  <a:txBody>
                    <a:bodyPr/>
                    <a:lstStyle/>
                    <a:p>
                      <a:pPr algn="ctr"/>
                      <a:r>
                        <a:rPr lang="en-US" sz="1000" dirty="0"/>
                        <a:t>Other protocols</a:t>
                      </a:r>
                    </a:p>
                  </a:txBody>
                  <a:tcPr marL="0" marR="0" marT="0" marB="0" anchor="ctr">
                    <a:solidFill>
                      <a:srgbClr val="00B0F0"/>
                    </a:solidFill>
                  </a:tcPr>
                </a:tc>
                <a:extLst>
                  <a:ext uri="{0D108BD9-81ED-4DB2-BD59-A6C34878D82A}">
                    <a16:rowId xmlns:a16="http://schemas.microsoft.com/office/drawing/2014/main" val="2277911257"/>
                  </a:ext>
                </a:extLst>
              </a:tr>
              <a:tr h="194865">
                <a:tc>
                  <a:txBody>
                    <a:bodyPr/>
                    <a:lstStyle/>
                    <a:p>
                      <a:pPr algn="ctr"/>
                      <a:r>
                        <a:rPr lang="en-US" sz="1000" dirty="0"/>
                        <a:t>ProSe layer</a:t>
                      </a:r>
                    </a:p>
                  </a:txBody>
                  <a:tcPr marL="0" marR="0" marT="0" marB="0" anchor="ctr">
                    <a:solidFill>
                      <a:srgbClr val="C59EE2"/>
                    </a:solidFill>
                  </a:tcPr>
                </a:tc>
                <a:extLst>
                  <a:ext uri="{0D108BD9-81ED-4DB2-BD59-A6C34878D82A}">
                    <a16:rowId xmlns:a16="http://schemas.microsoft.com/office/drawing/2014/main" val="3850587037"/>
                  </a:ext>
                </a:extLst>
              </a:tr>
              <a:tr h="194865">
                <a:tc>
                  <a:txBody>
                    <a:bodyPr/>
                    <a:lstStyle/>
                    <a:p>
                      <a:pPr algn="ctr"/>
                      <a:r>
                        <a:rPr lang="en-US" sz="1000" dirty="0"/>
                        <a:t>NR layers</a:t>
                      </a:r>
                    </a:p>
                  </a:txBody>
                  <a:tcPr marL="0" marR="0" marT="0" marB="0" anchor="ctr">
                    <a:solidFill>
                      <a:schemeClr val="accent6">
                        <a:lumMod val="20000"/>
                        <a:lumOff val="80000"/>
                      </a:schemeClr>
                    </a:solidFill>
                  </a:tcPr>
                </a:tc>
                <a:extLst>
                  <a:ext uri="{0D108BD9-81ED-4DB2-BD59-A6C34878D82A}">
                    <a16:rowId xmlns:a16="http://schemas.microsoft.com/office/drawing/2014/main" val="1269571746"/>
                  </a:ext>
                </a:extLst>
              </a:tr>
            </a:tbl>
          </a:graphicData>
        </a:graphic>
      </p:graphicFrame>
      <p:sp>
        <p:nvSpPr>
          <p:cNvPr id="137" name="TextBox 136">
            <a:extLst>
              <a:ext uri="{FF2B5EF4-FFF2-40B4-BE49-F238E27FC236}">
                <a16:creationId xmlns:a16="http://schemas.microsoft.com/office/drawing/2014/main" id="{B389879B-2135-AA74-70A4-0AB8BC8C1BEB}"/>
              </a:ext>
            </a:extLst>
          </p:cNvPr>
          <p:cNvSpPr txBox="1"/>
          <p:nvPr/>
        </p:nvSpPr>
        <p:spPr>
          <a:xfrm>
            <a:off x="5317240" y="1469095"/>
            <a:ext cx="643061" cy="276999"/>
          </a:xfrm>
          <a:prstGeom prst="rect">
            <a:avLst/>
          </a:prstGeom>
          <a:noFill/>
        </p:spPr>
        <p:txBody>
          <a:bodyPr wrap="none" rtlCol="0">
            <a:spAutoFit/>
          </a:bodyPr>
          <a:lstStyle/>
          <a:p>
            <a:pPr algn="l"/>
            <a:r>
              <a:rPr lang="en-US" sz="1200" b="1" dirty="0"/>
              <a:t>Legend</a:t>
            </a:r>
          </a:p>
        </p:txBody>
      </p:sp>
      <p:sp>
        <p:nvSpPr>
          <p:cNvPr id="138" name="TextBox 137">
            <a:extLst>
              <a:ext uri="{FF2B5EF4-FFF2-40B4-BE49-F238E27FC236}">
                <a16:creationId xmlns:a16="http://schemas.microsoft.com/office/drawing/2014/main" id="{28CAED6F-F1F9-2613-9088-A964E6B0CD6D}"/>
              </a:ext>
            </a:extLst>
          </p:cNvPr>
          <p:cNvSpPr txBox="1"/>
          <p:nvPr/>
        </p:nvSpPr>
        <p:spPr>
          <a:xfrm>
            <a:off x="2209262" y="6500080"/>
            <a:ext cx="8818086" cy="351250"/>
          </a:xfrm>
          <a:prstGeom prst="rect">
            <a:avLst/>
          </a:prstGeom>
          <a:solidFill>
            <a:schemeClr val="bg1"/>
          </a:solidFill>
        </p:spPr>
        <p:txBody>
          <a:bodyPr wrap="square" lIns="0" tIns="0" rIns="0" bIns="0" numCol="5" spcCol="91440" rtlCol="0">
            <a:spAutoFit/>
          </a:bodyPr>
          <a:lstStyle/>
          <a:p>
            <a:pPr marL="171450" indent="-171450" defTabSz="457200">
              <a:lnSpc>
                <a:spcPts val="900"/>
              </a:lnSpc>
              <a:buFont typeface="Arial" panose="020B0604020202020204" pitchFamily="34" charset="0"/>
              <a:buChar char="•"/>
              <a:defRPr/>
            </a:pPr>
            <a:r>
              <a:rPr lang="en-US" sz="1000" kern="0" dirty="0">
                <a:solidFill>
                  <a:prstClr val="black"/>
                </a:solidFill>
              </a:rPr>
              <a:t>APP: Application </a:t>
            </a:r>
          </a:p>
          <a:p>
            <a:pPr marL="171450" indent="-171450" defTabSz="457200">
              <a:lnSpc>
                <a:spcPts val="900"/>
              </a:lnSpc>
              <a:buFont typeface="Arial" panose="020B0604020202020204" pitchFamily="34" charset="0"/>
              <a:buChar char="•"/>
              <a:defRPr/>
            </a:pPr>
            <a:r>
              <a:rPr lang="en-US" sz="1000" kern="0" dirty="0">
                <a:solidFill>
                  <a:prstClr val="black"/>
                </a:solidFill>
              </a:rPr>
              <a:t>MAC: Media Access Control</a:t>
            </a:r>
          </a:p>
          <a:p>
            <a:pPr marL="171450" indent="-171450" defTabSz="457200">
              <a:lnSpc>
                <a:spcPts val="900"/>
              </a:lnSpc>
              <a:buFont typeface="Arial" panose="020B0604020202020204" pitchFamily="34" charset="0"/>
              <a:buChar char="•"/>
              <a:defRPr/>
            </a:pPr>
            <a:r>
              <a:rPr lang="en-US" sz="1000" kern="0" dirty="0">
                <a:solidFill>
                  <a:prstClr val="black"/>
                </a:solidFill>
              </a:rPr>
              <a:t>NAS: Non-Access Stratum</a:t>
            </a:r>
          </a:p>
          <a:p>
            <a:pPr marL="171450" lvl="0" indent="-171450" defTabSz="457200">
              <a:lnSpc>
                <a:spcPts val="900"/>
              </a:lnSpc>
              <a:buFont typeface="Arial" panose="020B0604020202020204" pitchFamily="34" charset="0"/>
              <a:buChar char="•"/>
              <a:defRPr/>
            </a:pPr>
            <a:r>
              <a:rPr lang="en-US" sz="1000" kern="0" dirty="0">
                <a:solidFill>
                  <a:prstClr val="black"/>
                </a:solidFill>
              </a:rPr>
              <a:t>PDU: Protocol Data Unit</a:t>
            </a:r>
            <a:endParaRPr kumimoji="0" lang="en-US" sz="1000" b="0" i="0" u="none" strike="noStrike" kern="0" cap="none" spc="0" normalizeH="0" baseline="0" noProof="0" dirty="0">
              <a:ln>
                <a:noFill/>
              </a:ln>
              <a:solidFill>
                <a:prstClr val="black"/>
              </a:solidFill>
              <a:effectLst/>
              <a:uLnTx/>
              <a:uFillTx/>
            </a:endParaRPr>
          </a:p>
          <a:p>
            <a:pPr marL="171450" indent="-171450" defTabSz="457200">
              <a:lnSpc>
                <a:spcPts val="900"/>
              </a:lnSpc>
              <a:buFont typeface="Arial" panose="020B0604020202020204" pitchFamily="34" charset="0"/>
              <a:buChar char="•"/>
              <a:defRPr/>
            </a:pPr>
            <a:r>
              <a:rPr lang="en-US" sz="1000" kern="0" dirty="0">
                <a:solidFill>
                  <a:prstClr val="black"/>
                </a:solidFill>
              </a:rPr>
              <a:t>PDCP: Packet Data Convergence Protocol</a:t>
            </a:r>
          </a:p>
          <a:p>
            <a:pPr marL="171450" indent="-171450" defTabSz="457200">
              <a:lnSpc>
                <a:spcPts val="900"/>
              </a:lnSpc>
              <a:buFont typeface="Arial" panose="020B0604020202020204" pitchFamily="34" charset="0"/>
              <a:buChar char="•"/>
              <a:defRPr/>
            </a:pPr>
            <a:r>
              <a:rPr lang="en-US" sz="1000" kern="0" dirty="0">
                <a:solidFill>
                  <a:prstClr val="black"/>
                </a:solidFill>
              </a:rPr>
              <a:t>PDU: Protocol Data Unit</a:t>
            </a:r>
          </a:p>
          <a:p>
            <a:pPr marL="171450" indent="-171450" defTabSz="457200">
              <a:lnSpc>
                <a:spcPts val="900"/>
              </a:lnSpc>
              <a:buFont typeface="Arial" panose="020B0604020202020204" pitchFamily="34" charset="0"/>
              <a:buChar char="•"/>
              <a:defRPr/>
            </a:pPr>
            <a:r>
              <a:rPr lang="en-US" sz="1000" kern="0" dirty="0">
                <a:solidFill>
                  <a:prstClr val="black"/>
                </a:solidFill>
              </a:rPr>
              <a:t>PHY: Physical Layer</a:t>
            </a:r>
          </a:p>
          <a:p>
            <a:pPr marL="171450" indent="-171450" defTabSz="457200">
              <a:lnSpc>
                <a:spcPts val="900"/>
              </a:lnSpc>
              <a:buFont typeface="Arial" panose="020B0604020202020204" pitchFamily="34" charset="0"/>
              <a:buChar char="•"/>
              <a:defRPr/>
            </a:pPr>
            <a:r>
              <a:rPr lang="en-US" sz="1000" kern="0" dirty="0">
                <a:solidFill>
                  <a:prstClr val="black"/>
                </a:solidFill>
              </a:rPr>
              <a:t>ProSe: Proximity Services</a:t>
            </a:r>
          </a:p>
          <a:p>
            <a:pPr marL="171450" lvl="0" indent="-171450" defTabSz="457200">
              <a:lnSpc>
                <a:spcPts val="900"/>
              </a:lnSpc>
              <a:buFont typeface="Arial" panose="020B0604020202020204" pitchFamily="34" charset="0"/>
              <a:buChar char="•"/>
              <a:defRPr/>
            </a:pPr>
            <a:r>
              <a:rPr lang="en-US" sz="1000" kern="0" dirty="0">
                <a:solidFill>
                  <a:prstClr val="black"/>
                </a:solidFill>
              </a:rPr>
              <a:t>RLC: Radio Link Control</a:t>
            </a:r>
          </a:p>
          <a:p>
            <a:pPr marL="171450" lvl="0" indent="-171450" defTabSz="457200">
              <a:lnSpc>
                <a:spcPts val="900"/>
              </a:lnSpc>
              <a:buFont typeface="Arial" panose="020B0604020202020204" pitchFamily="34" charset="0"/>
              <a:buChar char="•"/>
              <a:defRPr/>
            </a:pPr>
            <a:r>
              <a:rPr lang="en-US" sz="1000" kern="0" dirty="0">
                <a:solidFill>
                  <a:prstClr val="black"/>
                </a:solidFill>
              </a:rPr>
              <a:t>RRC: Radio Resource Control</a:t>
            </a:r>
          </a:p>
          <a:p>
            <a:pPr marL="171450" indent="-171450" defTabSz="457200">
              <a:lnSpc>
                <a:spcPts val="900"/>
              </a:lnSpc>
              <a:buFont typeface="Arial" panose="020B0604020202020204" pitchFamily="34" charset="0"/>
              <a:buChar char="•"/>
              <a:defRPr/>
            </a:pPr>
            <a:r>
              <a:rPr lang="en-US" sz="1000" kern="0" dirty="0">
                <a:solidFill>
                  <a:prstClr val="black"/>
                </a:solidFill>
              </a:rPr>
              <a:t>SL: Sidelink</a:t>
            </a:r>
          </a:p>
          <a:p>
            <a:pPr marL="171450" lvl="0" indent="-171450" defTabSz="457200">
              <a:lnSpc>
                <a:spcPts val="900"/>
              </a:lnSpc>
              <a:buFont typeface="Arial" panose="020B0604020202020204" pitchFamily="34" charset="0"/>
              <a:buChar char="•"/>
              <a:defRPr/>
            </a:pPr>
            <a:r>
              <a:rPr lang="en-US" sz="1000" kern="0" dirty="0">
                <a:solidFill>
                  <a:prstClr val="black"/>
                </a:solidFill>
              </a:rPr>
              <a:t>SDAP:  Service Data Adaptation Protocol</a:t>
            </a:r>
          </a:p>
          <a:p>
            <a:pPr marL="171450" lvl="0" indent="-171450" defTabSz="457200">
              <a:lnSpc>
                <a:spcPts val="900"/>
              </a:lnSpc>
              <a:buFont typeface="Arial" panose="020B0604020202020204" pitchFamily="34" charset="0"/>
              <a:buChar char="•"/>
              <a:defRPr/>
            </a:pPr>
            <a:r>
              <a:rPr lang="en-US" sz="1000" kern="0" dirty="0">
                <a:solidFill>
                  <a:prstClr val="black"/>
                </a:solidFill>
              </a:rPr>
              <a:t>UE: User equipment</a:t>
            </a:r>
          </a:p>
        </p:txBody>
      </p:sp>
      <p:graphicFrame>
        <p:nvGraphicFramePr>
          <p:cNvPr id="139" name="Table 57">
            <a:extLst>
              <a:ext uri="{FF2B5EF4-FFF2-40B4-BE49-F238E27FC236}">
                <a16:creationId xmlns:a16="http://schemas.microsoft.com/office/drawing/2014/main" id="{96F673AB-5184-EBF6-CD74-41835B3BB982}"/>
              </a:ext>
            </a:extLst>
          </p:cNvPr>
          <p:cNvGraphicFramePr>
            <a:graphicFrameLocks/>
          </p:cNvGraphicFramePr>
          <p:nvPr>
            <p:extLst>
              <p:ext uri="{D42A27DB-BD31-4B8C-83A1-F6EECF244321}">
                <p14:modId xmlns:p14="http://schemas.microsoft.com/office/powerpoint/2010/main" val="3137085748"/>
              </p:ext>
            </p:extLst>
          </p:nvPr>
        </p:nvGraphicFramePr>
        <p:xfrm>
          <a:off x="1577916" y="3428075"/>
          <a:ext cx="647167" cy="974325"/>
        </p:xfrm>
        <a:graphic>
          <a:graphicData uri="http://schemas.openxmlformats.org/drawingml/2006/table">
            <a:tbl>
              <a:tblPr firstRow="1" bandRow="1">
                <a:tableStyleId>{5940675A-B579-460E-94D1-54222C63F5DA}</a:tableStyleId>
              </a:tblPr>
              <a:tblGrid>
                <a:gridCol w="647167">
                  <a:extLst>
                    <a:ext uri="{9D8B030D-6E8A-4147-A177-3AD203B41FA5}">
                      <a16:colId xmlns:a16="http://schemas.microsoft.com/office/drawing/2014/main" val="338067388"/>
                    </a:ext>
                  </a:extLst>
                </a:gridCol>
              </a:tblGrid>
              <a:tr h="194865">
                <a:tc>
                  <a:txBody>
                    <a:bodyPr/>
                    <a:lstStyle/>
                    <a:p>
                      <a:pPr algn="ctr"/>
                      <a:r>
                        <a:rPr lang="en-US" sz="1050" dirty="0"/>
                        <a:t>SDAP</a:t>
                      </a:r>
                    </a:p>
                  </a:txBody>
                  <a:tcPr marL="0" marR="0" marT="0" marB="0" anchor="ctr">
                    <a:solidFill>
                      <a:schemeClr val="accent6">
                        <a:lumMod val="20000"/>
                        <a:lumOff val="80000"/>
                      </a:schemeClr>
                    </a:solidFill>
                  </a:tcPr>
                </a:tc>
                <a:extLst>
                  <a:ext uri="{0D108BD9-81ED-4DB2-BD59-A6C34878D82A}">
                    <a16:rowId xmlns:a16="http://schemas.microsoft.com/office/drawing/2014/main" val="1269571746"/>
                  </a:ext>
                </a:extLst>
              </a:tr>
              <a:tr h="194865">
                <a:tc>
                  <a:txBody>
                    <a:bodyPr/>
                    <a:lstStyle/>
                    <a:p>
                      <a:pPr algn="ctr"/>
                      <a:r>
                        <a:rPr lang="en-US" sz="1050" dirty="0"/>
                        <a:t> PDCP</a:t>
                      </a:r>
                    </a:p>
                  </a:txBody>
                  <a:tcPr marL="0" marR="0" marT="0" marB="0" anchor="ctr">
                    <a:solidFill>
                      <a:schemeClr val="accent6">
                        <a:lumMod val="20000"/>
                        <a:lumOff val="80000"/>
                      </a:schemeClr>
                    </a:solidFill>
                  </a:tcPr>
                </a:tc>
                <a:extLst>
                  <a:ext uri="{0D108BD9-81ED-4DB2-BD59-A6C34878D82A}">
                    <a16:rowId xmlns:a16="http://schemas.microsoft.com/office/drawing/2014/main" val="1774504932"/>
                  </a:ext>
                </a:extLst>
              </a:tr>
              <a:tr h="194865">
                <a:tc>
                  <a:txBody>
                    <a:bodyPr/>
                    <a:lstStyle/>
                    <a:p>
                      <a:pPr algn="ctr"/>
                      <a:r>
                        <a:rPr lang="en-US" sz="1050" dirty="0"/>
                        <a:t>RLC</a:t>
                      </a:r>
                    </a:p>
                  </a:txBody>
                  <a:tcPr marL="0" marR="0" marT="0" marB="0" anchor="ctr">
                    <a:solidFill>
                      <a:schemeClr val="accent6">
                        <a:lumMod val="20000"/>
                        <a:lumOff val="80000"/>
                      </a:schemeClr>
                    </a:solidFill>
                  </a:tcPr>
                </a:tc>
                <a:extLst>
                  <a:ext uri="{0D108BD9-81ED-4DB2-BD59-A6C34878D82A}">
                    <a16:rowId xmlns:a16="http://schemas.microsoft.com/office/drawing/2014/main" val="3566579570"/>
                  </a:ext>
                </a:extLst>
              </a:tr>
              <a:tr h="194865">
                <a:tc>
                  <a:txBody>
                    <a:bodyPr/>
                    <a:lstStyle/>
                    <a:p>
                      <a:pPr algn="ctr"/>
                      <a:r>
                        <a:rPr lang="en-US" sz="1050"/>
                        <a:t> MAC</a:t>
                      </a:r>
                    </a:p>
                  </a:txBody>
                  <a:tcPr marL="0" marR="0" marT="0" marB="0" anchor="ctr">
                    <a:solidFill>
                      <a:schemeClr val="accent6">
                        <a:lumMod val="20000"/>
                        <a:lumOff val="80000"/>
                      </a:schemeClr>
                    </a:solidFill>
                  </a:tcPr>
                </a:tc>
                <a:extLst>
                  <a:ext uri="{0D108BD9-81ED-4DB2-BD59-A6C34878D82A}">
                    <a16:rowId xmlns:a16="http://schemas.microsoft.com/office/drawing/2014/main" val="1462421451"/>
                  </a:ext>
                </a:extLst>
              </a:tr>
              <a:tr h="194865">
                <a:tc>
                  <a:txBody>
                    <a:bodyPr/>
                    <a:lstStyle/>
                    <a:p>
                      <a:pPr algn="ctr"/>
                      <a:r>
                        <a:rPr lang="en-US" sz="1050" dirty="0"/>
                        <a:t>PHY</a:t>
                      </a:r>
                    </a:p>
                  </a:txBody>
                  <a:tcPr marL="0" marR="0" marT="0" marB="0" anchor="ctr">
                    <a:solidFill>
                      <a:schemeClr val="accent6">
                        <a:lumMod val="20000"/>
                        <a:lumOff val="80000"/>
                      </a:schemeClr>
                    </a:solidFill>
                  </a:tcPr>
                </a:tc>
                <a:extLst>
                  <a:ext uri="{0D108BD9-81ED-4DB2-BD59-A6C34878D82A}">
                    <a16:rowId xmlns:a16="http://schemas.microsoft.com/office/drawing/2014/main" val="3258131818"/>
                  </a:ext>
                </a:extLst>
              </a:tr>
            </a:tbl>
          </a:graphicData>
        </a:graphic>
      </p:graphicFrame>
      <p:cxnSp>
        <p:nvCxnSpPr>
          <p:cNvPr id="140" name="Straight Arrow Connector 139">
            <a:extLst>
              <a:ext uri="{FF2B5EF4-FFF2-40B4-BE49-F238E27FC236}">
                <a16:creationId xmlns:a16="http://schemas.microsoft.com/office/drawing/2014/main" id="{44073097-F4C1-2314-261F-7419E95A85D1}"/>
              </a:ext>
            </a:extLst>
          </p:cNvPr>
          <p:cNvCxnSpPr/>
          <p:nvPr/>
        </p:nvCxnSpPr>
        <p:spPr>
          <a:xfrm>
            <a:off x="2217362" y="3118036"/>
            <a:ext cx="45435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1" name="Straight Arrow Connector 140">
            <a:extLst>
              <a:ext uri="{FF2B5EF4-FFF2-40B4-BE49-F238E27FC236}">
                <a16:creationId xmlns:a16="http://schemas.microsoft.com/office/drawing/2014/main" id="{15C196E1-6545-BDF9-3E66-C166D64EE317}"/>
              </a:ext>
            </a:extLst>
          </p:cNvPr>
          <p:cNvCxnSpPr/>
          <p:nvPr/>
        </p:nvCxnSpPr>
        <p:spPr>
          <a:xfrm>
            <a:off x="2217362" y="3313867"/>
            <a:ext cx="45435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2" name="Straight Arrow Connector 141">
            <a:extLst>
              <a:ext uri="{FF2B5EF4-FFF2-40B4-BE49-F238E27FC236}">
                <a16:creationId xmlns:a16="http://schemas.microsoft.com/office/drawing/2014/main" id="{5666F836-911B-7E74-54FC-8B3382EFC372}"/>
              </a:ext>
            </a:extLst>
          </p:cNvPr>
          <p:cNvCxnSpPr/>
          <p:nvPr/>
        </p:nvCxnSpPr>
        <p:spPr>
          <a:xfrm>
            <a:off x="2217362" y="3509698"/>
            <a:ext cx="45435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3" name="Straight Arrow Connector 142">
            <a:extLst>
              <a:ext uri="{FF2B5EF4-FFF2-40B4-BE49-F238E27FC236}">
                <a16:creationId xmlns:a16="http://schemas.microsoft.com/office/drawing/2014/main" id="{B0D7AA9E-2CD4-0F71-3073-6A11849034A2}"/>
              </a:ext>
            </a:extLst>
          </p:cNvPr>
          <p:cNvCxnSpPr/>
          <p:nvPr/>
        </p:nvCxnSpPr>
        <p:spPr>
          <a:xfrm>
            <a:off x="2217362" y="3705529"/>
            <a:ext cx="45435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4" name="Straight Arrow Connector 143">
            <a:extLst>
              <a:ext uri="{FF2B5EF4-FFF2-40B4-BE49-F238E27FC236}">
                <a16:creationId xmlns:a16="http://schemas.microsoft.com/office/drawing/2014/main" id="{98D7533A-067E-8BDF-85A7-A8975D347A4B}"/>
              </a:ext>
            </a:extLst>
          </p:cNvPr>
          <p:cNvCxnSpPr/>
          <p:nvPr/>
        </p:nvCxnSpPr>
        <p:spPr>
          <a:xfrm>
            <a:off x="2217362" y="3901360"/>
            <a:ext cx="45435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5" name="Straight Arrow Connector 144">
            <a:extLst>
              <a:ext uri="{FF2B5EF4-FFF2-40B4-BE49-F238E27FC236}">
                <a16:creationId xmlns:a16="http://schemas.microsoft.com/office/drawing/2014/main" id="{B14BB920-F578-B30B-A5A0-8B08BA2FB452}"/>
              </a:ext>
            </a:extLst>
          </p:cNvPr>
          <p:cNvCxnSpPr/>
          <p:nvPr/>
        </p:nvCxnSpPr>
        <p:spPr>
          <a:xfrm>
            <a:off x="2217362" y="4097191"/>
            <a:ext cx="45435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aphicFrame>
        <p:nvGraphicFramePr>
          <p:cNvPr id="146" name="Table 57">
            <a:extLst>
              <a:ext uri="{FF2B5EF4-FFF2-40B4-BE49-F238E27FC236}">
                <a16:creationId xmlns:a16="http://schemas.microsoft.com/office/drawing/2014/main" id="{E3EBED8B-285E-B82F-9D66-2B2B4DF5E4D3}"/>
              </a:ext>
            </a:extLst>
          </p:cNvPr>
          <p:cNvGraphicFramePr>
            <a:graphicFrameLocks/>
          </p:cNvGraphicFramePr>
          <p:nvPr>
            <p:extLst>
              <p:ext uri="{D42A27DB-BD31-4B8C-83A1-F6EECF244321}">
                <p14:modId xmlns:p14="http://schemas.microsoft.com/office/powerpoint/2010/main" val="1002130664"/>
              </p:ext>
            </p:extLst>
          </p:nvPr>
        </p:nvGraphicFramePr>
        <p:xfrm>
          <a:off x="2679441" y="3428075"/>
          <a:ext cx="647167" cy="974325"/>
        </p:xfrm>
        <a:graphic>
          <a:graphicData uri="http://schemas.openxmlformats.org/drawingml/2006/table">
            <a:tbl>
              <a:tblPr firstRow="1" bandRow="1">
                <a:tableStyleId>{5940675A-B579-460E-94D1-54222C63F5DA}</a:tableStyleId>
              </a:tblPr>
              <a:tblGrid>
                <a:gridCol w="647167">
                  <a:extLst>
                    <a:ext uri="{9D8B030D-6E8A-4147-A177-3AD203B41FA5}">
                      <a16:colId xmlns:a16="http://schemas.microsoft.com/office/drawing/2014/main" val="338067388"/>
                    </a:ext>
                  </a:extLst>
                </a:gridCol>
              </a:tblGrid>
              <a:tr h="194865">
                <a:tc>
                  <a:txBody>
                    <a:bodyPr/>
                    <a:lstStyle/>
                    <a:p>
                      <a:pPr algn="ctr"/>
                      <a:r>
                        <a:rPr lang="en-US" sz="1050" dirty="0"/>
                        <a:t>SDAP</a:t>
                      </a:r>
                    </a:p>
                  </a:txBody>
                  <a:tcPr marL="0" marR="0" marT="0" marB="0" anchor="ctr">
                    <a:solidFill>
                      <a:schemeClr val="accent6">
                        <a:lumMod val="20000"/>
                        <a:lumOff val="80000"/>
                      </a:schemeClr>
                    </a:solidFill>
                  </a:tcPr>
                </a:tc>
                <a:extLst>
                  <a:ext uri="{0D108BD9-81ED-4DB2-BD59-A6C34878D82A}">
                    <a16:rowId xmlns:a16="http://schemas.microsoft.com/office/drawing/2014/main" val="1269571746"/>
                  </a:ext>
                </a:extLst>
              </a:tr>
              <a:tr h="194865">
                <a:tc>
                  <a:txBody>
                    <a:bodyPr/>
                    <a:lstStyle/>
                    <a:p>
                      <a:pPr algn="ctr"/>
                      <a:r>
                        <a:rPr lang="en-US" sz="1050" dirty="0"/>
                        <a:t> PDCP</a:t>
                      </a:r>
                    </a:p>
                  </a:txBody>
                  <a:tcPr marL="0" marR="0" marT="0" marB="0" anchor="ctr">
                    <a:solidFill>
                      <a:schemeClr val="accent6">
                        <a:lumMod val="20000"/>
                        <a:lumOff val="80000"/>
                      </a:schemeClr>
                    </a:solidFill>
                  </a:tcPr>
                </a:tc>
                <a:extLst>
                  <a:ext uri="{0D108BD9-81ED-4DB2-BD59-A6C34878D82A}">
                    <a16:rowId xmlns:a16="http://schemas.microsoft.com/office/drawing/2014/main" val="1774504932"/>
                  </a:ext>
                </a:extLst>
              </a:tr>
              <a:tr h="194865">
                <a:tc>
                  <a:txBody>
                    <a:bodyPr/>
                    <a:lstStyle/>
                    <a:p>
                      <a:pPr algn="ctr"/>
                      <a:r>
                        <a:rPr lang="en-US" sz="1050"/>
                        <a:t>RLC</a:t>
                      </a:r>
                    </a:p>
                  </a:txBody>
                  <a:tcPr marL="0" marR="0" marT="0" marB="0" anchor="ctr">
                    <a:solidFill>
                      <a:schemeClr val="accent6">
                        <a:lumMod val="20000"/>
                        <a:lumOff val="80000"/>
                      </a:schemeClr>
                    </a:solidFill>
                  </a:tcPr>
                </a:tc>
                <a:extLst>
                  <a:ext uri="{0D108BD9-81ED-4DB2-BD59-A6C34878D82A}">
                    <a16:rowId xmlns:a16="http://schemas.microsoft.com/office/drawing/2014/main" val="3566579570"/>
                  </a:ext>
                </a:extLst>
              </a:tr>
              <a:tr h="194865">
                <a:tc>
                  <a:txBody>
                    <a:bodyPr/>
                    <a:lstStyle/>
                    <a:p>
                      <a:pPr algn="ctr"/>
                      <a:r>
                        <a:rPr lang="en-US" sz="1050"/>
                        <a:t> MAC</a:t>
                      </a:r>
                    </a:p>
                  </a:txBody>
                  <a:tcPr marL="0" marR="0" marT="0" marB="0" anchor="ctr">
                    <a:solidFill>
                      <a:schemeClr val="accent6">
                        <a:lumMod val="20000"/>
                        <a:lumOff val="80000"/>
                      </a:schemeClr>
                    </a:solidFill>
                  </a:tcPr>
                </a:tc>
                <a:extLst>
                  <a:ext uri="{0D108BD9-81ED-4DB2-BD59-A6C34878D82A}">
                    <a16:rowId xmlns:a16="http://schemas.microsoft.com/office/drawing/2014/main" val="1462421451"/>
                  </a:ext>
                </a:extLst>
              </a:tr>
              <a:tr h="194865">
                <a:tc>
                  <a:txBody>
                    <a:bodyPr/>
                    <a:lstStyle/>
                    <a:p>
                      <a:pPr algn="ctr"/>
                      <a:r>
                        <a:rPr lang="en-US" sz="1050" dirty="0"/>
                        <a:t>PHY</a:t>
                      </a:r>
                    </a:p>
                  </a:txBody>
                  <a:tcPr marL="0" marR="0" marT="0" marB="0" anchor="ctr">
                    <a:solidFill>
                      <a:schemeClr val="accent6">
                        <a:lumMod val="20000"/>
                        <a:lumOff val="80000"/>
                      </a:schemeClr>
                    </a:solidFill>
                  </a:tcPr>
                </a:tc>
                <a:extLst>
                  <a:ext uri="{0D108BD9-81ED-4DB2-BD59-A6C34878D82A}">
                    <a16:rowId xmlns:a16="http://schemas.microsoft.com/office/drawing/2014/main" val="3258131818"/>
                  </a:ext>
                </a:extLst>
              </a:tr>
            </a:tbl>
          </a:graphicData>
        </a:graphic>
      </p:graphicFrame>
      <p:cxnSp>
        <p:nvCxnSpPr>
          <p:cNvPr id="147" name="Straight Arrow Connector 146">
            <a:extLst>
              <a:ext uri="{FF2B5EF4-FFF2-40B4-BE49-F238E27FC236}">
                <a16:creationId xmlns:a16="http://schemas.microsoft.com/office/drawing/2014/main" id="{371F2603-51A7-B96F-8805-FEA3E18DED9A}"/>
              </a:ext>
            </a:extLst>
          </p:cNvPr>
          <p:cNvCxnSpPr/>
          <p:nvPr/>
        </p:nvCxnSpPr>
        <p:spPr>
          <a:xfrm>
            <a:off x="2212608" y="2944305"/>
            <a:ext cx="45435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8" name="Straight Arrow Connector 147">
            <a:extLst>
              <a:ext uri="{FF2B5EF4-FFF2-40B4-BE49-F238E27FC236}">
                <a16:creationId xmlns:a16="http://schemas.microsoft.com/office/drawing/2014/main" id="{477C5A3E-4817-E770-AD47-3044492AD1AE}"/>
              </a:ext>
            </a:extLst>
          </p:cNvPr>
          <p:cNvCxnSpPr/>
          <p:nvPr/>
        </p:nvCxnSpPr>
        <p:spPr>
          <a:xfrm>
            <a:off x="2217362" y="4284516"/>
            <a:ext cx="45435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0" name="TextBox 149">
            <a:extLst>
              <a:ext uri="{FF2B5EF4-FFF2-40B4-BE49-F238E27FC236}">
                <a16:creationId xmlns:a16="http://schemas.microsoft.com/office/drawing/2014/main" id="{33EF5005-6E27-7C77-8F85-EDE8A40C868D}"/>
              </a:ext>
            </a:extLst>
          </p:cNvPr>
          <p:cNvSpPr txBox="1"/>
          <p:nvPr/>
        </p:nvSpPr>
        <p:spPr>
          <a:xfrm>
            <a:off x="2316639" y="4603393"/>
            <a:ext cx="309392" cy="179536"/>
          </a:xfrm>
          <a:prstGeom prst="rect">
            <a:avLst/>
          </a:prstGeom>
          <a:solidFill>
            <a:schemeClr val="bg1"/>
          </a:solidFill>
        </p:spPr>
        <p:txBody>
          <a:bodyPr wrap="square" lIns="0" tIns="0" rIns="0" bIns="0" rtlCol="0">
            <a:spAutoFit/>
          </a:bodyPr>
          <a:lstStyle/>
          <a:p>
            <a:pPr marL="0" marR="0" lvl="0" indent="0" defTabSz="457200" eaLnBrk="1" fontAlgn="auto" latinLnBrk="0" hangingPunct="1">
              <a:lnSpc>
                <a:spcPts val="14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accent6"/>
                </a:solidFill>
                <a:effectLst/>
                <a:uLnTx/>
                <a:uFillTx/>
              </a:rPr>
              <a:t>PC5</a:t>
            </a:r>
          </a:p>
        </p:txBody>
      </p:sp>
      <p:sp>
        <p:nvSpPr>
          <p:cNvPr id="187" name="TextBox 186">
            <a:extLst>
              <a:ext uri="{FF2B5EF4-FFF2-40B4-BE49-F238E27FC236}">
                <a16:creationId xmlns:a16="http://schemas.microsoft.com/office/drawing/2014/main" id="{E8791A75-486F-33B7-0CE2-733636420084}"/>
              </a:ext>
            </a:extLst>
          </p:cNvPr>
          <p:cNvSpPr txBox="1"/>
          <p:nvPr/>
        </p:nvSpPr>
        <p:spPr>
          <a:xfrm>
            <a:off x="1183148" y="1231432"/>
            <a:ext cx="2519729" cy="369332"/>
          </a:xfrm>
          <a:prstGeom prst="rect">
            <a:avLst/>
          </a:prstGeom>
          <a:noFill/>
        </p:spPr>
        <p:txBody>
          <a:bodyPr wrap="none" rtlCol="0">
            <a:spAutoFit/>
          </a:bodyPr>
          <a:lstStyle/>
          <a:p>
            <a:pPr algn="l"/>
            <a:r>
              <a:rPr lang="en-US" dirty="0">
                <a:solidFill>
                  <a:srgbClr val="0070C0"/>
                </a:solidFill>
              </a:rPr>
              <a:t>NR ProSe Protocol Stacks</a:t>
            </a:r>
          </a:p>
        </p:txBody>
      </p:sp>
      <p:grpSp>
        <p:nvGrpSpPr>
          <p:cNvPr id="190" name="Group 189">
            <a:extLst>
              <a:ext uri="{FF2B5EF4-FFF2-40B4-BE49-F238E27FC236}">
                <a16:creationId xmlns:a16="http://schemas.microsoft.com/office/drawing/2014/main" id="{565F1A30-79D7-C364-E9BA-5007BED7472B}"/>
              </a:ext>
            </a:extLst>
          </p:cNvPr>
          <p:cNvGrpSpPr/>
          <p:nvPr/>
        </p:nvGrpSpPr>
        <p:grpSpPr>
          <a:xfrm>
            <a:off x="7694408" y="1066800"/>
            <a:ext cx="2570575" cy="5257800"/>
            <a:chOff x="7362370" y="1143000"/>
            <a:chExt cx="2570575" cy="5257800"/>
          </a:xfrm>
        </p:grpSpPr>
        <p:cxnSp>
          <p:nvCxnSpPr>
            <p:cNvPr id="151" name="Straight Connector 150">
              <a:extLst>
                <a:ext uri="{FF2B5EF4-FFF2-40B4-BE49-F238E27FC236}">
                  <a16:creationId xmlns:a16="http://schemas.microsoft.com/office/drawing/2014/main" id="{AE70C042-406F-7BA6-6294-662EC74F73EB}"/>
                </a:ext>
              </a:extLst>
            </p:cNvPr>
            <p:cNvCxnSpPr>
              <a:cxnSpLocks/>
            </p:cNvCxnSpPr>
            <p:nvPr/>
          </p:nvCxnSpPr>
          <p:spPr>
            <a:xfrm>
              <a:off x="8577903" y="1828800"/>
              <a:ext cx="0" cy="4572000"/>
            </a:xfrm>
            <a:prstGeom prst="line">
              <a:avLst/>
            </a:prstGeom>
            <a:ln>
              <a:prstDash val="dash"/>
            </a:ln>
          </p:spPr>
          <p:style>
            <a:lnRef idx="1">
              <a:schemeClr val="accent6"/>
            </a:lnRef>
            <a:fillRef idx="0">
              <a:schemeClr val="accent6"/>
            </a:fillRef>
            <a:effectRef idx="0">
              <a:schemeClr val="accent6"/>
            </a:effectRef>
            <a:fontRef idx="minor">
              <a:schemeClr val="tx1"/>
            </a:fontRef>
          </p:style>
        </p:cxnSp>
        <p:graphicFrame>
          <p:nvGraphicFramePr>
            <p:cNvPr id="152" name="Table 57">
              <a:extLst>
                <a:ext uri="{FF2B5EF4-FFF2-40B4-BE49-F238E27FC236}">
                  <a16:creationId xmlns:a16="http://schemas.microsoft.com/office/drawing/2014/main" id="{3D691CA1-695C-0123-2BFC-7852516C3455}"/>
                </a:ext>
              </a:extLst>
            </p:cNvPr>
            <p:cNvGraphicFramePr>
              <a:graphicFrameLocks/>
            </p:cNvGraphicFramePr>
            <p:nvPr>
              <p:extLst>
                <p:ext uri="{D42A27DB-BD31-4B8C-83A1-F6EECF244321}">
                  <p14:modId xmlns:p14="http://schemas.microsoft.com/office/powerpoint/2010/main" val="4036866383"/>
                </p:ext>
              </p:extLst>
            </p:nvPr>
          </p:nvGraphicFramePr>
          <p:xfrm>
            <a:off x="7709460" y="4908128"/>
            <a:ext cx="647167" cy="1364055"/>
          </p:xfrm>
          <a:graphic>
            <a:graphicData uri="http://schemas.openxmlformats.org/drawingml/2006/table">
              <a:tbl>
                <a:tblPr firstRow="1" bandRow="1">
                  <a:tableStyleId>{5940675A-B579-460E-94D1-54222C63F5DA}</a:tableStyleId>
                </a:tblPr>
                <a:tblGrid>
                  <a:gridCol w="647167">
                    <a:extLst>
                      <a:ext uri="{9D8B030D-6E8A-4147-A177-3AD203B41FA5}">
                        <a16:colId xmlns:a16="http://schemas.microsoft.com/office/drawing/2014/main" val="338067388"/>
                      </a:ext>
                    </a:extLst>
                  </a:gridCol>
                </a:tblGrid>
                <a:tr h="194865">
                  <a:tc>
                    <a:txBody>
                      <a:bodyPr/>
                      <a:lstStyle/>
                      <a:p>
                        <a:pPr algn="ctr"/>
                        <a:r>
                          <a:rPr lang="en-US" sz="1050" dirty="0"/>
                          <a:t>APP</a:t>
                        </a:r>
                      </a:p>
                    </a:txBody>
                    <a:tcPr marL="0" marR="0" marT="0" marB="0" anchor="ctr">
                      <a:solidFill>
                        <a:srgbClr val="00B0F0"/>
                      </a:solidFill>
                    </a:tcPr>
                  </a:tc>
                  <a:extLst>
                    <a:ext uri="{0D108BD9-81ED-4DB2-BD59-A6C34878D82A}">
                      <a16:rowId xmlns:a16="http://schemas.microsoft.com/office/drawing/2014/main" val="2277911257"/>
                    </a:ext>
                  </a:extLst>
                </a:tr>
                <a:tr h="194865">
                  <a:tc>
                    <a:txBody>
                      <a:bodyPr/>
                      <a:lstStyle/>
                      <a:p>
                        <a:pPr algn="ctr"/>
                        <a:r>
                          <a:rPr lang="en-US" sz="1050" dirty="0"/>
                          <a:t>PDU layer</a:t>
                        </a:r>
                      </a:p>
                    </a:txBody>
                    <a:tcPr marL="0" marR="0" marT="0" marB="0" anchor="ctr">
                      <a:solidFill>
                        <a:srgbClr val="00B0F0"/>
                      </a:solidFill>
                    </a:tcPr>
                  </a:tc>
                  <a:extLst>
                    <a:ext uri="{0D108BD9-81ED-4DB2-BD59-A6C34878D82A}">
                      <a16:rowId xmlns:a16="http://schemas.microsoft.com/office/drawing/2014/main" val="3850587037"/>
                    </a:ext>
                  </a:extLst>
                </a:tr>
                <a:tr h="194865">
                  <a:tc>
                    <a:txBody>
                      <a:bodyPr/>
                      <a:lstStyle/>
                      <a:p>
                        <a:pPr algn="ctr"/>
                        <a:r>
                          <a:rPr lang="en-US" sz="1050" dirty="0"/>
                          <a:t>SDAP</a:t>
                        </a:r>
                      </a:p>
                    </a:txBody>
                    <a:tcPr marL="0" marR="0" marT="0" marB="0" anchor="ctr">
                      <a:solidFill>
                        <a:schemeClr val="accent2"/>
                      </a:solidFill>
                    </a:tcPr>
                  </a:tc>
                  <a:extLst>
                    <a:ext uri="{0D108BD9-81ED-4DB2-BD59-A6C34878D82A}">
                      <a16:rowId xmlns:a16="http://schemas.microsoft.com/office/drawing/2014/main" val="1269571746"/>
                    </a:ext>
                  </a:extLst>
                </a:tr>
                <a:tr h="194865">
                  <a:tc>
                    <a:txBody>
                      <a:bodyPr/>
                      <a:lstStyle/>
                      <a:p>
                        <a:pPr algn="ctr"/>
                        <a:r>
                          <a:rPr lang="en-US" sz="1050" dirty="0"/>
                          <a:t> PDCP</a:t>
                        </a:r>
                      </a:p>
                    </a:txBody>
                    <a:tcPr marL="0" marR="0" marT="0" marB="0" anchor="ctr">
                      <a:solidFill>
                        <a:srgbClr val="3FD5BA"/>
                      </a:solidFill>
                    </a:tcPr>
                  </a:tc>
                  <a:extLst>
                    <a:ext uri="{0D108BD9-81ED-4DB2-BD59-A6C34878D82A}">
                      <a16:rowId xmlns:a16="http://schemas.microsoft.com/office/drawing/2014/main" val="1774504932"/>
                    </a:ext>
                  </a:extLst>
                </a:tr>
                <a:tr h="194865">
                  <a:tc>
                    <a:txBody>
                      <a:bodyPr/>
                      <a:lstStyle/>
                      <a:p>
                        <a:pPr algn="ctr"/>
                        <a:r>
                          <a:rPr lang="en-US" sz="1050" dirty="0"/>
                          <a:t>RLC</a:t>
                        </a:r>
                      </a:p>
                    </a:txBody>
                    <a:tcPr marL="0" marR="0" marT="0" marB="0" anchor="ctr">
                      <a:solidFill>
                        <a:srgbClr val="3FD5BA"/>
                      </a:solidFill>
                    </a:tcPr>
                  </a:tc>
                  <a:extLst>
                    <a:ext uri="{0D108BD9-81ED-4DB2-BD59-A6C34878D82A}">
                      <a16:rowId xmlns:a16="http://schemas.microsoft.com/office/drawing/2014/main" val="3566579570"/>
                    </a:ext>
                  </a:extLst>
                </a:tr>
                <a:tr h="194865">
                  <a:tc>
                    <a:txBody>
                      <a:bodyPr/>
                      <a:lstStyle/>
                      <a:p>
                        <a:pPr algn="ctr"/>
                        <a:r>
                          <a:rPr lang="en-US" sz="1050"/>
                          <a:t> MAC</a:t>
                        </a:r>
                      </a:p>
                    </a:txBody>
                    <a:tcPr marL="0" marR="0" marT="0" marB="0" anchor="ctr">
                      <a:solidFill>
                        <a:schemeClr val="accent6">
                          <a:lumMod val="20000"/>
                          <a:lumOff val="80000"/>
                        </a:schemeClr>
                      </a:solidFill>
                    </a:tcPr>
                  </a:tc>
                  <a:extLst>
                    <a:ext uri="{0D108BD9-81ED-4DB2-BD59-A6C34878D82A}">
                      <a16:rowId xmlns:a16="http://schemas.microsoft.com/office/drawing/2014/main" val="1462421451"/>
                    </a:ext>
                  </a:extLst>
                </a:tr>
                <a:tr h="194865">
                  <a:tc>
                    <a:txBody>
                      <a:bodyPr/>
                      <a:lstStyle/>
                      <a:p>
                        <a:pPr algn="ctr"/>
                        <a:r>
                          <a:rPr lang="en-US" sz="1050" dirty="0"/>
                          <a:t>PHY</a:t>
                        </a:r>
                      </a:p>
                    </a:txBody>
                    <a:tcPr marL="0" marR="0" marT="0" marB="0" anchor="ctr">
                      <a:solidFill>
                        <a:schemeClr val="accent6">
                          <a:lumMod val="20000"/>
                          <a:lumOff val="80000"/>
                        </a:schemeClr>
                      </a:solidFill>
                    </a:tcPr>
                  </a:tc>
                  <a:extLst>
                    <a:ext uri="{0D108BD9-81ED-4DB2-BD59-A6C34878D82A}">
                      <a16:rowId xmlns:a16="http://schemas.microsoft.com/office/drawing/2014/main" val="3258131818"/>
                    </a:ext>
                  </a:extLst>
                </a:tr>
              </a:tbl>
            </a:graphicData>
          </a:graphic>
        </p:graphicFrame>
        <p:cxnSp>
          <p:nvCxnSpPr>
            <p:cNvPr id="153" name="Straight Arrow Connector 152">
              <a:extLst>
                <a:ext uri="{FF2B5EF4-FFF2-40B4-BE49-F238E27FC236}">
                  <a16:creationId xmlns:a16="http://schemas.microsoft.com/office/drawing/2014/main" id="{C57AC889-8F4E-5C5A-FFEC-298CD720C8AF}"/>
                </a:ext>
              </a:extLst>
            </p:cNvPr>
            <p:cNvCxnSpPr/>
            <p:nvPr/>
          </p:nvCxnSpPr>
          <p:spPr>
            <a:xfrm>
              <a:off x="8348906" y="5189146"/>
              <a:ext cx="45435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4" name="Straight Arrow Connector 153">
              <a:extLst>
                <a:ext uri="{FF2B5EF4-FFF2-40B4-BE49-F238E27FC236}">
                  <a16:creationId xmlns:a16="http://schemas.microsoft.com/office/drawing/2014/main" id="{ADC8B4FA-FCCA-E6A0-35F3-A0813E5CB33A}"/>
                </a:ext>
              </a:extLst>
            </p:cNvPr>
            <p:cNvCxnSpPr/>
            <p:nvPr/>
          </p:nvCxnSpPr>
          <p:spPr>
            <a:xfrm>
              <a:off x="8348906" y="5384977"/>
              <a:ext cx="45435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5" name="Straight Arrow Connector 154">
              <a:extLst>
                <a:ext uri="{FF2B5EF4-FFF2-40B4-BE49-F238E27FC236}">
                  <a16:creationId xmlns:a16="http://schemas.microsoft.com/office/drawing/2014/main" id="{E3D97554-DAB6-8469-F55A-77F84060BDEC}"/>
                </a:ext>
              </a:extLst>
            </p:cNvPr>
            <p:cNvCxnSpPr/>
            <p:nvPr/>
          </p:nvCxnSpPr>
          <p:spPr>
            <a:xfrm>
              <a:off x="8348906" y="5580808"/>
              <a:ext cx="45435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6" name="Straight Arrow Connector 155">
              <a:extLst>
                <a:ext uri="{FF2B5EF4-FFF2-40B4-BE49-F238E27FC236}">
                  <a16:creationId xmlns:a16="http://schemas.microsoft.com/office/drawing/2014/main" id="{5934C2B1-F50F-28BC-9DA4-D8B7BAEA8378}"/>
                </a:ext>
              </a:extLst>
            </p:cNvPr>
            <p:cNvCxnSpPr/>
            <p:nvPr/>
          </p:nvCxnSpPr>
          <p:spPr>
            <a:xfrm>
              <a:off x="8348906" y="5776639"/>
              <a:ext cx="45435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7" name="Straight Arrow Connector 156">
              <a:extLst>
                <a:ext uri="{FF2B5EF4-FFF2-40B4-BE49-F238E27FC236}">
                  <a16:creationId xmlns:a16="http://schemas.microsoft.com/office/drawing/2014/main" id="{C7726D12-99D5-6D0E-AC3E-387FD3445BD7}"/>
                </a:ext>
              </a:extLst>
            </p:cNvPr>
            <p:cNvCxnSpPr/>
            <p:nvPr/>
          </p:nvCxnSpPr>
          <p:spPr>
            <a:xfrm>
              <a:off x="8348906" y="5972470"/>
              <a:ext cx="45435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8" name="Straight Arrow Connector 157">
              <a:extLst>
                <a:ext uri="{FF2B5EF4-FFF2-40B4-BE49-F238E27FC236}">
                  <a16:creationId xmlns:a16="http://schemas.microsoft.com/office/drawing/2014/main" id="{7EA86F01-4D14-9811-923E-1389C256034D}"/>
                </a:ext>
              </a:extLst>
            </p:cNvPr>
            <p:cNvCxnSpPr/>
            <p:nvPr/>
          </p:nvCxnSpPr>
          <p:spPr>
            <a:xfrm>
              <a:off x="8348906" y="6168301"/>
              <a:ext cx="45435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aphicFrame>
          <p:nvGraphicFramePr>
            <p:cNvPr id="159" name="Table 57">
              <a:extLst>
                <a:ext uri="{FF2B5EF4-FFF2-40B4-BE49-F238E27FC236}">
                  <a16:creationId xmlns:a16="http://schemas.microsoft.com/office/drawing/2014/main" id="{57AEEC11-7D49-0618-5ED5-754D1DD69DB9}"/>
                </a:ext>
              </a:extLst>
            </p:cNvPr>
            <p:cNvGraphicFramePr>
              <a:graphicFrameLocks/>
            </p:cNvGraphicFramePr>
            <p:nvPr>
              <p:extLst>
                <p:ext uri="{D42A27DB-BD31-4B8C-83A1-F6EECF244321}">
                  <p14:modId xmlns:p14="http://schemas.microsoft.com/office/powerpoint/2010/main" val="1232954327"/>
                </p:ext>
              </p:extLst>
            </p:nvPr>
          </p:nvGraphicFramePr>
          <p:xfrm>
            <a:off x="8810985" y="4908128"/>
            <a:ext cx="647167" cy="1364055"/>
          </p:xfrm>
          <a:graphic>
            <a:graphicData uri="http://schemas.openxmlformats.org/drawingml/2006/table">
              <a:tbl>
                <a:tblPr firstRow="1" bandRow="1">
                  <a:tableStyleId>{5940675A-B579-460E-94D1-54222C63F5DA}</a:tableStyleId>
                </a:tblPr>
                <a:tblGrid>
                  <a:gridCol w="647167">
                    <a:extLst>
                      <a:ext uri="{9D8B030D-6E8A-4147-A177-3AD203B41FA5}">
                        <a16:colId xmlns:a16="http://schemas.microsoft.com/office/drawing/2014/main" val="338067388"/>
                      </a:ext>
                    </a:extLst>
                  </a:gridCol>
                </a:tblGrid>
                <a:tr h="194865">
                  <a:tc>
                    <a:txBody>
                      <a:bodyPr/>
                      <a:lstStyle/>
                      <a:p>
                        <a:pPr algn="ctr"/>
                        <a:r>
                          <a:rPr lang="en-US" sz="1050"/>
                          <a:t>APP</a:t>
                        </a:r>
                      </a:p>
                    </a:txBody>
                    <a:tcPr marL="0" marR="0" marT="0" marB="0" anchor="ctr">
                      <a:solidFill>
                        <a:srgbClr val="00B0F0"/>
                      </a:solidFill>
                    </a:tcPr>
                  </a:tc>
                  <a:extLst>
                    <a:ext uri="{0D108BD9-81ED-4DB2-BD59-A6C34878D82A}">
                      <a16:rowId xmlns:a16="http://schemas.microsoft.com/office/drawing/2014/main" val="2277911257"/>
                    </a:ext>
                  </a:extLst>
                </a:tr>
                <a:tr h="194865">
                  <a:tc>
                    <a:txBody>
                      <a:bodyPr/>
                      <a:lstStyle/>
                      <a:p>
                        <a:pPr algn="ctr"/>
                        <a:r>
                          <a:rPr lang="en-US" sz="1050" dirty="0"/>
                          <a:t>PDU layer</a:t>
                        </a:r>
                      </a:p>
                    </a:txBody>
                    <a:tcPr marL="0" marR="0" marT="0" marB="0" anchor="ctr">
                      <a:solidFill>
                        <a:srgbClr val="00B0F0"/>
                      </a:solidFill>
                    </a:tcPr>
                  </a:tc>
                  <a:extLst>
                    <a:ext uri="{0D108BD9-81ED-4DB2-BD59-A6C34878D82A}">
                      <a16:rowId xmlns:a16="http://schemas.microsoft.com/office/drawing/2014/main" val="3850587037"/>
                    </a:ext>
                  </a:extLst>
                </a:tr>
                <a:tr h="194865">
                  <a:tc>
                    <a:txBody>
                      <a:bodyPr/>
                      <a:lstStyle/>
                      <a:p>
                        <a:pPr algn="ctr"/>
                        <a:r>
                          <a:rPr lang="en-US" sz="1050" dirty="0"/>
                          <a:t>SDAP</a:t>
                        </a:r>
                      </a:p>
                    </a:txBody>
                    <a:tcPr marL="0" marR="0" marT="0" marB="0" anchor="ctr">
                      <a:solidFill>
                        <a:schemeClr val="accent2"/>
                      </a:solidFill>
                    </a:tcPr>
                  </a:tc>
                  <a:extLst>
                    <a:ext uri="{0D108BD9-81ED-4DB2-BD59-A6C34878D82A}">
                      <a16:rowId xmlns:a16="http://schemas.microsoft.com/office/drawing/2014/main" val="1269571746"/>
                    </a:ext>
                  </a:extLst>
                </a:tr>
                <a:tr h="194865">
                  <a:tc>
                    <a:txBody>
                      <a:bodyPr/>
                      <a:lstStyle/>
                      <a:p>
                        <a:pPr algn="ctr"/>
                        <a:r>
                          <a:rPr lang="en-US" sz="1050" dirty="0"/>
                          <a:t> PDCP</a:t>
                        </a:r>
                      </a:p>
                    </a:txBody>
                    <a:tcPr marL="0" marR="0" marT="0" marB="0" anchor="ctr">
                      <a:solidFill>
                        <a:srgbClr val="3FD5BA"/>
                      </a:solidFill>
                    </a:tcPr>
                  </a:tc>
                  <a:extLst>
                    <a:ext uri="{0D108BD9-81ED-4DB2-BD59-A6C34878D82A}">
                      <a16:rowId xmlns:a16="http://schemas.microsoft.com/office/drawing/2014/main" val="1774504932"/>
                    </a:ext>
                  </a:extLst>
                </a:tr>
                <a:tr h="194865">
                  <a:tc>
                    <a:txBody>
                      <a:bodyPr/>
                      <a:lstStyle/>
                      <a:p>
                        <a:pPr algn="ctr"/>
                        <a:r>
                          <a:rPr lang="en-US" sz="1050" dirty="0"/>
                          <a:t>RLC</a:t>
                        </a:r>
                      </a:p>
                    </a:txBody>
                    <a:tcPr marL="0" marR="0" marT="0" marB="0" anchor="ctr">
                      <a:solidFill>
                        <a:srgbClr val="3FD5BA"/>
                      </a:solidFill>
                    </a:tcPr>
                  </a:tc>
                  <a:extLst>
                    <a:ext uri="{0D108BD9-81ED-4DB2-BD59-A6C34878D82A}">
                      <a16:rowId xmlns:a16="http://schemas.microsoft.com/office/drawing/2014/main" val="3566579570"/>
                    </a:ext>
                  </a:extLst>
                </a:tr>
                <a:tr h="194865">
                  <a:tc>
                    <a:txBody>
                      <a:bodyPr/>
                      <a:lstStyle/>
                      <a:p>
                        <a:pPr algn="ctr"/>
                        <a:r>
                          <a:rPr lang="en-US" sz="1050"/>
                          <a:t> MAC</a:t>
                        </a:r>
                      </a:p>
                    </a:txBody>
                    <a:tcPr marL="0" marR="0" marT="0" marB="0" anchor="ctr">
                      <a:solidFill>
                        <a:schemeClr val="accent6">
                          <a:lumMod val="20000"/>
                          <a:lumOff val="80000"/>
                        </a:schemeClr>
                      </a:solidFill>
                    </a:tcPr>
                  </a:tc>
                  <a:extLst>
                    <a:ext uri="{0D108BD9-81ED-4DB2-BD59-A6C34878D82A}">
                      <a16:rowId xmlns:a16="http://schemas.microsoft.com/office/drawing/2014/main" val="1462421451"/>
                    </a:ext>
                  </a:extLst>
                </a:tr>
                <a:tr h="194865">
                  <a:tc>
                    <a:txBody>
                      <a:bodyPr/>
                      <a:lstStyle/>
                      <a:p>
                        <a:pPr algn="ctr"/>
                        <a:r>
                          <a:rPr lang="en-US" sz="1050" dirty="0"/>
                          <a:t>PHY</a:t>
                        </a:r>
                      </a:p>
                    </a:txBody>
                    <a:tcPr marL="0" marR="0" marT="0" marB="0" anchor="ctr">
                      <a:solidFill>
                        <a:schemeClr val="accent6">
                          <a:lumMod val="20000"/>
                          <a:lumOff val="80000"/>
                        </a:schemeClr>
                      </a:solidFill>
                    </a:tcPr>
                  </a:tc>
                  <a:extLst>
                    <a:ext uri="{0D108BD9-81ED-4DB2-BD59-A6C34878D82A}">
                      <a16:rowId xmlns:a16="http://schemas.microsoft.com/office/drawing/2014/main" val="3258131818"/>
                    </a:ext>
                  </a:extLst>
                </a:tr>
              </a:tbl>
            </a:graphicData>
          </a:graphic>
        </p:graphicFrame>
        <p:cxnSp>
          <p:nvCxnSpPr>
            <p:cNvPr id="160" name="Straight Arrow Connector 159">
              <a:extLst>
                <a:ext uri="{FF2B5EF4-FFF2-40B4-BE49-F238E27FC236}">
                  <a16:creationId xmlns:a16="http://schemas.microsoft.com/office/drawing/2014/main" id="{122B8C19-BA71-DCE3-402D-DD53C7200471}"/>
                </a:ext>
              </a:extLst>
            </p:cNvPr>
            <p:cNvCxnSpPr/>
            <p:nvPr/>
          </p:nvCxnSpPr>
          <p:spPr>
            <a:xfrm>
              <a:off x="8344152" y="5015415"/>
              <a:ext cx="45435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1" name="Oval 160">
              <a:extLst>
                <a:ext uri="{FF2B5EF4-FFF2-40B4-BE49-F238E27FC236}">
                  <a16:creationId xmlns:a16="http://schemas.microsoft.com/office/drawing/2014/main" id="{E5866A42-BFFD-EE23-AB48-4866BED16567}"/>
                </a:ext>
              </a:extLst>
            </p:cNvPr>
            <p:cNvSpPr/>
            <p:nvPr/>
          </p:nvSpPr>
          <p:spPr>
            <a:xfrm>
              <a:off x="7578082" y="1964582"/>
              <a:ext cx="2008485" cy="577536"/>
            </a:xfrm>
            <a:prstGeom prst="ellipse">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2" name="Picture 161">
              <a:extLst>
                <a:ext uri="{FF2B5EF4-FFF2-40B4-BE49-F238E27FC236}">
                  <a16:creationId xmlns:a16="http://schemas.microsoft.com/office/drawing/2014/main" id="{A9AAE9A7-AE27-4320-B885-0CFFEA439178}"/>
                </a:ext>
              </a:extLst>
            </p:cNvPr>
            <p:cNvPicPr>
              <a:picLocks noChangeAspect="1"/>
            </p:cNvPicPr>
            <p:nvPr/>
          </p:nvPicPr>
          <p:blipFill>
            <a:blip r:embed="rId2">
              <a:biLevel thresh="50000"/>
            </a:blip>
            <a:stretch>
              <a:fillRect/>
            </a:stretch>
          </p:blipFill>
          <p:spPr>
            <a:xfrm>
              <a:off x="9335290" y="1900378"/>
              <a:ext cx="480737" cy="498827"/>
            </a:xfrm>
            <a:prstGeom prst="rect">
              <a:avLst/>
            </a:prstGeom>
          </p:spPr>
        </p:pic>
        <p:sp>
          <p:nvSpPr>
            <p:cNvPr id="163" name="TextBox 162">
              <a:extLst>
                <a:ext uri="{FF2B5EF4-FFF2-40B4-BE49-F238E27FC236}">
                  <a16:creationId xmlns:a16="http://schemas.microsoft.com/office/drawing/2014/main" id="{AAC5122F-F1BE-9718-B380-222BEE550BC4}"/>
                </a:ext>
              </a:extLst>
            </p:cNvPr>
            <p:cNvSpPr txBox="1"/>
            <p:nvPr/>
          </p:nvSpPr>
          <p:spPr>
            <a:xfrm>
              <a:off x="9380754" y="2353697"/>
              <a:ext cx="335028" cy="182038"/>
            </a:xfrm>
            <a:prstGeom prst="rect">
              <a:avLst/>
            </a:prstGeom>
            <a:noFill/>
          </p:spPr>
          <p:txBody>
            <a:bodyPr wrap="none" lIns="0" tIns="0" rIns="0" bIns="0" rtlCol="0" anchor="ctr" anchorCtr="0">
              <a:spAutoFit/>
            </a:bodyPr>
            <a:lstStyle>
              <a:defPPr>
                <a:defRPr lang="en-US"/>
              </a:defPPr>
              <a:lvl1pPr marR="0" lvl="0" indent="0" algn="ctr" defTabSz="457200" fontAlgn="auto">
                <a:lnSpc>
                  <a:spcPts val="1400"/>
                </a:lnSpc>
                <a:spcBef>
                  <a:spcPts val="0"/>
                </a:spcBef>
                <a:spcAft>
                  <a:spcPts val="0"/>
                </a:spcAft>
                <a:buClrTx/>
                <a:buSzTx/>
                <a:buFontTx/>
                <a:buNone/>
                <a:tabLst/>
                <a:defRPr kumimoji="0" sz="1400" b="0" i="0" u="none" strike="noStrike" kern="0" cap="none" spc="0" normalizeH="0" baseline="0">
                  <a:ln>
                    <a:noFill/>
                  </a:ln>
                  <a:solidFill>
                    <a:schemeClr val="bg1">
                      <a:lumMod val="65000"/>
                    </a:schemeClr>
                  </a:solidFill>
                  <a:effectLst/>
                  <a:uLnTx/>
                  <a:uFillTx/>
                </a:defRPr>
              </a:lvl1pPr>
            </a:lstStyle>
            <a:p>
              <a:r>
                <a:rPr lang="en-US" dirty="0">
                  <a:solidFill>
                    <a:schemeClr val="tx1"/>
                  </a:solidFill>
                </a:rPr>
                <a:t>UE 2</a:t>
              </a:r>
            </a:p>
          </p:txBody>
        </p:sp>
        <p:pic>
          <p:nvPicPr>
            <p:cNvPr id="164" name="Picture 163">
              <a:extLst>
                <a:ext uri="{FF2B5EF4-FFF2-40B4-BE49-F238E27FC236}">
                  <a16:creationId xmlns:a16="http://schemas.microsoft.com/office/drawing/2014/main" id="{328BD158-BA23-9954-D448-D06DC093A3B6}"/>
                </a:ext>
              </a:extLst>
            </p:cNvPr>
            <p:cNvPicPr>
              <a:picLocks noChangeAspect="1"/>
            </p:cNvPicPr>
            <p:nvPr/>
          </p:nvPicPr>
          <p:blipFill>
            <a:blip r:embed="rId2">
              <a:biLevel thresh="50000"/>
            </a:blip>
            <a:stretch>
              <a:fillRect/>
            </a:stretch>
          </p:blipFill>
          <p:spPr>
            <a:xfrm>
              <a:off x="7430290" y="1900378"/>
              <a:ext cx="480737" cy="480737"/>
            </a:xfrm>
            <a:prstGeom prst="rect">
              <a:avLst/>
            </a:prstGeom>
          </p:spPr>
        </p:pic>
        <p:sp>
          <p:nvSpPr>
            <p:cNvPr id="165" name="TextBox 164">
              <a:extLst>
                <a:ext uri="{FF2B5EF4-FFF2-40B4-BE49-F238E27FC236}">
                  <a16:creationId xmlns:a16="http://schemas.microsoft.com/office/drawing/2014/main" id="{3E30A7D6-B76A-F0F9-34DD-5D6F320CD6EE}"/>
                </a:ext>
              </a:extLst>
            </p:cNvPr>
            <p:cNvSpPr txBox="1"/>
            <p:nvPr/>
          </p:nvSpPr>
          <p:spPr>
            <a:xfrm>
              <a:off x="7473699" y="2376415"/>
              <a:ext cx="375103" cy="182038"/>
            </a:xfrm>
            <a:prstGeom prst="rect">
              <a:avLst/>
            </a:prstGeom>
            <a:noFill/>
          </p:spPr>
          <p:txBody>
            <a:bodyPr wrap="none" lIns="0" tIns="0" rIns="0" bIns="0" rtlCol="0" anchor="ctr" anchorCtr="0">
              <a:spAutoFit/>
            </a:bodyPr>
            <a:lstStyle/>
            <a:p>
              <a:pPr marL="0" marR="0" lvl="0" indent="0" algn="ctr" defTabSz="457200" eaLnBrk="1" fontAlgn="auto" latinLnBrk="0" hangingPunct="1">
                <a:lnSpc>
                  <a:spcPts val="1400"/>
                </a:lnSpc>
                <a:spcBef>
                  <a:spcPts val="0"/>
                </a:spcBef>
                <a:spcAft>
                  <a:spcPts val="0"/>
                </a:spcAft>
                <a:buClrTx/>
                <a:buSzTx/>
                <a:buFontTx/>
                <a:buNone/>
                <a:tabLst/>
                <a:defRPr/>
              </a:pPr>
              <a:r>
                <a:rPr kumimoji="0" lang="en-US" sz="1400" b="0" i="0" u="none" strike="noStrike" kern="0" cap="none" spc="0" normalizeH="0" baseline="0" noProof="0" dirty="0">
                  <a:ln>
                    <a:noFill/>
                  </a:ln>
                  <a:effectLst/>
                  <a:uLnTx/>
                  <a:uFillTx/>
                </a:rPr>
                <a:t>UE 1 </a:t>
              </a:r>
            </a:p>
          </p:txBody>
        </p:sp>
        <p:sp>
          <p:nvSpPr>
            <p:cNvPr id="166" name="TextBox 165">
              <a:extLst>
                <a:ext uri="{FF2B5EF4-FFF2-40B4-BE49-F238E27FC236}">
                  <a16:creationId xmlns:a16="http://schemas.microsoft.com/office/drawing/2014/main" id="{12819BF8-A56C-2A3E-A00E-8C1E959CB9B0}"/>
                </a:ext>
              </a:extLst>
            </p:cNvPr>
            <p:cNvSpPr txBox="1"/>
            <p:nvPr/>
          </p:nvSpPr>
          <p:spPr>
            <a:xfrm>
              <a:off x="8451529" y="1725464"/>
              <a:ext cx="309392" cy="179536"/>
            </a:xfrm>
            <a:prstGeom prst="rect">
              <a:avLst/>
            </a:prstGeom>
            <a:solidFill>
              <a:schemeClr val="bg1"/>
            </a:solidFill>
          </p:spPr>
          <p:txBody>
            <a:bodyPr wrap="square" lIns="0" tIns="0" rIns="0" bIns="0" rtlCol="0">
              <a:spAutoFit/>
            </a:bodyPr>
            <a:lstStyle/>
            <a:p>
              <a:pPr marL="0" marR="0" lvl="0" indent="0" defTabSz="457200" eaLnBrk="1" fontAlgn="auto" latinLnBrk="0" hangingPunct="1">
                <a:lnSpc>
                  <a:spcPts val="14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accent6"/>
                  </a:solidFill>
                  <a:effectLst/>
                  <a:uLnTx/>
                  <a:uFillTx/>
                </a:rPr>
                <a:t>PC5</a:t>
              </a:r>
            </a:p>
          </p:txBody>
        </p:sp>
        <p:sp>
          <p:nvSpPr>
            <p:cNvPr id="167" name="TextBox 166">
              <a:extLst>
                <a:ext uri="{FF2B5EF4-FFF2-40B4-BE49-F238E27FC236}">
                  <a16:creationId xmlns:a16="http://schemas.microsoft.com/office/drawing/2014/main" id="{29D8302A-0F16-3471-732E-DB04F79E7856}"/>
                </a:ext>
              </a:extLst>
            </p:cNvPr>
            <p:cNvSpPr txBox="1"/>
            <p:nvPr/>
          </p:nvSpPr>
          <p:spPr>
            <a:xfrm>
              <a:off x="8451529" y="2622664"/>
              <a:ext cx="309392" cy="179536"/>
            </a:xfrm>
            <a:prstGeom prst="rect">
              <a:avLst/>
            </a:prstGeom>
            <a:solidFill>
              <a:schemeClr val="bg1"/>
            </a:solidFill>
          </p:spPr>
          <p:txBody>
            <a:bodyPr wrap="square" lIns="0" tIns="0" rIns="0" bIns="0" rtlCol="0">
              <a:spAutoFit/>
            </a:bodyPr>
            <a:lstStyle/>
            <a:p>
              <a:pPr marL="0" marR="0" lvl="0" indent="0" defTabSz="457200" eaLnBrk="1" fontAlgn="auto" latinLnBrk="0" hangingPunct="1">
                <a:lnSpc>
                  <a:spcPts val="1400"/>
                </a:lnSpc>
                <a:spcBef>
                  <a:spcPts val="0"/>
                </a:spcBef>
                <a:spcAft>
                  <a:spcPts val="0"/>
                </a:spcAft>
                <a:buClrTx/>
                <a:buSzTx/>
                <a:buFontTx/>
                <a:buNone/>
                <a:tabLst/>
                <a:defRPr/>
              </a:pPr>
              <a:r>
                <a:rPr kumimoji="0" lang="en-US" sz="1200" b="1" i="0" u="none" strike="noStrike" kern="0" cap="none" spc="0" normalizeH="0" baseline="0" noProof="0">
                  <a:ln>
                    <a:noFill/>
                  </a:ln>
                  <a:solidFill>
                    <a:schemeClr val="accent6"/>
                  </a:solidFill>
                  <a:effectLst/>
                  <a:uLnTx/>
                  <a:uFillTx/>
                </a:rPr>
                <a:t>PC5</a:t>
              </a:r>
            </a:p>
          </p:txBody>
        </p:sp>
        <p:sp>
          <p:nvSpPr>
            <p:cNvPr id="168" name="TextBox 167">
              <a:extLst>
                <a:ext uri="{FF2B5EF4-FFF2-40B4-BE49-F238E27FC236}">
                  <a16:creationId xmlns:a16="http://schemas.microsoft.com/office/drawing/2014/main" id="{524729E7-002B-53FB-909A-6C6FA12DB05C}"/>
                </a:ext>
              </a:extLst>
            </p:cNvPr>
            <p:cNvSpPr txBox="1"/>
            <p:nvPr/>
          </p:nvSpPr>
          <p:spPr>
            <a:xfrm>
              <a:off x="8509800" y="2079163"/>
              <a:ext cx="137858" cy="179536"/>
            </a:xfrm>
            <a:prstGeom prst="rect">
              <a:avLst/>
            </a:prstGeom>
            <a:noFill/>
          </p:spPr>
          <p:txBody>
            <a:bodyPr wrap="none" lIns="0" tIns="0" rIns="0" bIns="0" rtlCol="0">
              <a:spAutoFit/>
            </a:bodyPr>
            <a:lstStyle/>
            <a:p>
              <a:pPr marL="0" marR="0" lvl="0" indent="0" defTabSz="457200" eaLnBrk="1" fontAlgn="auto" latinLnBrk="0" hangingPunct="1">
                <a:lnSpc>
                  <a:spcPts val="14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rPr>
                <a:t>SL</a:t>
              </a:r>
            </a:p>
          </p:txBody>
        </p:sp>
        <p:cxnSp>
          <p:nvCxnSpPr>
            <p:cNvPr id="169" name="Straight Arrow Connector 168">
              <a:extLst>
                <a:ext uri="{FF2B5EF4-FFF2-40B4-BE49-F238E27FC236}">
                  <a16:creationId xmlns:a16="http://schemas.microsoft.com/office/drawing/2014/main" id="{758E38ED-8AB6-9A5F-4E6E-F12A91141C34}"/>
                </a:ext>
              </a:extLst>
            </p:cNvPr>
            <p:cNvCxnSpPr>
              <a:cxnSpLocks/>
            </p:cNvCxnSpPr>
            <p:nvPr/>
          </p:nvCxnSpPr>
          <p:spPr>
            <a:xfrm>
              <a:off x="7709460" y="2253350"/>
              <a:ext cx="1748692" cy="0"/>
            </a:xfrm>
            <a:prstGeom prst="straightConnector1">
              <a:avLst/>
            </a:prstGeom>
            <a:noFill/>
            <a:ln w="38100" cap="flat" cmpd="sng" algn="ctr">
              <a:solidFill>
                <a:schemeClr val="accent6"/>
              </a:solidFill>
              <a:prstDash val="solid"/>
              <a:miter lim="800000"/>
              <a:headEnd type="triangle"/>
              <a:tailEnd type="triangle"/>
            </a:ln>
            <a:effectLst/>
          </p:spPr>
        </p:cxnSp>
        <p:graphicFrame>
          <p:nvGraphicFramePr>
            <p:cNvPr id="170" name="Table 57">
              <a:extLst>
                <a:ext uri="{FF2B5EF4-FFF2-40B4-BE49-F238E27FC236}">
                  <a16:creationId xmlns:a16="http://schemas.microsoft.com/office/drawing/2014/main" id="{978134D9-781E-38CA-DF0E-DA0B9F0C1E97}"/>
                </a:ext>
              </a:extLst>
            </p:cNvPr>
            <p:cNvGraphicFramePr>
              <a:graphicFrameLocks/>
            </p:cNvGraphicFramePr>
            <p:nvPr>
              <p:extLst>
                <p:ext uri="{D42A27DB-BD31-4B8C-83A1-F6EECF244321}">
                  <p14:modId xmlns:p14="http://schemas.microsoft.com/office/powerpoint/2010/main" val="42815079"/>
                </p:ext>
              </p:extLst>
            </p:nvPr>
          </p:nvGraphicFramePr>
          <p:xfrm>
            <a:off x="7712805" y="2926263"/>
            <a:ext cx="647167" cy="584595"/>
          </p:xfrm>
          <a:graphic>
            <a:graphicData uri="http://schemas.openxmlformats.org/drawingml/2006/table">
              <a:tbl>
                <a:tblPr firstRow="1" bandRow="1">
                  <a:tableStyleId>{5940675A-B579-460E-94D1-54222C63F5DA}</a:tableStyleId>
                </a:tblPr>
                <a:tblGrid>
                  <a:gridCol w="647167">
                    <a:extLst>
                      <a:ext uri="{9D8B030D-6E8A-4147-A177-3AD203B41FA5}">
                        <a16:colId xmlns:a16="http://schemas.microsoft.com/office/drawing/2014/main" val="338067388"/>
                      </a:ext>
                    </a:extLst>
                  </a:gridCol>
                </a:tblGrid>
                <a:tr h="194865">
                  <a:tc>
                    <a:txBody>
                      <a:bodyPr/>
                      <a:lstStyle/>
                      <a:p>
                        <a:pPr algn="ctr"/>
                        <a:r>
                          <a:rPr lang="en-US" sz="1050" dirty="0"/>
                          <a:t>ProSe</a:t>
                        </a:r>
                      </a:p>
                    </a:txBody>
                    <a:tcPr marL="0" marR="0" marT="0" marB="0" anchor="ctr">
                      <a:solidFill>
                        <a:srgbClr val="C59EE2"/>
                      </a:solidFill>
                    </a:tcPr>
                  </a:tc>
                  <a:extLst>
                    <a:ext uri="{0D108BD9-81ED-4DB2-BD59-A6C34878D82A}">
                      <a16:rowId xmlns:a16="http://schemas.microsoft.com/office/drawing/2014/main" val="3850587037"/>
                    </a:ext>
                  </a:extLst>
                </a:tr>
                <a:tr h="194865">
                  <a:tc>
                    <a:txBody>
                      <a:bodyPr/>
                      <a:lstStyle/>
                      <a:p>
                        <a:pPr algn="ctr"/>
                        <a:r>
                          <a:rPr lang="en-US" sz="1050" dirty="0"/>
                          <a:t>NAS</a:t>
                        </a:r>
                      </a:p>
                    </a:txBody>
                    <a:tcPr marL="0" marR="0" marT="0" marB="0" anchor="ctr">
                      <a:solidFill>
                        <a:srgbClr val="3FD5BA"/>
                      </a:solidFill>
                    </a:tcPr>
                  </a:tc>
                  <a:extLst>
                    <a:ext uri="{0D108BD9-81ED-4DB2-BD59-A6C34878D82A}">
                      <a16:rowId xmlns:a16="http://schemas.microsoft.com/office/drawing/2014/main" val="1269571746"/>
                    </a:ext>
                  </a:extLst>
                </a:tr>
                <a:tr h="194865">
                  <a:tc>
                    <a:txBody>
                      <a:bodyPr/>
                      <a:lstStyle/>
                      <a:p>
                        <a:pPr algn="ctr"/>
                        <a:r>
                          <a:rPr lang="en-US" sz="1050" dirty="0"/>
                          <a:t> RRC</a:t>
                        </a:r>
                      </a:p>
                    </a:txBody>
                    <a:tcPr marL="0" marR="0" marT="0" marB="0" anchor="ctr">
                      <a:solidFill>
                        <a:srgbClr val="3FD5BA"/>
                      </a:solidFill>
                    </a:tcPr>
                  </a:tc>
                  <a:extLst>
                    <a:ext uri="{0D108BD9-81ED-4DB2-BD59-A6C34878D82A}">
                      <a16:rowId xmlns:a16="http://schemas.microsoft.com/office/drawing/2014/main" val="1774504932"/>
                    </a:ext>
                  </a:extLst>
                </a:tr>
              </a:tbl>
            </a:graphicData>
          </a:graphic>
        </p:graphicFrame>
        <p:graphicFrame>
          <p:nvGraphicFramePr>
            <p:cNvPr id="171" name="Table 57">
              <a:extLst>
                <a:ext uri="{FF2B5EF4-FFF2-40B4-BE49-F238E27FC236}">
                  <a16:creationId xmlns:a16="http://schemas.microsoft.com/office/drawing/2014/main" id="{2ACF56D4-01FE-75DE-CA49-4B3D42FB78DE}"/>
                </a:ext>
              </a:extLst>
            </p:cNvPr>
            <p:cNvGraphicFramePr>
              <a:graphicFrameLocks/>
            </p:cNvGraphicFramePr>
            <p:nvPr>
              <p:extLst>
                <p:ext uri="{D42A27DB-BD31-4B8C-83A1-F6EECF244321}">
                  <p14:modId xmlns:p14="http://schemas.microsoft.com/office/powerpoint/2010/main" val="634231253"/>
                </p:ext>
              </p:extLst>
            </p:nvPr>
          </p:nvGraphicFramePr>
          <p:xfrm>
            <a:off x="8814330" y="2926262"/>
            <a:ext cx="647167" cy="584595"/>
          </p:xfrm>
          <a:graphic>
            <a:graphicData uri="http://schemas.openxmlformats.org/drawingml/2006/table">
              <a:tbl>
                <a:tblPr firstRow="1" bandRow="1">
                  <a:tableStyleId>{5940675A-B579-460E-94D1-54222C63F5DA}</a:tableStyleId>
                </a:tblPr>
                <a:tblGrid>
                  <a:gridCol w="647167">
                    <a:extLst>
                      <a:ext uri="{9D8B030D-6E8A-4147-A177-3AD203B41FA5}">
                        <a16:colId xmlns:a16="http://schemas.microsoft.com/office/drawing/2014/main" val="338067388"/>
                      </a:ext>
                    </a:extLst>
                  </a:gridCol>
                </a:tblGrid>
                <a:tr h="194865">
                  <a:tc>
                    <a:txBody>
                      <a:bodyPr/>
                      <a:lstStyle/>
                      <a:p>
                        <a:pPr algn="ctr"/>
                        <a:r>
                          <a:rPr lang="en-US" sz="1050" dirty="0"/>
                          <a:t>ProSe</a:t>
                        </a:r>
                      </a:p>
                    </a:txBody>
                    <a:tcPr marL="0" marR="0" marT="0" marB="0" anchor="ctr">
                      <a:solidFill>
                        <a:srgbClr val="C59EE2"/>
                      </a:solidFill>
                    </a:tcPr>
                  </a:tc>
                  <a:extLst>
                    <a:ext uri="{0D108BD9-81ED-4DB2-BD59-A6C34878D82A}">
                      <a16:rowId xmlns:a16="http://schemas.microsoft.com/office/drawing/2014/main" val="3850587037"/>
                    </a:ext>
                  </a:extLst>
                </a:tr>
                <a:tr h="194865">
                  <a:tc>
                    <a:txBody>
                      <a:bodyPr/>
                      <a:lstStyle/>
                      <a:p>
                        <a:pPr algn="ctr"/>
                        <a:r>
                          <a:rPr lang="en-US" sz="1050" dirty="0"/>
                          <a:t>NAS</a:t>
                        </a:r>
                      </a:p>
                    </a:txBody>
                    <a:tcPr marL="0" marR="0" marT="0" marB="0" anchor="ctr">
                      <a:solidFill>
                        <a:srgbClr val="3FD5BA"/>
                      </a:solidFill>
                    </a:tcPr>
                  </a:tc>
                  <a:extLst>
                    <a:ext uri="{0D108BD9-81ED-4DB2-BD59-A6C34878D82A}">
                      <a16:rowId xmlns:a16="http://schemas.microsoft.com/office/drawing/2014/main" val="1269571746"/>
                    </a:ext>
                  </a:extLst>
                </a:tr>
                <a:tr h="194865">
                  <a:tc>
                    <a:txBody>
                      <a:bodyPr/>
                      <a:lstStyle/>
                      <a:p>
                        <a:pPr algn="ctr"/>
                        <a:r>
                          <a:rPr lang="en-US" sz="1050" dirty="0"/>
                          <a:t> RRC</a:t>
                        </a:r>
                      </a:p>
                    </a:txBody>
                    <a:tcPr marL="0" marR="0" marT="0" marB="0" anchor="ctr">
                      <a:solidFill>
                        <a:srgbClr val="3FD5BA"/>
                      </a:solidFill>
                    </a:tcPr>
                  </a:tc>
                  <a:extLst>
                    <a:ext uri="{0D108BD9-81ED-4DB2-BD59-A6C34878D82A}">
                      <a16:rowId xmlns:a16="http://schemas.microsoft.com/office/drawing/2014/main" val="1774504932"/>
                    </a:ext>
                  </a:extLst>
                </a:tr>
              </a:tbl>
            </a:graphicData>
          </a:graphic>
        </p:graphicFrame>
        <p:sp>
          <p:nvSpPr>
            <p:cNvPr id="172" name="TextBox 171">
              <a:extLst>
                <a:ext uri="{FF2B5EF4-FFF2-40B4-BE49-F238E27FC236}">
                  <a16:creationId xmlns:a16="http://schemas.microsoft.com/office/drawing/2014/main" id="{959C2235-AA98-F951-B98B-532E690E23FC}"/>
                </a:ext>
              </a:extLst>
            </p:cNvPr>
            <p:cNvSpPr txBox="1"/>
            <p:nvPr/>
          </p:nvSpPr>
          <p:spPr>
            <a:xfrm>
              <a:off x="7775053" y="4681023"/>
              <a:ext cx="483146" cy="276999"/>
            </a:xfrm>
            <a:prstGeom prst="rect">
              <a:avLst/>
            </a:prstGeom>
            <a:noFill/>
          </p:spPr>
          <p:txBody>
            <a:bodyPr wrap="none" rtlCol="0">
              <a:spAutoFit/>
            </a:bodyPr>
            <a:lstStyle/>
            <a:p>
              <a:pPr algn="l"/>
              <a:r>
                <a:rPr lang="en-US" sz="1200" b="1" dirty="0"/>
                <a:t>Data</a:t>
              </a:r>
            </a:p>
          </p:txBody>
        </p:sp>
        <p:sp>
          <p:nvSpPr>
            <p:cNvPr id="173" name="TextBox 172">
              <a:extLst>
                <a:ext uri="{FF2B5EF4-FFF2-40B4-BE49-F238E27FC236}">
                  <a16:creationId xmlns:a16="http://schemas.microsoft.com/office/drawing/2014/main" id="{5989A716-C9F8-97F0-802A-BED772B54BEB}"/>
                </a:ext>
              </a:extLst>
            </p:cNvPr>
            <p:cNvSpPr txBox="1"/>
            <p:nvPr/>
          </p:nvSpPr>
          <p:spPr>
            <a:xfrm>
              <a:off x="8891371" y="4679506"/>
              <a:ext cx="483146" cy="276999"/>
            </a:xfrm>
            <a:prstGeom prst="rect">
              <a:avLst/>
            </a:prstGeom>
            <a:noFill/>
          </p:spPr>
          <p:txBody>
            <a:bodyPr wrap="none" rtlCol="0">
              <a:spAutoFit/>
            </a:bodyPr>
            <a:lstStyle/>
            <a:p>
              <a:pPr algn="l"/>
              <a:r>
                <a:rPr lang="en-US" sz="1200" b="1" dirty="0"/>
                <a:t>Data</a:t>
              </a:r>
            </a:p>
          </p:txBody>
        </p:sp>
        <p:sp>
          <p:nvSpPr>
            <p:cNvPr id="174" name="TextBox 173">
              <a:extLst>
                <a:ext uri="{FF2B5EF4-FFF2-40B4-BE49-F238E27FC236}">
                  <a16:creationId xmlns:a16="http://schemas.microsoft.com/office/drawing/2014/main" id="{0F0A6086-4179-8836-C666-8636FCEDBECD}"/>
                </a:ext>
              </a:extLst>
            </p:cNvPr>
            <p:cNvSpPr txBox="1"/>
            <p:nvPr/>
          </p:nvSpPr>
          <p:spPr>
            <a:xfrm>
              <a:off x="7703111" y="2700381"/>
              <a:ext cx="659091" cy="276999"/>
            </a:xfrm>
            <a:prstGeom prst="rect">
              <a:avLst/>
            </a:prstGeom>
            <a:noFill/>
          </p:spPr>
          <p:txBody>
            <a:bodyPr wrap="none" rtlCol="0">
              <a:spAutoFit/>
            </a:bodyPr>
            <a:lstStyle/>
            <a:p>
              <a:pPr algn="l"/>
              <a:r>
                <a:rPr lang="en-US" sz="1200" b="1" dirty="0"/>
                <a:t>Control</a:t>
              </a:r>
            </a:p>
          </p:txBody>
        </p:sp>
        <p:sp>
          <p:nvSpPr>
            <p:cNvPr id="175" name="TextBox 174">
              <a:extLst>
                <a:ext uri="{FF2B5EF4-FFF2-40B4-BE49-F238E27FC236}">
                  <a16:creationId xmlns:a16="http://schemas.microsoft.com/office/drawing/2014/main" id="{E5384A96-4D80-63C7-974B-48C6C6E5A112}"/>
                </a:ext>
              </a:extLst>
            </p:cNvPr>
            <p:cNvSpPr txBox="1"/>
            <p:nvPr/>
          </p:nvSpPr>
          <p:spPr>
            <a:xfrm>
              <a:off x="8833840" y="2698986"/>
              <a:ext cx="659091" cy="276999"/>
            </a:xfrm>
            <a:prstGeom prst="rect">
              <a:avLst/>
            </a:prstGeom>
            <a:noFill/>
          </p:spPr>
          <p:txBody>
            <a:bodyPr wrap="none" rtlCol="0">
              <a:spAutoFit/>
            </a:bodyPr>
            <a:lstStyle/>
            <a:p>
              <a:pPr algn="l"/>
              <a:r>
                <a:rPr lang="en-US" sz="1200" b="1" dirty="0"/>
                <a:t>Control</a:t>
              </a:r>
            </a:p>
          </p:txBody>
        </p:sp>
        <p:graphicFrame>
          <p:nvGraphicFramePr>
            <p:cNvPr id="176" name="Table 57">
              <a:extLst>
                <a:ext uri="{FF2B5EF4-FFF2-40B4-BE49-F238E27FC236}">
                  <a16:creationId xmlns:a16="http://schemas.microsoft.com/office/drawing/2014/main" id="{FF48DB7E-92A2-C719-88F7-089418C120B5}"/>
                </a:ext>
              </a:extLst>
            </p:cNvPr>
            <p:cNvGraphicFramePr>
              <a:graphicFrameLocks/>
            </p:cNvGraphicFramePr>
            <p:nvPr>
              <p:extLst>
                <p:ext uri="{D42A27DB-BD31-4B8C-83A1-F6EECF244321}">
                  <p14:modId xmlns:p14="http://schemas.microsoft.com/office/powerpoint/2010/main" val="1031287723"/>
                </p:ext>
              </p:extLst>
            </p:nvPr>
          </p:nvGraphicFramePr>
          <p:xfrm>
            <a:off x="7712806" y="3504275"/>
            <a:ext cx="647167" cy="974325"/>
          </p:xfrm>
          <a:graphic>
            <a:graphicData uri="http://schemas.openxmlformats.org/drawingml/2006/table">
              <a:tbl>
                <a:tblPr firstRow="1" bandRow="1">
                  <a:tableStyleId>{5940675A-B579-460E-94D1-54222C63F5DA}</a:tableStyleId>
                </a:tblPr>
                <a:tblGrid>
                  <a:gridCol w="647167">
                    <a:extLst>
                      <a:ext uri="{9D8B030D-6E8A-4147-A177-3AD203B41FA5}">
                        <a16:colId xmlns:a16="http://schemas.microsoft.com/office/drawing/2014/main" val="338067388"/>
                      </a:ext>
                    </a:extLst>
                  </a:gridCol>
                </a:tblGrid>
                <a:tr h="194865">
                  <a:tc>
                    <a:txBody>
                      <a:bodyPr/>
                      <a:lstStyle/>
                      <a:p>
                        <a:pPr algn="ctr"/>
                        <a:r>
                          <a:rPr lang="en-US" sz="1050" dirty="0"/>
                          <a:t>SDAP</a:t>
                        </a:r>
                      </a:p>
                    </a:txBody>
                    <a:tcPr marL="0" marR="0" marT="0" marB="0" anchor="ctr">
                      <a:solidFill>
                        <a:schemeClr val="accent2"/>
                      </a:solidFill>
                    </a:tcPr>
                  </a:tc>
                  <a:extLst>
                    <a:ext uri="{0D108BD9-81ED-4DB2-BD59-A6C34878D82A}">
                      <a16:rowId xmlns:a16="http://schemas.microsoft.com/office/drawing/2014/main" val="1269571746"/>
                    </a:ext>
                  </a:extLst>
                </a:tr>
                <a:tr h="194865">
                  <a:tc>
                    <a:txBody>
                      <a:bodyPr/>
                      <a:lstStyle/>
                      <a:p>
                        <a:pPr algn="ctr"/>
                        <a:r>
                          <a:rPr lang="en-US" sz="1050" dirty="0"/>
                          <a:t> PDCP</a:t>
                        </a:r>
                      </a:p>
                    </a:txBody>
                    <a:tcPr marL="0" marR="0" marT="0" marB="0" anchor="ctr">
                      <a:solidFill>
                        <a:srgbClr val="3FD5BA"/>
                      </a:solidFill>
                    </a:tcPr>
                  </a:tc>
                  <a:extLst>
                    <a:ext uri="{0D108BD9-81ED-4DB2-BD59-A6C34878D82A}">
                      <a16:rowId xmlns:a16="http://schemas.microsoft.com/office/drawing/2014/main" val="1774504932"/>
                    </a:ext>
                  </a:extLst>
                </a:tr>
                <a:tr h="194865">
                  <a:tc>
                    <a:txBody>
                      <a:bodyPr/>
                      <a:lstStyle/>
                      <a:p>
                        <a:pPr algn="ctr"/>
                        <a:r>
                          <a:rPr lang="en-US" sz="1050" dirty="0"/>
                          <a:t>RLC</a:t>
                        </a:r>
                      </a:p>
                    </a:txBody>
                    <a:tcPr marL="0" marR="0" marT="0" marB="0" anchor="ctr">
                      <a:solidFill>
                        <a:srgbClr val="3FD5BA"/>
                      </a:solidFill>
                    </a:tcPr>
                  </a:tc>
                  <a:extLst>
                    <a:ext uri="{0D108BD9-81ED-4DB2-BD59-A6C34878D82A}">
                      <a16:rowId xmlns:a16="http://schemas.microsoft.com/office/drawing/2014/main" val="3566579570"/>
                    </a:ext>
                  </a:extLst>
                </a:tr>
                <a:tr h="194865">
                  <a:tc>
                    <a:txBody>
                      <a:bodyPr/>
                      <a:lstStyle/>
                      <a:p>
                        <a:pPr algn="ctr"/>
                        <a:r>
                          <a:rPr lang="en-US" sz="1050"/>
                          <a:t> MAC</a:t>
                        </a:r>
                      </a:p>
                    </a:txBody>
                    <a:tcPr marL="0" marR="0" marT="0" marB="0" anchor="ctr">
                      <a:solidFill>
                        <a:schemeClr val="accent6">
                          <a:lumMod val="20000"/>
                          <a:lumOff val="80000"/>
                        </a:schemeClr>
                      </a:solidFill>
                    </a:tcPr>
                  </a:tc>
                  <a:extLst>
                    <a:ext uri="{0D108BD9-81ED-4DB2-BD59-A6C34878D82A}">
                      <a16:rowId xmlns:a16="http://schemas.microsoft.com/office/drawing/2014/main" val="1462421451"/>
                    </a:ext>
                  </a:extLst>
                </a:tr>
                <a:tr h="194865">
                  <a:tc>
                    <a:txBody>
                      <a:bodyPr/>
                      <a:lstStyle/>
                      <a:p>
                        <a:pPr algn="ctr"/>
                        <a:r>
                          <a:rPr lang="en-US" sz="1050" dirty="0"/>
                          <a:t>PHY</a:t>
                        </a:r>
                      </a:p>
                    </a:txBody>
                    <a:tcPr marL="0" marR="0" marT="0" marB="0" anchor="ctr">
                      <a:solidFill>
                        <a:schemeClr val="accent6">
                          <a:lumMod val="20000"/>
                          <a:lumOff val="80000"/>
                        </a:schemeClr>
                      </a:solidFill>
                    </a:tcPr>
                  </a:tc>
                  <a:extLst>
                    <a:ext uri="{0D108BD9-81ED-4DB2-BD59-A6C34878D82A}">
                      <a16:rowId xmlns:a16="http://schemas.microsoft.com/office/drawing/2014/main" val="3258131818"/>
                    </a:ext>
                  </a:extLst>
                </a:tr>
              </a:tbl>
            </a:graphicData>
          </a:graphic>
        </p:graphicFrame>
        <p:cxnSp>
          <p:nvCxnSpPr>
            <p:cNvPr id="177" name="Straight Arrow Connector 176">
              <a:extLst>
                <a:ext uri="{FF2B5EF4-FFF2-40B4-BE49-F238E27FC236}">
                  <a16:creationId xmlns:a16="http://schemas.microsoft.com/office/drawing/2014/main" id="{CC7597F5-AF73-5065-9695-7C10BCDC1DC4}"/>
                </a:ext>
              </a:extLst>
            </p:cNvPr>
            <p:cNvCxnSpPr/>
            <p:nvPr/>
          </p:nvCxnSpPr>
          <p:spPr>
            <a:xfrm>
              <a:off x="8352252" y="3194236"/>
              <a:ext cx="45435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8" name="Straight Arrow Connector 177">
              <a:extLst>
                <a:ext uri="{FF2B5EF4-FFF2-40B4-BE49-F238E27FC236}">
                  <a16:creationId xmlns:a16="http://schemas.microsoft.com/office/drawing/2014/main" id="{4CD744FB-9C41-5736-04ED-3F1A74093F5B}"/>
                </a:ext>
              </a:extLst>
            </p:cNvPr>
            <p:cNvCxnSpPr/>
            <p:nvPr/>
          </p:nvCxnSpPr>
          <p:spPr>
            <a:xfrm>
              <a:off x="8352252" y="3390067"/>
              <a:ext cx="45435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9" name="Straight Arrow Connector 178">
              <a:extLst>
                <a:ext uri="{FF2B5EF4-FFF2-40B4-BE49-F238E27FC236}">
                  <a16:creationId xmlns:a16="http://schemas.microsoft.com/office/drawing/2014/main" id="{BBF06600-431A-36D8-D143-81E200249B92}"/>
                </a:ext>
              </a:extLst>
            </p:cNvPr>
            <p:cNvCxnSpPr/>
            <p:nvPr/>
          </p:nvCxnSpPr>
          <p:spPr>
            <a:xfrm>
              <a:off x="8352252" y="3585898"/>
              <a:ext cx="45435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0" name="Straight Arrow Connector 179">
              <a:extLst>
                <a:ext uri="{FF2B5EF4-FFF2-40B4-BE49-F238E27FC236}">
                  <a16:creationId xmlns:a16="http://schemas.microsoft.com/office/drawing/2014/main" id="{2CB12C32-2D7D-0A11-9F8E-AB38881E286A}"/>
                </a:ext>
              </a:extLst>
            </p:cNvPr>
            <p:cNvCxnSpPr/>
            <p:nvPr/>
          </p:nvCxnSpPr>
          <p:spPr>
            <a:xfrm>
              <a:off x="8352252" y="3781729"/>
              <a:ext cx="45435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1" name="Straight Arrow Connector 180">
              <a:extLst>
                <a:ext uri="{FF2B5EF4-FFF2-40B4-BE49-F238E27FC236}">
                  <a16:creationId xmlns:a16="http://schemas.microsoft.com/office/drawing/2014/main" id="{90605303-5399-5EF8-69AD-B165B6AE990A}"/>
                </a:ext>
              </a:extLst>
            </p:cNvPr>
            <p:cNvCxnSpPr/>
            <p:nvPr/>
          </p:nvCxnSpPr>
          <p:spPr>
            <a:xfrm>
              <a:off x="8352252" y="3977560"/>
              <a:ext cx="45435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2" name="Straight Arrow Connector 181">
              <a:extLst>
                <a:ext uri="{FF2B5EF4-FFF2-40B4-BE49-F238E27FC236}">
                  <a16:creationId xmlns:a16="http://schemas.microsoft.com/office/drawing/2014/main" id="{7F38D283-CC30-1F31-E2FB-023A538CDEAE}"/>
                </a:ext>
              </a:extLst>
            </p:cNvPr>
            <p:cNvCxnSpPr/>
            <p:nvPr/>
          </p:nvCxnSpPr>
          <p:spPr>
            <a:xfrm>
              <a:off x="8352252" y="4173391"/>
              <a:ext cx="45435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aphicFrame>
          <p:nvGraphicFramePr>
            <p:cNvPr id="183" name="Table 57">
              <a:extLst>
                <a:ext uri="{FF2B5EF4-FFF2-40B4-BE49-F238E27FC236}">
                  <a16:creationId xmlns:a16="http://schemas.microsoft.com/office/drawing/2014/main" id="{A61E1C99-8C97-43A0-7766-70BC1A444229}"/>
                </a:ext>
              </a:extLst>
            </p:cNvPr>
            <p:cNvGraphicFramePr>
              <a:graphicFrameLocks/>
            </p:cNvGraphicFramePr>
            <p:nvPr>
              <p:extLst>
                <p:ext uri="{D42A27DB-BD31-4B8C-83A1-F6EECF244321}">
                  <p14:modId xmlns:p14="http://schemas.microsoft.com/office/powerpoint/2010/main" val="1601523286"/>
                </p:ext>
              </p:extLst>
            </p:nvPr>
          </p:nvGraphicFramePr>
          <p:xfrm>
            <a:off x="8814331" y="3504275"/>
            <a:ext cx="647167" cy="974325"/>
          </p:xfrm>
          <a:graphic>
            <a:graphicData uri="http://schemas.openxmlformats.org/drawingml/2006/table">
              <a:tbl>
                <a:tblPr firstRow="1" bandRow="1">
                  <a:tableStyleId>{5940675A-B579-460E-94D1-54222C63F5DA}</a:tableStyleId>
                </a:tblPr>
                <a:tblGrid>
                  <a:gridCol w="647167">
                    <a:extLst>
                      <a:ext uri="{9D8B030D-6E8A-4147-A177-3AD203B41FA5}">
                        <a16:colId xmlns:a16="http://schemas.microsoft.com/office/drawing/2014/main" val="338067388"/>
                      </a:ext>
                    </a:extLst>
                  </a:gridCol>
                </a:tblGrid>
                <a:tr h="194865">
                  <a:tc>
                    <a:txBody>
                      <a:bodyPr/>
                      <a:lstStyle/>
                      <a:p>
                        <a:pPr algn="ctr"/>
                        <a:r>
                          <a:rPr lang="en-US" sz="1050" dirty="0"/>
                          <a:t>SDAP</a:t>
                        </a:r>
                      </a:p>
                    </a:txBody>
                    <a:tcPr marL="0" marR="0" marT="0" marB="0" anchor="ctr">
                      <a:solidFill>
                        <a:schemeClr val="accent2"/>
                      </a:solidFill>
                    </a:tcPr>
                  </a:tc>
                  <a:extLst>
                    <a:ext uri="{0D108BD9-81ED-4DB2-BD59-A6C34878D82A}">
                      <a16:rowId xmlns:a16="http://schemas.microsoft.com/office/drawing/2014/main" val="1269571746"/>
                    </a:ext>
                  </a:extLst>
                </a:tr>
                <a:tr h="194865">
                  <a:tc>
                    <a:txBody>
                      <a:bodyPr/>
                      <a:lstStyle/>
                      <a:p>
                        <a:pPr algn="ctr"/>
                        <a:r>
                          <a:rPr lang="en-US" sz="1050" dirty="0"/>
                          <a:t> PDCP</a:t>
                        </a:r>
                      </a:p>
                    </a:txBody>
                    <a:tcPr marL="0" marR="0" marT="0" marB="0" anchor="ctr">
                      <a:solidFill>
                        <a:srgbClr val="3FD5BA"/>
                      </a:solidFill>
                    </a:tcPr>
                  </a:tc>
                  <a:extLst>
                    <a:ext uri="{0D108BD9-81ED-4DB2-BD59-A6C34878D82A}">
                      <a16:rowId xmlns:a16="http://schemas.microsoft.com/office/drawing/2014/main" val="1774504932"/>
                    </a:ext>
                  </a:extLst>
                </a:tr>
                <a:tr h="194865">
                  <a:tc>
                    <a:txBody>
                      <a:bodyPr/>
                      <a:lstStyle/>
                      <a:p>
                        <a:pPr algn="ctr"/>
                        <a:r>
                          <a:rPr lang="en-US" sz="1050" dirty="0"/>
                          <a:t>RLC</a:t>
                        </a:r>
                      </a:p>
                    </a:txBody>
                    <a:tcPr marL="0" marR="0" marT="0" marB="0" anchor="ctr">
                      <a:solidFill>
                        <a:srgbClr val="3FD5BA"/>
                      </a:solidFill>
                    </a:tcPr>
                  </a:tc>
                  <a:extLst>
                    <a:ext uri="{0D108BD9-81ED-4DB2-BD59-A6C34878D82A}">
                      <a16:rowId xmlns:a16="http://schemas.microsoft.com/office/drawing/2014/main" val="3566579570"/>
                    </a:ext>
                  </a:extLst>
                </a:tr>
                <a:tr h="194865">
                  <a:tc>
                    <a:txBody>
                      <a:bodyPr/>
                      <a:lstStyle/>
                      <a:p>
                        <a:pPr algn="ctr"/>
                        <a:r>
                          <a:rPr lang="en-US" sz="1050"/>
                          <a:t> MAC</a:t>
                        </a:r>
                      </a:p>
                    </a:txBody>
                    <a:tcPr marL="0" marR="0" marT="0" marB="0" anchor="ctr">
                      <a:solidFill>
                        <a:schemeClr val="accent6">
                          <a:lumMod val="20000"/>
                          <a:lumOff val="80000"/>
                        </a:schemeClr>
                      </a:solidFill>
                    </a:tcPr>
                  </a:tc>
                  <a:extLst>
                    <a:ext uri="{0D108BD9-81ED-4DB2-BD59-A6C34878D82A}">
                      <a16:rowId xmlns:a16="http://schemas.microsoft.com/office/drawing/2014/main" val="1462421451"/>
                    </a:ext>
                  </a:extLst>
                </a:tr>
                <a:tr h="194865">
                  <a:tc>
                    <a:txBody>
                      <a:bodyPr/>
                      <a:lstStyle/>
                      <a:p>
                        <a:pPr algn="ctr"/>
                        <a:r>
                          <a:rPr lang="en-US" sz="1050" dirty="0"/>
                          <a:t>PHY</a:t>
                        </a:r>
                      </a:p>
                    </a:txBody>
                    <a:tcPr marL="0" marR="0" marT="0" marB="0" anchor="ctr">
                      <a:solidFill>
                        <a:schemeClr val="accent6">
                          <a:lumMod val="20000"/>
                          <a:lumOff val="80000"/>
                        </a:schemeClr>
                      </a:solidFill>
                    </a:tcPr>
                  </a:tc>
                  <a:extLst>
                    <a:ext uri="{0D108BD9-81ED-4DB2-BD59-A6C34878D82A}">
                      <a16:rowId xmlns:a16="http://schemas.microsoft.com/office/drawing/2014/main" val="3258131818"/>
                    </a:ext>
                  </a:extLst>
                </a:tr>
              </a:tbl>
            </a:graphicData>
          </a:graphic>
        </p:graphicFrame>
        <p:cxnSp>
          <p:nvCxnSpPr>
            <p:cNvPr id="184" name="Straight Arrow Connector 183">
              <a:extLst>
                <a:ext uri="{FF2B5EF4-FFF2-40B4-BE49-F238E27FC236}">
                  <a16:creationId xmlns:a16="http://schemas.microsoft.com/office/drawing/2014/main" id="{4D68EA01-2D3E-A3BF-442E-7DAFB3E871A6}"/>
                </a:ext>
              </a:extLst>
            </p:cNvPr>
            <p:cNvCxnSpPr/>
            <p:nvPr/>
          </p:nvCxnSpPr>
          <p:spPr>
            <a:xfrm>
              <a:off x="8347498" y="3020505"/>
              <a:ext cx="45435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5" name="Straight Arrow Connector 184">
              <a:extLst>
                <a:ext uri="{FF2B5EF4-FFF2-40B4-BE49-F238E27FC236}">
                  <a16:creationId xmlns:a16="http://schemas.microsoft.com/office/drawing/2014/main" id="{F51C5CE1-E82D-FDEA-92A7-6E4C114E813A}"/>
                </a:ext>
              </a:extLst>
            </p:cNvPr>
            <p:cNvCxnSpPr/>
            <p:nvPr/>
          </p:nvCxnSpPr>
          <p:spPr>
            <a:xfrm>
              <a:off x="8352252" y="4360716"/>
              <a:ext cx="45435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6" name="TextBox 185">
              <a:extLst>
                <a:ext uri="{FF2B5EF4-FFF2-40B4-BE49-F238E27FC236}">
                  <a16:creationId xmlns:a16="http://schemas.microsoft.com/office/drawing/2014/main" id="{C62488F8-E21A-0B62-FD33-995CAEB8256D}"/>
                </a:ext>
              </a:extLst>
            </p:cNvPr>
            <p:cNvSpPr txBox="1"/>
            <p:nvPr/>
          </p:nvSpPr>
          <p:spPr>
            <a:xfrm>
              <a:off x="8451529" y="4679593"/>
              <a:ext cx="309392" cy="179536"/>
            </a:xfrm>
            <a:prstGeom prst="rect">
              <a:avLst/>
            </a:prstGeom>
            <a:solidFill>
              <a:schemeClr val="bg1"/>
            </a:solidFill>
          </p:spPr>
          <p:txBody>
            <a:bodyPr wrap="square" lIns="0" tIns="0" rIns="0" bIns="0" rtlCol="0">
              <a:spAutoFit/>
            </a:bodyPr>
            <a:lstStyle/>
            <a:p>
              <a:pPr marL="0" marR="0" lvl="0" indent="0" defTabSz="457200" eaLnBrk="1" fontAlgn="auto" latinLnBrk="0" hangingPunct="1">
                <a:lnSpc>
                  <a:spcPts val="14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accent6"/>
                  </a:solidFill>
                  <a:effectLst/>
                  <a:uLnTx/>
                  <a:uFillTx/>
                </a:rPr>
                <a:t>PC5</a:t>
              </a:r>
            </a:p>
          </p:txBody>
        </p:sp>
        <p:sp>
          <p:nvSpPr>
            <p:cNvPr id="188" name="TextBox 187">
              <a:extLst>
                <a:ext uri="{FF2B5EF4-FFF2-40B4-BE49-F238E27FC236}">
                  <a16:creationId xmlns:a16="http://schemas.microsoft.com/office/drawing/2014/main" id="{6436E48C-D1DD-BDE0-0F9E-53E72179B9BE}"/>
                </a:ext>
              </a:extLst>
            </p:cNvPr>
            <p:cNvSpPr txBox="1"/>
            <p:nvPr/>
          </p:nvSpPr>
          <p:spPr>
            <a:xfrm>
              <a:off x="7362370" y="1143000"/>
              <a:ext cx="2570575" cy="646331"/>
            </a:xfrm>
            <a:prstGeom prst="rect">
              <a:avLst/>
            </a:prstGeom>
            <a:noFill/>
          </p:spPr>
          <p:txBody>
            <a:bodyPr wrap="none" rtlCol="0">
              <a:spAutoFit/>
            </a:bodyPr>
            <a:lstStyle/>
            <a:p>
              <a:pPr algn="ctr"/>
              <a:r>
                <a:rPr lang="en-US" dirty="0">
                  <a:solidFill>
                    <a:srgbClr val="0070C0"/>
                  </a:solidFill>
                </a:rPr>
                <a:t>NR ProSe Protocol Stacks </a:t>
              </a:r>
            </a:p>
            <a:p>
              <a:pPr algn="ctr"/>
              <a:r>
                <a:rPr lang="en-US" dirty="0">
                  <a:solidFill>
                    <a:srgbClr val="0070C0"/>
                  </a:solidFill>
                </a:rPr>
                <a:t>(current implementation)</a:t>
              </a:r>
            </a:p>
          </p:txBody>
        </p:sp>
      </p:grpSp>
      <p:graphicFrame>
        <p:nvGraphicFramePr>
          <p:cNvPr id="189" name="Table 57">
            <a:extLst>
              <a:ext uri="{FF2B5EF4-FFF2-40B4-BE49-F238E27FC236}">
                <a16:creationId xmlns:a16="http://schemas.microsoft.com/office/drawing/2014/main" id="{F37DB9CD-7196-69E7-0D40-A68ADE0E582E}"/>
              </a:ext>
            </a:extLst>
          </p:cNvPr>
          <p:cNvGraphicFramePr>
            <a:graphicFrameLocks/>
          </p:cNvGraphicFramePr>
          <p:nvPr>
            <p:extLst>
              <p:ext uri="{D42A27DB-BD31-4B8C-83A1-F6EECF244321}">
                <p14:modId xmlns:p14="http://schemas.microsoft.com/office/powerpoint/2010/main" val="4028418939"/>
              </p:ext>
            </p:extLst>
          </p:nvPr>
        </p:nvGraphicFramePr>
        <p:xfrm>
          <a:off x="5264622" y="2316744"/>
          <a:ext cx="879003" cy="499665"/>
        </p:xfrm>
        <a:graphic>
          <a:graphicData uri="http://schemas.openxmlformats.org/drawingml/2006/table">
            <a:tbl>
              <a:tblPr firstRow="1" bandRow="1">
                <a:tableStyleId>{5940675A-B579-460E-94D1-54222C63F5DA}</a:tableStyleId>
              </a:tblPr>
              <a:tblGrid>
                <a:gridCol w="879003">
                  <a:extLst>
                    <a:ext uri="{9D8B030D-6E8A-4147-A177-3AD203B41FA5}">
                      <a16:colId xmlns:a16="http://schemas.microsoft.com/office/drawing/2014/main" val="338067388"/>
                    </a:ext>
                  </a:extLst>
                </a:gridCol>
              </a:tblGrid>
              <a:tr h="194865">
                <a:tc>
                  <a:txBody>
                    <a:bodyPr/>
                    <a:lstStyle/>
                    <a:p>
                      <a:pPr algn="ctr"/>
                      <a:r>
                        <a:rPr lang="en-US" sz="1000" dirty="0"/>
                        <a:t> LTE layers</a:t>
                      </a:r>
                    </a:p>
                  </a:txBody>
                  <a:tcPr marL="0" marR="0" marT="0" marB="0" anchor="ctr">
                    <a:solidFill>
                      <a:srgbClr val="3FD5BA"/>
                    </a:solidFill>
                  </a:tcPr>
                </a:tc>
                <a:extLst>
                  <a:ext uri="{0D108BD9-81ED-4DB2-BD59-A6C34878D82A}">
                    <a16:rowId xmlns:a16="http://schemas.microsoft.com/office/drawing/2014/main" val="1774504932"/>
                  </a:ext>
                </a:extLst>
              </a:tr>
              <a:tr h="194865">
                <a:tc>
                  <a:txBody>
                    <a:bodyPr/>
                    <a:lstStyle/>
                    <a:p>
                      <a:pPr algn="ctr"/>
                      <a:r>
                        <a:rPr lang="en-US" sz="1000" dirty="0"/>
                        <a:t>Not implemented</a:t>
                      </a:r>
                    </a:p>
                  </a:txBody>
                  <a:tcPr marL="0" marR="0" marT="0" marB="0" anchor="ctr">
                    <a:solidFill>
                      <a:schemeClr val="accent2"/>
                    </a:solidFill>
                  </a:tcPr>
                </a:tc>
                <a:extLst>
                  <a:ext uri="{0D108BD9-81ED-4DB2-BD59-A6C34878D82A}">
                    <a16:rowId xmlns:a16="http://schemas.microsoft.com/office/drawing/2014/main" val="3566579570"/>
                  </a:ext>
                </a:extLst>
              </a:tr>
            </a:tbl>
          </a:graphicData>
        </a:graphic>
      </p:graphicFrame>
      <p:sp>
        <p:nvSpPr>
          <p:cNvPr id="191" name="TextBox 190">
            <a:extLst>
              <a:ext uri="{FF2B5EF4-FFF2-40B4-BE49-F238E27FC236}">
                <a16:creationId xmlns:a16="http://schemas.microsoft.com/office/drawing/2014/main" id="{94569B26-CFDA-3E39-8FB7-39340DFE7709}"/>
              </a:ext>
            </a:extLst>
          </p:cNvPr>
          <p:cNvSpPr txBox="1"/>
          <p:nvPr/>
        </p:nvSpPr>
        <p:spPr>
          <a:xfrm>
            <a:off x="3992343" y="2990126"/>
            <a:ext cx="3475257" cy="2281476"/>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l"/>
            <a:r>
              <a:rPr lang="en-US" sz="1600" dirty="0"/>
              <a:t>The ProSe model is based on </a:t>
            </a:r>
          </a:p>
          <a:p>
            <a:pPr algn="l"/>
            <a:r>
              <a:rPr lang="en-US" sz="1600" dirty="0"/>
              <a:t>- CTTC’s </a:t>
            </a:r>
            <a:r>
              <a:rPr lang="en-US" sz="1600" dirty="0">
                <a:hlinkClick r:id="rId3"/>
              </a:rPr>
              <a:t>NR V2X release v0.1</a:t>
            </a:r>
            <a:endParaRPr lang="en-US" sz="1600" dirty="0"/>
          </a:p>
          <a:p>
            <a:pPr algn="l"/>
            <a:r>
              <a:rPr lang="en-US" sz="1600" dirty="0"/>
              <a:t>and </a:t>
            </a:r>
          </a:p>
          <a:p>
            <a:pPr algn="l"/>
            <a:r>
              <a:rPr lang="en-US" sz="1600" dirty="0"/>
              <a:t>- ns3 </a:t>
            </a:r>
            <a:r>
              <a:rPr lang="en-US" sz="1600" dirty="0">
                <a:hlinkClick r:id="rId4"/>
              </a:rPr>
              <a:t>ns-3.36 </a:t>
            </a:r>
            <a:endParaRPr lang="en-US" sz="1600" dirty="0">
              <a:solidFill>
                <a:srgbClr val="FF0000"/>
              </a:solidFill>
            </a:endParaRPr>
          </a:p>
          <a:p>
            <a:pPr algn="l"/>
            <a:endParaRPr lang="en-US" sz="1600" dirty="0">
              <a:solidFill>
                <a:srgbClr val="FF0000"/>
              </a:solidFill>
            </a:endParaRPr>
          </a:p>
          <a:p>
            <a:pPr algn="l"/>
            <a:r>
              <a:rPr lang="en-US" sz="1600" dirty="0"/>
              <a:t>We implemented the ProSe layer and modified other layers to support the ProSe functionalities</a:t>
            </a:r>
          </a:p>
        </p:txBody>
      </p:sp>
      <p:sp>
        <p:nvSpPr>
          <p:cNvPr id="4" name="Right Brace 3">
            <a:extLst>
              <a:ext uri="{FF2B5EF4-FFF2-40B4-BE49-F238E27FC236}">
                <a16:creationId xmlns:a16="http://schemas.microsoft.com/office/drawing/2014/main" id="{42150212-5556-33B8-7B6B-F3D7A31F227B}"/>
              </a:ext>
            </a:extLst>
          </p:cNvPr>
          <p:cNvSpPr/>
          <p:nvPr/>
        </p:nvSpPr>
        <p:spPr>
          <a:xfrm>
            <a:off x="6155530" y="1926429"/>
            <a:ext cx="104383" cy="384048"/>
          </a:xfrm>
          <a:prstGeom prst="rightBrace">
            <a:avLst/>
          </a:prstGeom>
          <a:ln>
            <a:solidFill>
              <a:srgbClr val="FF0000"/>
            </a:solidFill>
            <a:headEnd type="none"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solidFill>
                <a:srgbClr val="FF0000"/>
              </a:solidFill>
            </a:endParaRPr>
          </a:p>
        </p:txBody>
      </p:sp>
      <p:sp>
        <p:nvSpPr>
          <p:cNvPr id="6" name="TextBox 5">
            <a:extLst>
              <a:ext uri="{FF2B5EF4-FFF2-40B4-BE49-F238E27FC236}">
                <a16:creationId xmlns:a16="http://schemas.microsoft.com/office/drawing/2014/main" id="{C4BD3E7A-4732-871A-4751-0A5FEEAC061E}"/>
              </a:ext>
            </a:extLst>
          </p:cNvPr>
          <p:cNvSpPr txBox="1"/>
          <p:nvPr/>
        </p:nvSpPr>
        <p:spPr>
          <a:xfrm>
            <a:off x="6165788" y="1983178"/>
            <a:ext cx="898003" cy="276999"/>
          </a:xfrm>
          <a:prstGeom prst="rect">
            <a:avLst/>
          </a:prstGeom>
          <a:noFill/>
        </p:spPr>
        <p:txBody>
          <a:bodyPr wrap="none" rtlCol="0">
            <a:spAutoFit/>
          </a:bodyPr>
          <a:lstStyle/>
          <a:p>
            <a:pPr algn="l"/>
            <a:r>
              <a:rPr lang="en-US" sz="1200" dirty="0">
                <a:solidFill>
                  <a:srgbClr val="FF0000"/>
                </a:solidFill>
              </a:rPr>
              <a:t>NR module</a:t>
            </a:r>
          </a:p>
        </p:txBody>
      </p:sp>
      <p:sp>
        <p:nvSpPr>
          <p:cNvPr id="7" name="Right Brace 6">
            <a:extLst>
              <a:ext uri="{FF2B5EF4-FFF2-40B4-BE49-F238E27FC236}">
                <a16:creationId xmlns:a16="http://schemas.microsoft.com/office/drawing/2014/main" id="{FE241C68-BFA1-33BA-C1B4-6042B2081321}"/>
              </a:ext>
            </a:extLst>
          </p:cNvPr>
          <p:cNvSpPr/>
          <p:nvPr/>
        </p:nvSpPr>
        <p:spPr>
          <a:xfrm>
            <a:off x="6155530" y="2315316"/>
            <a:ext cx="104383" cy="199284"/>
          </a:xfrm>
          <a:prstGeom prst="rightBrace">
            <a:avLst/>
          </a:prstGeom>
          <a:ln>
            <a:solidFill>
              <a:srgbClr val="FF0000"/>
            </a:solidFill>
            <a:headEnd type="none"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solidFill>
                <a:srgbClr val="FF0000"/>
              </a:solidFill>
            </a:endParaRPr>
          </a:p>
        </p:txBody>
      </p:sp>
      <p:sp>
        <p:nvSpPr>
          <p:cNvPr id="8" name="TextBox 7">
            <a:extLst>
              <a:ext uri="{FF2B5EF4-FFF2-40B4-BE49-F238E27FC236}">
                <a16:creationId xmlns:a16="http://schemas.microsoft.com/office/drawing/2014/main" id="{CBFDD63E-82EA-618D-D292-342B9AE76C4D}"/>
              </a:ext>
            </a:extLst>
          </p:cNvPr>
          <p:cNvSpPr txBox="1"/>
          <p:nvPr/>
        </p:nvSpPr>
        <p:spPr>
          <a:xfrm>
            <a:off x="6175935" y="2278120"/>
            <a:ext cx="917174" cy="276999"/>
          </a:xfrm>
          <a:prstGeom prst="rect">
            <a:avLst/>
          </a:prstGeom>
          <a:noFill/>
        </p:spPr>
        <p:txBody>
          <a:bodyPr wrap="none" rtlCol="0">
            <a:spAutoFit/>
          </a:bodyPr>
          <a:lstStyle/>
          <a:p>
            <a:pPr algn="l"/>
            <a:r>
              <a:rPr lang="en-US" sz="1200" dirty="0">
                <a:solidFill>
                  <a:srgbClr val="FF0000"/>
                </a:solidFill>
              </a:rPr>
              <a:t>LTE module</a:t>
            </a:r>
          </a:p>
        </p:txBody>
      </p:sp>
    </p:spTree>
    <p:extLst>
      <p:ext uri="{BB962C8B-B14F-4D97-AF65-F5344CB8AC3E}">
        <p14:creationId xmlns:p14="http://schemas.microsoft.com/office/powerpoint/2010/main" val="404382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Diagram&#10;&#10;Description automatically generated">
            <a:extLst>
              <a:ext uri="{FF2B5EF4-FFF2-40B4-BE49-F238E27FC236}">
                <a16:creationId xmlns:a16="http://schemas.microsoft.com/office/drawing/2014/main" id="{627F68C9-7DAB-3393-501B-36D54D8607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8691" y="3228975"/>
            <a:ext cx="8924709" cy="3623685"/>
          </a:xfrm>
          <a:prstGeom prst="rect">
            <a:avLst/>
          </a:prstGeom>
        </p:spPr>
      </p:pic>
      <p:pic>
        <p:nvPicPr>
          <p:cNvPr id="27" name="Picture 26" descr="Diagram&#10;&#10;Description automatically generated">
            <a:extLst>
              <a:ext uri="{FF2B5EF4-FFF2-40B4-BE49-F238E27FC236}">
                <a16:creationId xmlns:a16="http://schemas.microsoft.com/office/drawing/2014/main" id="{059B4A53-E2E8-7272-C247-4F7F00A778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4702" y="1143000"/>
            <a:ext cx="8928698" cy="5715000"/>
          </a:xfrm>
          <a:prstGeom prst="rect">
            <a:avLst/>
          </a:prstGeom>
        </p:spPr>
      </p:pic>
      <p:sp>
        <p:nvSpPr>
          <p:cNvPr id="2" name="Title 1">
            <a:extLst>
              <a:ext uri="{FF2B5EF4-FFF2-40B4-BE49-F238E27FC236}">
                <a16:creationId xmlns:a16="http://schemas.microsoft.com/office/drawing/2014/main" id="{2D88BFB2-4C96-A99A-F5AC-C0FF341A232F}"/>
              </a:ext>
            </a:extLst>
          </p:cNvPr>
          <p:cNvSpPr>
            <a:spLocks noGrp="1"/>
          </p:cNvSpPr>
          <p:nvPr>
            <p:ph type="title"/>
          </p:nvPr>
        </p:nvSpPr>
        <p:spPr/>
        <p:txBody>
          <a:bodyPr>
            <a:normAutofit/>
          </a:bodyPr>
          <a:lstStyle/>
          <a:p>
            <a:r>
              <a:rPr lang="en-US" sz="4000" dirty="0"/>
              <a:t>Model overview  - UE Control Plane Architecture</a:t>
            </a:r>
          </a:p>
        </p:txBody>
      </p:sp>
      <p:sp>
        <p:nvSpPr>
          <p:cNvPr id="3" name="Slide Number Placeholder 2">
            <a:extLst>
              <a:ext uri="{FF2B5EF4-FFF2-40B4-BE49-F238E27FC236}">
                <a16:creationId xmlns:a16="http://schemas.microsoft.com/office/drawing/2014/main" id="{8C62A1DC-02A3-7E31-295E-771D79FDC59A}"/>
              </a:ext>
            </a:extLst>
          </p:cNvPr>
          <p:cNvSpPr>
            <a:spLocks noGrp="1"/>
          </p:cNvSpPr>
          <p:nvPr>
            <p:ph type="sldNum" sz="quarter" idx="10"/>
          </p:nvPr>
        </p:nvSpPr>
        <p:spPr/>
        <p:txBody>
          <a:bodyPr/>
          <a:lstStyle/>
          <a:p>
            <a:pPr>
              <a:defRPr/>
            </a:pPr>
            <a:fld id="{0DE4BD5F-8B14-4699-8612-1D3882A88C40}" type="slidenum">
              <a:rPr lang="en-CA" smtClean="0"/>
              <a:pPr>
                <a:defRPr/>
              </a:pPr>
              <a:t>7</a:t>
            </a:fld>
            <a:endParaRPr lang="en-CA" dirty="0"/>
          </a:p>
        </p:txBody>
      </p:sp>
      <p:sp>
        <p:nvSpPr>
          <p:cNvPr id="8" name="Rectangle 7">
            <a:extLst>
              <a:ext uri="{FF2B5EF4-FFF2-40B4-BE49-F238E27FC236}">
                <a16:creationId xmlns:a16="http://schemas.microsoft.com/office/drawing/2014/main" id="{018F5FDC-9C92-80DC-91A7-1F3A2B5D6C70}"/>
              </a:ext>
            </a:extLst>
          </p:cNvPr>
          <p:cNvSpPr/>
          <p:nvPr/>
        </p:nvSpPr>
        <p:spPr>
          <a:xfrm>
            <a:off x="2819400" y="2243958"/>
            <a:ext cx="1130166" cy="323117"/>
          </a:xfrm>
          <a:prstGeom prst="rect">
            <a:avLst/>
          </a:prstGeom>
          <a:solidFill>
            <a:srgbClr val="D6D3F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NrSlProseHelper</a:t>
            </a:r>
          </a:p>
        </p:txBody>
      </p:sp>
      <p:grpSp>
        <p:nvGrpSpPr>
          <p:cNvPr id="44" name="Group 43">
            <a:extLst>
              <a:ext uri="{FF2B5EF4-FFF2-40B4-BE49-F238E27FC236}">
                <a16:creationId xmlns:a16="http://schemas.microsoft.com/office/drawing/2014/main" id="{E7B31437-F528-C573-03D4-790A8C666B1E}"/>
              </a:ext>
            </a:extLst>
          </p:cNvPr>
          <p:cNvGrpSpPr/>
          <p:nvPr/>
        </p:nvGrpSpPr>
        <p:grpSpPr>
          <a:xfrm>
            <a:off x="4876800" y="3189286"/>
            <a:ext cx="6675638" cy="2576816"/>
            <a:chOff x="4876800" y="3189286"/>
            <a:chExt cx="6675638" cy="2576816"/>
          </a:xfrm>
        </p:grpSpPr>
        <p:sp>
          <p:nvSpPr>
            <p:cNvPr id="18" name="TextBox 17">
              <a:extLst>
                <a:ext uri="{FF2B5EF4-FFF2-40B4-BE49-F238E27FC236}">
                  <a16:creationId xmlns:a16="http://schemas.microsoft.com/office/drawing/2014/main" id="{3B25527D-CA03-5033-DE65-5C5340F454CE}"/>
                </a:ext>
              </a:extLst>
            </p:cNvPr>
            <p:cNvSpPr txBox="1"/>
            <p:nvPr/>
          </p:nvSpPr>
          <p:spPr>
            <a:xfrm>
              <a:off x="4876800" y="3189286"/>
              <a:ext cx="274434" cy="307777"/>
            </a:xfrm>
            <a:prstGeom prst="rect">
              <a:avLst/>
            </a:prstGeom>
            <a:noFill/>
          </p:spPr>
          <p:txBody>
            <a:bodyPr wrap="none" rtlCol="0">
              <a:spAutoFit/>
            </a:bodyPr>
            <a:lstStyle/>
            <a:p>
              <a:r>
                <a:rPr lang="en-US" sz="1400" dirty="0">
                  <a:solidFill>
                    <a:srgbClr val="FF0000"/>
                  </a:solidFill>
                </a:rPr>
                <a:t>*</a:t>
              </a:r>
            </a:p>
          </p:txBody>
        </p:sp>
        <p:sp>
          <p:nvSpPr>
            <p:cNvPr id="19" name="TextBox 18">
              <a:extLst>
                <a:ext uri="{FF2B5EF4-FFF2-40B4-BE49-F238E27FC236}">
                  <a16:creationId xmlns:a16="http://schemas.microsoft.com/office/drawing/2014/main" id="{F8FCD55E-195B-5A19-55CC-1B4A27DA0D1C}"/>
                </a:ext>
              </a:extLst>
            </p:cNvPr>
            <p:cNvSpPr txBox="1"/>
            <p:nvPr/>
          </p:nvSpPr>
          <p:spPr>
            <a:xfrm>
              <a:off x="7973777" y="3189286"/>
              <a:ext cx="274434" cy="307777"/>
            </a:xfrm>
            <a:prstGeom prst="rect">
              <a:avLst/>
            </a:prstGeom>
            <a:noFill/>
          </p:spPr>
          <p:txBody>
            <a:bodyPr wrap="none" rtlCol="0">
              <a:spAutoFit/>
            </a:bodyPr>
            <a:lstStyle/>
            <a:p>
              <a:r>
                <a:rPr lang="en-US" sz="1400" dirty="0">
                  <a:solidFill>
                    <a:srgbClr val="FF0000"/>
                  </a:solidFill>
                </a:rPr>
                <a:t>*</a:t>
              </a:r>
            </a:p>
          </p:txBody>
        </p:sp>
        <p:sp>
          <p:nvSpPr>
            <p:cNvPr id="20" name="TextBox 19">
              <a:extLst>
                <a:ext uri="{FF2B5EF4-FFF2-40B4-BE49-F238E27FC236}">
                  <a16:creationId xmlns:a16="http://schemas.microsoft.com/office/drawing/2014/main" id="{2A799999-D41F-C11B-95BE-143A03E8DC2D}"/>
                </a:ext>
              </a:extLst>
            </p:cNvPr>
            <p:cNvSpPr txBox="1"/>
            <p:nvPr/>
          </p:nvSpPr>
          <p:spPr>
            <a:xfrm>
              <a:off x="8351225" y="3399435"/>
              <a:ext cx="274434" cy="307777"/>
            </a:xfrm>
            <a:prstGeom prst="rect">
              <a:avLst/>
            </a:prstGeom>
            <a:noFill/>
          </p:spPr>
          <p:txBody>
            <a:bodyPr wrap="none" rtlCol="0">
              <a:spAutoFit/>
            </a:bodyPr>
            <a:lstStyle/>
            <a:p>
              <a:r>
                <a:rPr lang="en-US" sz="1400" dirty="0">
                  <a:solidFill>
                    <a:srgbClr val="FF0000"/>
                  </a:solidFill>
                </a:rPr>
                <a:t>*</a:t>
              </a:r>
            </a:p>
          </p:txBody>
        </p:sp>
        <p:sp>
          <p:nvSpPr>
            <p:cNvPr id="21" name="TextBox 20">
              <a:extLst>
                <a:ext uri="{FF2B5EF4-FFF2-40B4-BE49-F238E27FC236}">
                  <a16:creationId xmlns:a16="http://schemas.microsoft.com/office/drawing/2014/main" id="{C58CF201-3971-DCBF-D853-1AE112E0EFBE}"/>
                </a:ext>
              </a:extLst>
            </p:cNvPr>
            <p:cNvSpPr txBox="1"/>
            <p:nvPr/>
          </p:nvSpPr>
          <p:spPr>
            <a:xfrm>
              <a:off x="7795323" y="5458325"/>
              <a:ext cx="274434" cy="307777"/>
            </a:xfrm>
            <a:prstGeom prst="rect">
              <a:avLst/>
            </a:prstGeom>
            <a:noFill/>
          </p:spPr>
          <p:txBody>
            <a:bodyPr wrap="none" rtlCol="0">
              <a:spAutoFit/>
            </a:bodyPr>
            <a:lstStyle/>
            <a:p>
              <a:r>
                <a:rPr lang="en-US" sz="1400" dirty="0">
                  <a:solidFill>
                    <a:srgbClr val="FF0000"/>
                  </a:solidFill>
                </a:rPr>
                <a:t>*</a:t>
              </a:r>
            </a:p>
          </p:txBody>
        </p:sp>
        <p:sp>
          <p:nvSpPr>
            <p:cNvPr id="22" name="TextBox 21">
              <a:extLst>
                <a:ext uri="{FF2B5EF4-FFF2-40B4-BE49-F238E27FC236}">
                  <a16:creationId xmlns:a16="http://schemas.microsoft.com/office/drawing/2014/main" id="{0DD8F7F4-0C5C-B191-8627-E53A3A627AC5}"/>
                </a:ext>
              </a:extLst>
            </p:cNvPr>
            <p:cNvSpPr txBox="1"/>
            <p:nvPr/>
          </p:nvSpPr>
          <p:spPr>
            <a:xfrm>
              <a:off x="7430310" y="3830622"/>
              <a:ext cx="274434" cy="307777"/>
            </a:xfrm>
            <a:prstGeom prst="rect">
              <a:avLst/>
            </a:prstGeom>
            <a:noFill/>
          </p:spPr>
          <p:txBody>
            <a:bodyPr wrap="none" rtlCol="0">
              <a:spAutoFit/>
            </a:bodyPr>
            <a:lstStyle/>
            <a:p>
              <a:r>
                <a:rPr lang="en-US" sz="1400" dirty="0">
                  <a:solidFill>
                    <a:srgbClr val="FF0000"/>
                  </a:solidFill>
                </a:rPr>
                <a:t>*</a:t>
              </a:r>
            </a:p>
          </p:txBody>
        </p:sp>
        <p:sp>
          <p:nvSpPr>
            <p:cNvPr id="23" name="TextBox 22">
              <a:extLst>
                <a:ext uri="{FF2B5EF4-FFF2-40B4-BE49-F238E27FC236}">
                  <a16:creationId xmlns:a16="http://schemas.microsoft.com/office/drawing/2014/main" id="{886F68D6-0460-1679-8EF4-073EE9F7BD82}"/>
                </a:ext>
              </a:extLst>
            </p:cNvPr>
            <p:cNvSpPr txBox="1"/>
            <p:nvPr/>
          </p:nvSpPr>
          <p:spPr>
            <a:xfrm>
              <a:off x="10900018" y="3192914"/>
              <a:ext cx="274434" cy="307777"/>
            </a:xfrm>
            <a:prstGeom prst="rect">
              <a:avLst/>
            </a:prstGeom>
            <a:noFill/>
          </p:spPr>
          <p:txBody>
            <a:bodyPr wrap="none" rtlCol="0">
              <a:spAutoFit/>
            </a:bodyPr>
            <a:lstStyle/>
            <a:p>
              <a:r>
                <a:rPr lang="en-US" sz="1400" dirty="0">
                  <a:solidFill>
                    <a:srgbClr val="FF0000"/>
                  </a:solidFill>
                </a:rPr>
                <a:t>*</a:t>
              </a:r>
            </a:p>
          </p:txBody>
        </p:sp>
        <p:sp>
          <p:nvSpPr>
            <p:cNvPr id="24" name="TextBox 23">
              <a:extLst>
                <a:ext uri="{FF2B5EF4-FFF2-40B4-BE49-F238E27FC236}">
                  <a16:creationId xmlns:a16="http://schemas.microsoft.com/office/drawing/2014/main" id="{005C3F00-61B1-44A2-51AF-4C60A802768E}"/>
                </a:ext>
              </a:extLst>
            </p:cNvPr>
            <p:cNvSpPr txBox="1"/>
            <p:nvPr/>
          </p:nvSpPr>
          <p:spPr>
            <a:xfrm>
              <a:off x="10473812" y="3846611"/>
              <a:ext cx="274434" cy="307777"/>
            </a:xfrm>
            <a:prstGeom prst="rect">
              <a:avLst/>
            </a:prstGeom>
            <a:noFill/>
          </p:spPr>
          <p:txBody>
            <a:bodyPr wrap="none" rtlCol="0">
              <a:spAutoFit/>
            </a:bodyPr>
            <a:lstStyle/>
            <a:p>
              <a:r>
                <a:rPr lang="en-US" sz="1400" dirty="0">
                  <a:solidFill>
                    <a:srgbClr val="FF0000"/>
                  </a:solidFill>
                </a:rPr>
                <a:t>*</a:t>
              </a:r>
            </a:p>
          </p:txBody>
        </p:sp>
        <p:sp>
          <p:nvSpPr>
            <p:cNvPr id="25" name="TextBox 24">
              <a:extLst>
                <a:ext uri="{FF2B5EF4-FFF2-40B4-BE49-F238E27FC236}">
                  <a16:creationId xmlns:a16="http://schemas.microsoft.com/office/drawing/2014/main" id="{DB809198-FDFD-B9C8-4E11-3B58F99DFEF8}"/>
                </a:ext>
              </a:extLst>
            </p:cNvPr>
            <p:cNvSpPr txBox="1"/>
            <p:nvPr/>
          </p:nvSpPr>
          <p:spPr>
            <a:xfrm>
              <a:off x="11278004" y="3402948"/>
              <a:ext cx="274434" cy="307777"/>
            </a:xfrm>
            <a:prstGeom prst="rect">
              <a:avLst/>
            </a:prstGeom>
            <a:noFill/>
          </p:spPr>
          <p:txBody>
            <a:bodyPr wrap="none" rtlCol="0">
              <a:spAutoFit/>
            </a:bodyPr>
            <a:lstStyle/>
            <a:p>
              <a:r>
                <a:rPr lang="en-US" sz="1400" dirty="0">
                  <a:solidFill>
                    <a:srgbClr val="FF0000"/>
                  </a:solidFill>
                </a:rPr>
                <a:t>*</a:t>
              </a:r>
            </a:p>
          </p:txBody>
        </p:sp>
      </p:grpSp>
      <p:grpSp>
        <p:nvGrpSpPr>
          <p:cNvPr id="32" name="Group 31">
            <a:extLst>
              <a:ext uri="{FF2B5EF4-FFF2-40B4-BE49-F238E27FC236}">
                <a16:creationId xmlns:a16="http://schemas.microsoft.com/office/drawing/2014/main" id="{38FC5002-0F0E-C689-E968-5E0850618D36}"/>
              </a:ext>
            </a:extLst>
          </p:cNvPr>
          <p:cNvGrpSpPr/>
          <p:nvPr/>
        </p:nvGrpSpPr>
        <p:grpSpPr>
          <a:xfrm>
            <a:off x="10689613" y="1243406"/>
            <a:ext cx="1208014" cy="1597324"/>
            <a:chOff x="10232413" y="1243406"/>
            <a:chExt cx="1208014" cy="1597324"/>
          </a:xfrm>
        </p:grpSpPr>
        <p:sp>
          <p:nvSpPr>
            <p:cNvPr id="10" name="Rectangle 9">
              <a:extLst>
                <a:ext uri="{FF2B5EF4-FFF2-40B4-BE49-F238E27FC236}">
                  <a16:creationId xmlns:a16="http://schemas.microsoft.com/office/drawing/2014/main" id="{96EDC18F-A834-6A74-8A7D-9E7B9A3CC4F2}"/>
                </a:ext>
              </a:extLst>
            </p:cNvPr>
            <p:cNvSpPr/>
            <p:nvPr/>
          </p:nvSpPr>
          <p:spPr>
            <a:xfrm>
              <a:off x="10422489" y="1537075"/>
              <a:ext cx="827862" cy="338554"/>
            </a:xfrm>
            <a:prstGeom prst="rect">
              <a:avLst/>
            </a:prstGeom>
            <a:solidFill>
              <a:srgbClr val="D6D3F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New class</a:t>
              </a:r>
            </a:p>
          </p:txBody>
        </p:sp>
        <p:sp>
          <p:nvSpPr>
            <p:cNvPr id="11" name="Oval 10">
              <a:extLst>
                <a:ext uri="{FF2B5EF4-FFF2-40B4-BE49-F238E27FC236}">
                  <a16:creationId xmlns:a16="http://schemas.microsoft.com/office/drawing/2014/main" id="{B974A5F9-0897-6956-6E4A-21EFA0E410C6}"/>
                </a:ext>
              </a:extLst>
            </p:cNvPr>
            <p:cNvSpPr/>
            <p:nvPr/>
          </p:nvSpPr>
          <p:spPr>
            <a:xfrm>
              <a:off x="10333435" y="1993381"/>
              <a:ext cx="1005971" cy="264558"/>
            </a:xfrm>
            <a:prstGeom prst="ellipse">
              <a:avLst/>
            </a:prstGeom>
            <a:solidFill>
              <a:srgbClr val="FFE5C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New SAP</a:t>
              </a:r>
            </a:p>
          </p:txBody>
        </p:sp>
        <p:sp>
          <p:nvSpPr>
            <p:cNvPr id="12" name="TextBox 11">
              <a:extLst>
                <a:ext uri="{FF2B5EF4-FFF2-40B4-BE49-F238E27FC236}">
                  <a16:creationId xmlns:a16="http://schemas.microsoft.com/office/drawing/2014/main" id="{B56E4C4C-F1BE-A5B4-F184-E14A44B35D23}"/>
                </a:ext>
              </a:extLst>
            </p:cNvPr>
            <p:cNvSpPr txBox="1"/>
            <p:nvPr/>
          </p:nvSpPr>
          <p:spPr>
            <a:xfrm>
              <a:off x="10401045" y="2280393"/>
              <a:ext cx="870751" cy="261610"/>
            </a:xfrm>
            <a:prstGeom prst="rect">
              <a:avLst/>
            </a:prstGeom>
            <a:noFill/>
          </p:spPr>
          <p:txBody>
            <a:bodyPr wrap="none" rtlCol="0">
              <a:spAutoFit/>
            </a:bodyPr>
            <a:lstStyle/>
            <a:p>
              <a:r>
                <a:rPr lang="en-US" sz="1100" b="1" dirty="0">
                  <a:solidFill>
                    <a:srgbClr val="9B57FF"/>
                  </a:solidFill>
                </a:rPr>
                <a:t>New bearer</a:t>
              </a:r>
            </a:p>
          </p:txBody>
        </p:sp>
        <p:sp>
          <p:nvSpPr>
            <p:cNvPr id="14" name="TextBox 13">
              <a:extLst>
                <a:ext uri="{FF2B5EF4-FFF2-40B4-BE49-F238E27FC236}">
                  <a16:creationId xmlns:a16="http://schemas.microsoft.com/office/drawing/2014/main" id="{EF416A88-1EBD-88C0-A8D0-4279160AF929}"/>
                </a:ext>
              </a:extLst>
            </p:cNvPr>
            <p:cNvSpPr txBox="1"/>
            <p:nvPr/>
          </p:nvSpPr>
          <p:spPr>
            <a:xfrm>
              <a:off x="10514890" y="1243406"/>
              <a:ext cx="643061" cy="276999"/>
            </a:xfrm>
            <a:prstGeom prst="rect">
              <a:avLst/>
            </a:prstGeom>
            <a:noFill/>
          </p:spPr>
          <p:txBody>
            <a:bodyPr wrap="none" rtlCol="0">
              <a:spAutoFit/>
            </a:bodyPr>
            <a:lstStyle/>
            <a:p>
              <a:r>
                <a:rPr lang="en-US" sz="1200" b="1" dirty="0"/>
                <a:t>Legend</a:t>
              </a:r>
            </a:p>
          </p:txBody>
        </p:sp>
        <p:sp>
          <p:nvSpPr>
            <p:cNvPr id="15" name="Rectangle 14">
              <a:extLst>
                <a:ext uri="{FF2B5EF4-FFF2-40B4-BE49-F238E27FC236}">
                  <a16:creationId xmlns:a16="http://schemas.microsoft.com/office/drawing/2014/main" id="{4F73AD1B-95CA-E40F-2C9C-9F5FC48C20A9}"/>
                </a:ext>
              </a:extLst>
            </p:cNvPr>
            <p:cNvSpPr/>
            <p:nvPr/>
          </p:nvSpPr>
          <p:spPr>
            <a:xfrm>
              <a:off x="10232413" y="1243406"/>
              <a:ext cx="1208014" cy="159732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3BCA1D7A-10EB-15F2-CCB9-9C8D9E45B669}"/>
                </a:ext>
              </a:extLst>
            </p:cNvPr>
            <p:cNvSpPr txBox="1"/>
            <p:nvPr/>
          </p:nvSpPr>
          <p:spPr>
            <a:xfrm>
              <a:off x="10433105" y="2533850"/>
              <a:ext cx="806631" cy="261610"/>
            </a:xfrm>
            <a:prstGeom prst="rect">
              <a:avLst/>
            </a:prstGeom>
            <a:noFill/>
          </p:spPr>
          <p:txBody>
            <a:bodyPr wrap="none" rtlCol="0">
              <a:spAutoFit/>
            </a:bodyPr>
            <a:lstStyle/>
            <a:p>
              <a:r>
                <a:rPr lang="en-US" sz="1100" b="1" dirty="0">
                  <a:solidFill>
                    <a:srgbClr val="FF0000"/>
                  </a:solidFill>
                </a:rPr>
                <a:t>*</a:t>
              </a:r>
              <a:r>
                <a:rPr lang="en-US" sz="1100" dirty="0">
                  <a:solidFill>
                    <a:srgbClr val="FF0000"/>
                  </a:solidFill>
                </a:rPr>
                <a:t> Modified</a:t>
              </a:r>
            </a:p>
          </p:txBody>
        </p:sp>
      </p:grpSp>
      <p:sp>
        <p:nvSpPr>
          <p:cNvPr id="33" name="TextBox 32">
            <a:extLst>
              <a:ext uri="{FF2B5EF4-FFF2-40B4-BE49-F238E27FC236}">
                <a16:creationId xmlns:a16="http://schemas.microsoft.com/office/drawing/2014/main" id="{C5564C99-C729-1269-4A09-8297F79CAC66}"/>
              </a:ext>
            </a:extLst>
          </p:cNvPr>
          <p:cNvSpPr txBox="1"/>
          <p:nvPr/>
        </p:nvSpPr>
        <p:spPr>
          <a:xfrm>
            <a:off x="-14677" y="2462299"/>
            <a:ext cx="2945827" cy="2893100"/>
          </a:xfrm>
          <a:prstGeom prst="rect">
            <a:avLst/>
          </a:prstGeom>
          <a:noFill/>
        </p:spPr>
        <p:txBody>
          <a:bodyPr wrap="square" rtlCol="0">
            <a:spAutoFit/>
          </a:bodyPr>
          <a:lstStyle/>
          <a:p>
            <a:pPr algn="l"/>
            <a:r>
              <a:rPr lang="en-US" sz="1400" b="1" dirty="0"/>
              <a:t>NR ProSe simulation typical flow:</a:t>
            </a:r>
          </a:p>
          <a:p>
            <a:pPr algn="l"/>
            <a:r>
              <a:rPr lang="en-US" sz="1400" u="sng" dirty="0"/>
              <a:t>During scenario configuration:</a:t>
            </a:r>
          </a:p>
          <a:p>
            <a:pPr algn="l"/>
            <a:r>
              <a:rPr lang="en-US" sz="1400" dirty="0"/>
              <a:t>- Configure ProSe functionalities  using ProSe helper</a:t>
            </a:r>
          </a:p>
          <a:p>
            <a:pPr algn="l"/>
            <a:r>
              <a:rPr lang="en-US" sz="1400" dirty="0"/>
              <a:t>- Internally the helper installs ProSe layer and configures functionality</a:t>
            </a:r>
          </a:p>
          <a:p>
            <a:pPr algn="l"/>
            <a:r>
              <a:rPr lang="en-US" sz="1400" u="sng" dirty="0"/>
              <a:t>During simulation: </a:t>
            </a:r>
          </a:p>
          <a:p>
            <a:pPr algn="l"/>
            <a:r>
              <a:rPr lang="en-US" sz="1400" dirty="0"/>
              <a:t>- ProSe layer controls functionalities</a:t>
            </a:r>
          </a:p>
          <a:p>
            <a:pPr algn="l"/>
            <a:r>
              <a:rPr lang="en-US" sz="1400" dirty="0"/>
              <a:t>  - Context creation and management</a:t>
            </a:r>
          </a:p>
          <a:p>
            <a:pPr algn="l"/>
            <a:r>
              <a:rPr lang="en-US" sz="1400" dirty="0"/>
              <a:t>  - SL bearer creation/configuration</a:t>
            </a:r>
          </a:p>
          <a:p>
            <a:pPr algn="l"/>
            <a:r>
              <a:rPr lang="en-US" sz="1400" dirty="0"/>
              <a:t>  - Procedures execution </a:t>
            </a:r>
          </a:p>
          <a:p>
            <a:pPr algn="l"/>
            <a:endParaRPr lang="en-US" sz="1400" dirty="0"/>
          </a:p>
          <a:p>
            <a:pPr algn="l"/>
            <a:endParaRPr lang="en-US" sz="1400" dirty="0"/>
          </a:p>
        </p:txBody>
      </p:sp>
      <p:sp>
        <p:nvSpPr>
          <p:cNvPr id="4" name="Rectangle: Top Corners Rounded 3">
            <a:extLst>
              <a:ext uri="{FF2B5EF4-FFF2-40B4-BE49-F238E27FC236}">
                <a16:creationId xmlns:a16="http://schemas.microsoft.com/office/drawing/2014/main" id="{025961CF-A587-F69B-AC53-BA3F02A392BD}"/>
              </a:ext>
            </a:extLst>
          </p:cNvPr>
          <p:cNvSpPr/>
          <p:nvPr/>
        </p:nvSpPr>
        <p:spPr>
          <a:xfrm>
            <a:off x="8686800" y="4394200"/>
            <a:ext cx="1219200" cy="2073275"/>
          </a:xfrm>
          <a:prstGeom prst="round2Same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39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43"/>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3" grpId="0"/>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78D681A-AF00-8EA4-7AA9-C57143401AF4}"/>
              </a:ext>
            </a:extLst>
          </p:cNvPr>
          <p:cNvSpPr txBox="1"/>
          <p:nvPr/>
        </p:nvSpPr>
        <p:spPr>
          <a:xfrm>
            <a:off x="152400" y="1123133"/>
            <a:ext cx="9829800" cy="5355312"/>
          </a:xfrm>
          <a:prstGeom prst="rect">
            <a:avLst/>
          </a:prstGeom>
          <a:noFill/>
        </p:spPr>
        <p:txBody>
          <a:bodyPr wrap="square" rtlCol="0">
            <a:spAutoFit/>
          </a:bodyPr>
          <a:lstStyle/>
          <a:p>
            <a:r>
              <a:rPr lang="en-US" b="1" dirty="0"/>
              <a:t>How to get started:</a:t>
            </a:r>
          </a:p>
          <a:p>
            <a:r>
              <a:rPr lang="en-US" dirty="0"/>
              <a:t>1. Get the code and move into psc-ns3 directory:  </a:t>
            </a:r>
          </a:p>
          <a:p>
            <a:r>
              <a:rPr lang="en-US" dirty="0"/>
              <a:t>git clone "https://github.com/usnistgov/psc-ns3.git" -b wns3-2023-nr-prose-preview</a:t>
            </a:r>
          </a:p>
          <a:p>
            <a:r>
              <a:rPr lang="en-US" dirty="0"/>
              <a:t>cd psc-ns3</a:t>
            </a:r>
          </a:p>
          <a:p>
            <a:endParaRPr lang="en-US" b="1" dirty="0"/>
          </a:p>
          <a:p>
            <a:r>
              <a:rPr lang="en-US" dirty="0"/>
              <a:t>2. Setup ns3:</a:t>
            </a:r>
          </a:p>
          <a:p>
            <a:r>
              <a:rPr lang="en-US" dirty="0"/>
              <a:t>./ns3 configure --enable-examples</a:t>
            </a:r>
          </a:p>
          <a:p>
            <a:r>
              <a:rPr lang="en-US" dirty="0"/>
              <a:t>./ns3</a:t>
            </a:r>
          </a:p>
          <a:p>
            <a:endParaRPr lang="en-US" dirty="0"/>
          </a:p>
          <a:p>
            <a:r>
              <a:rPr lang="en-US" dirty="0"/>
              <a:t>3. Run examples:</a:t>
            </a:r>
          </a:p>
          <a:p>
            <a:pPr marL="285750" indent="-285750">
              <a:buFont typeface="Arial" panose="020B0604020202020204" pitchFamily="34" charset="0"/>
              <a:buChar char="•"/>
            </a:pPr>
            <a:r>
              <a:rPr lang="en-US" dirty="0"/>
              <a:t>Running a ProSe example:</a:t>
            </a:r>
          </a:p>
          <a:p>
            <a:r>
              <a:rPr lang="en-US" dirty="0"/>
              <a:t>./ns3 run ‘</a:t>
            </a:r>
            <a:r>
              <a:rPr lang="en-US" dirty="0" err="1"/>
              <a:t>exampleName</a:t>
            </a:r>
            <a:r>
              <a:rPr lang="en-US" dirty="0"/>
              <a:t>’</a:t>
            </a:r>
          </a:p>
          <a:p>
            <a:r>
              <a:rPr lang="en-US" dirty="0"/>
              <a:t>e.g., </a:t>
            </a:r>
          </a:p>
          <a:p>
            <a:pPr marL="285750" indent="-285750">
              <a:buFont typeface="Arial" panose="020B0604020202020204" pitchFamily="34" charset="0"/>
              <a:buChar char="•"/>
            </a:pPr>
            <a:r>
              <a:rPr lang="en-US" dirty="0"/>
              <a:t>Running a </a:t>
            </a:r>
            <a:r>
              <a:rPr lang="en-US" dirty="0" err="1"/>
              <a:t>a</a:t>
            </a:r>
            <a:r>
              <a:rPr lang="en-US" dirty="0"/>
              <a:t> ProSe example with command line parameters:</a:t>
            </a:r>
          </a:p>
          <a:p>
            <a:r>
              <a:rPr lang="en-US" dirty="0"/>
              <a:t>./ns3 run ‘</a:t>
            </a:r>
            <a:r>
              <a:rPr lang="en-US" dirty="0" err="1"/>
              <a:t>exampleName</a:t>
            </a:r>
            <a:r>
              <a:rPr lang="en-US" dirty="0"/>
              <a:t> --param1=param1Value --param2=param2Value’</a:t>
            </a:r>
          </a:p>
          <a:p>
            <a:r>
              <a:rPr lang="en-US" dirty="0"/>
              <a:t>e.g.,</a:t>
            </a:r>
          </a:p>
          <a:p>
            <a:pPr marL="285750" indent="-285750">
              <a:buFont typeface="Arial" panose="020B0604020202020204" pitchFamily="34" charset="0"/>
              <a:buChar char="•"/>
            </a:pPr>
            <a:r>
              <a:rPr lang="en-US" dirty="0"/>
              <a:t>Running a </a:t>
            </a:r>
            <a:r>
              <a:rPr lang="en-US" dirty="0" err="1"/>
              <a:t>a</a:t>
            </a:r>
            <a:r>
              <a:rPr lang="en-US" dirty="0"/>
              <a:t> ProSe example with command line parameters and specify (existent) output directory:</a:t>
            </a:r>
          </a:p>
          <a:p>
            <a:r>
              <a:rPr lang="en-US" dirty="0"/>
              <a:t> ./ns3 run ‘</a:t>
            </a:r>
            <a:r>
              <a:rPr lang="en-US" dirty="0" err="1"/>
              <a:t>exampleName</a:t>
            </a:r>
            <a:r>
              <a:rPr lang="en-US" dirty="0"/>
              <a:t> --param1=param1Value --param2=param2Value’ --</a:t>
            </a:r>
            <a:r>
              <a:rPr lang="en-US" dirty="0" err="1"/>
              <a:t>cwd</a:t>
            </a:r>
            <a:r>
              <a:rPr lang="en-US" dirty="0"/>
              <a:t>=‘</a:t>
            </a:r>
            <a:r>
              <a:rPr lang="en-US" dirty="0" err="1"/>
              <a:t>outputDirectory</a:t>
            </a:r>
            <a:r>
              <a:rPr lang="en-US" dirty="0"/>
              <a:t>’</a:t>
            </a:r>
          </a:p>
          <a:p>
            <a:r>
              <a:rPr lang="en-US" dirty="0"/>
              <a:t>e.g.,</a:t>
            </a:r>
          </a:p>
        </p:txBody>
      </p:sp>
      <p:sp>
        <p:nvSpPr>
          <p:cNvPr id="5" name="Title 4">
            <a:extLst>
              <a:ext uri="{FF2B5EF4-FFF2-40B4-BE49-F238E27FC236}">
                <a16:creationId xmlns:a16="http://schemas.microsoft.com/office/drawing/2014/main" id="{2C4EA026-0074-AB0B-842A-C44B86D3C038}"/>
              </a:ext>
            </a:extLst>
          </p:cNvPr>
          <p:cNvSpPr>
            <a:spLocks noGrp="1"/>
          </p:cNvSpPr>
          <p:nvPr>
            <p:ph type="title"/>
          </p:nvPr>
        </p:nvSpPr>
        <p:spPr/>
        <p:txBody>
          <a:bodyPr/>
          <a:lstStyle/>
          <a:p>
            <a:r>
              <a:rPr lang="en-US" dirty="0"/>
              <a:t>Code availability and setup</a:t>
            </a:r>
          </a:p>
        </p:txBody>
      </p:sp>
      <p:grpSp>
        <p:nvGrpSpPr>
          <p:cNvPr id="13" name="Group 12">
            <a:extLst>
              <a:ext uri="{FF2B5EF4-FFF2-40B4-BE49-F238E27FC236}">
                <a16:creationId xmlns:a16="http://schemas.microsoft.com/office/drawing/2014/main" id="{D41A473A-C406-5594-9AD4-7DCF4B68346D}"/>
              </a:ext>
            </a:extLst>
          </p:cNvPr>
          <p:cNvGrpSpPr/>
          <p:nvPr/>
        </p:nvGrpSpPr>
        <p:grpSpPr>
          <a:xfrm>
            <a:off x="7010400" y="2236203"/>
            <a:ext cx="4343400" cy="2291078"/>
            <a:chOff x="7010400" y="2413575"/>
            <a:chExt cx="4343400" cy="2291078"/>
          </a:xfrm>
        </p:grpSpPr>
        <p:sp>
          <p:nvSpPr>
            <p:cNvPr id="11" name="Rectangle: Rounded Corners 10">
              <a:extLst>
                <a:ext uri="{FF2B5EF4-FFF2-40B4-BE49-F238E27FC236}">
                  <a16:creationId xmlns:a16="http://schemas.microsoft.com/office/drawing/2014/main" id="{798D8906-4DC7-B4CD-9FF5-A81315575D99}"/>
                </a:ext>
              </a:extLst>
            </p:cNvPr>
            <p:cNvSpPr/>
            <p:nvPr/>
          </p:nvSpPr>
          <p:spPr>
            <a:xfrm>
              <a:off x="7010400" y="2413575"/>
              <a:ext cx="4343400" cy="2291078"/>
            </a:xfrm>
            <a:prstGeom prst="roundRect">
              <a:avLst/>
            </a:prstGeom>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0FE8787-C3EF-A8A9-FD81-08FB37A801BA}"/>
                </a:ext>
              </a:extLst>
            </p:cNvPr>
            <p:cNvPicPr>
              <a:picLocks noChangeAspect="1"/>
            </p:cNvPicPr>
            <p:nvPr/>
          </p:nvPicPr>
          <p:blipFill>
            <a:blip r:embed="rId2"/>
            <a:stretch>
              <a:fillRect/>
            </a:stretch>
          </p:blipFill>
          <p:spPr>
            <a:xfrm>
              <a:off x="7187278" y="3050398"/>
              <a:ext cx="3972479" cy="1457528"/>
            </a:xfrm>
            <a:prstGeom prst="rect">
              <a:avLst/>
            </a:prstGeom>
          </p:spPr>
        </p:pic>
        <p:sp>
          <p:nvSpPr>
            <p:cNvPr id="12" name="TextBox 11">
              <a:extLst>
                <a:ext uri="{FF2B5EF4-FFF2-40B4-BE49-F238E27FC236}">
                  <a16:creationId xmlns:a16="http://schemas.microsoft.com/office/drawing/2014/main" id="{C2161FEF-C202-B256-40A6-B80E2F8102F3}"/>
                </a:ext>
              </a:extLst>
            </p:cNvPr>
            <p:cNvSpPr txBox="1"/>
            <p:nvPr/>
          </p:nvSpPr>
          <p:spPr>
            <a:xfrm>
              <a:off x="7095181" y="2481188"/>
              <a:ext cx="4173837" cy="584775"/>
            </a:xfrm>
            <a:prstGeom prst="rect">
              <a:avLst/>
            </a:prstGeom>
            <a:noFill/>
          </p:spPr>
          <p:txBody>
            <a:bodyPr wrap="square">
              <a:spAutoFit/>
            </a:bodyPr>
            <a:lstStyle/>
            <a:p>
              <a:r>
                <a:rPr lang="en-US" sz="1600" b="1" dirty="0">
                  <a:solidFill>
                    <a:schemeClr val="bg1"/>
                  </a:solidFill>
                </a:rPr>
                <a:t>NR ProSe example’s source code location:</a:t>
              </a:r>
            </a:p>
            <a:p>
              <a:r>
                <a:rPr lang="en-US" sz="1600" dirty="0" err="1">
                  <a:solidFill>
                    <a:schemeClr val="bg1"/>
                  </a:solidFill>
                </a:rPr>
                <a:t>src</a:t>
              </a:r>
              <a:r>
                <a:rPr lang="en-US" sz="1600" dirty="0">
                  <a:solidFill>
                    <a:schemeClr val="bg1"/>
                  </a:solidFill>
                </a:rPr>
                <a:t>/nr/examples/nr-prose-examples/</a:t>
              </a:r>
            </a:p>
          </p:txBody>
        </p:sp>
      </p:grpSp>
      <p:pic>
        <p:nvPicPr>
          <p:cNvPr id="2" name="Picture 1">
            <a:extLst>
              <a:ext uri="{FF2B5EF4-FFF2-40B4-BE49-F238E27FC236}">
                <a16:creationId xmlns:a16="http://schemas.microsoft.com/office/drawing/2014/main" id="{D3DBC1B4-BA24-2049-F451-C5A476A32C54}"/>
              </a:ext>
            </a:extLst>
          </p:cNvPr>
          <p:cNvPicPr>
            <a:picLocks noChangeAspect="1"/>
          </p:cNvPicPr>
          <p:nvPr/>
        </p:nvPicPr>
        <p:blipFill rotWithShape="1">
          <a:blip r:embed="rId3"/>
          <a:srcRect t="48521" b="1487"/>
          <a:stretch/>
        </p:blipFill>
        <p:spPr>
          <a:xfrm>
            <a:off x="677091" y="6196146"/>
            <a:ext cx="8630854" cy="152400"/>
          </a:xfrm>
          <a:prstGeom prst="rect">
            <a:avLst/>
          </a:prstGeom>
          <a:effectLst>
            <a:glow rad="50800">
              <a:schemeClr val="accent1"/>
            </a:glow>
          </a:effectLst>
        </p:spPr>
      </p:pic>
      <p:pic>
        <p:nvPicPr>
          <p:cNvPr id="3" name="Picture 2">
            <a:extLst>
              <a:ext uri="{FF2B5EF4-FFF2-40B4-BE49-F238E27FC236}">
                <a16:creationId xmlns:a16="http://schemas.microsoft.com/office/drawing/2014/main" id="{99BB77DE-FE42-6B2A-D997-2D31A7E05985}"/>
              </a:ext>
            </a:extLst>
          </p:cNvPr>
          <p:cNvPicPr>
            <a:picLocks noChangeAspect="1"/>
          </p:cNvPicPr>
          <p:nvPr/>
        </p:nvPicPr>
        <p:blipFill rotWithShape="1">
          <a:blip r:embed="rId3"/>
          <a:srcRect t="48521" r="40847" b="1487"/>
          <a:stretch/>
        </p:blipFill>
        <p:spPr>
          <a:xfrm>
            <a:off x="677091" y="5345758"/>
            <a:ext cx="5105400" cy="152400"/>
          </a:xfrm>
          <a:prstGeom prst="rect">
            <a:avLst/>
          </a:prstGeom>
          <a:effectLst>
            <a:glow rad="50800">
              <a:schemeClr val="accent1"/>
            </a:glow>
          </a:effectLst>
        </p:spPr>
      </p:pic>
      <p:pic>
        <p:nvPicPr>
          <p:cNvPr id="7" name="Picture 6">
            <a:extLst>
              <a:ext uri="{FF2B5EF4-FFF2-40B4-BE49-F238E27FC236}">
                <a16:creationId xmlns:a16="http://schemas.microsoft.com/office/drawing/2014/main" id="{34CFA8FF-B150-4AEF-7FC2-4CD0CDF39288}"/>
              </a:ext>
            </a:extLst>
          </p:cNvPr>
          <p:cNvPicPr>
            <a:picLocks noChangeAspect="1"/>
          </p:cNvPicPr>
          <p:nvPr/>
        </p:nvPicPr>
        <p:blipFill rotWithShape="1">
          <a:blip r:embed="rId4"/>
          <a:srcRect t="50001" r="45166" b="1522"/>
          <a:stretch/>
        </p:blipFill>
        <p:spPr>
          <a:xfrm>
            <a:off x="677091" y="4541892"/>
            <a:ext cx="3902089" cy="152400"/>
          </a:xfrm>
          <a:prstGeom prst="rect">
            <a:avLst/>
          </a:prstGeom>
          <a:effectLst>
            <a:glow rad="50800">
              <a:schemeClr val="accent1"/>
            </a:glow>
          </a:effectLst>
        </p:spPr>
      </p:pic>
      <p:sp>
        <p:nvSpPr>
          <p:cNvPr id="4" name="Slide Number Placeholder 3">
            <a:extLst>
              <a:ext uri="{FF2B5EF4-FFF2-40B4-BE49-F238E27FC236}">
                <a16:creationId xmlns:a16="http://schemas.microsoft.com/office/drawing/2014/main" id="{C735D172-B158-0F07-FBCC-D0A3BE4E921F}"/>
              </a:ext>
            </a:extLst>
          </p:cNvPr>
          <p:cNvSpPr>
            <a:spLocks noGrp="1"/>
          </p:cNvSpPr>
          <p:nvPr>
            <p:ph type="sldNum" sz="quarter" idx="10"/>
          </p:nvPr>
        </p:nvSpPr>
        <p:spPr/>
        <p:txBody>
          <a:bodyPr/>
          <a:lstStyle/>
          <a:p>
            <a:fld id="{0DE4BD5F-8B14-4699-8612-1D3882A88C40}" type="slidenum">
              <a:rPr lang="en-CA"/>
              <a:pPr>
                <a:defRPr/>
              </a:pPr>
              <a:t>8</a:t>
            </a:fld>
            <a:endParaRPr lang="en-US"/>
          </a:p>
        </p:txBody>
      </p:sp>
    </p:spTree>
    <p:extLst>
      <p:ext uri="{BB962C8B-B14F-4D97-AF65-F5344CB8AC3E}">
        <p14:creationId xmlns:p14="http://schemas.microsoft.com/office/powerpoint/2010/main" val="35218993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565AF1-2350-2B08-8037-B933E91593B2}"/>
              </a:ext>
            </a:extLst>
          </p:cNvPr>
          <p:cNvSpPr>
            <a:spLocks noGrp="1"/>
          </p:cNvSpPr>
          <p:nvPr>
            <p:ph type="title"/>
          </p:nvPr>
        </p:nvSpPr>
        <p:spPr/>
        <p:txBody>
          <a:bodyPr/>
          <a:lstStyle/>
          <a:p>
            <a:r>
              <a:rPr lang="en-US" dirty="0"/>
              <a:t>NR ProSe direct discovery</a:t>
            </a:r>
          </a:p>
        </p:txBody>
      </p:sp>
      <p:sp>
        <p:nvSpPr>
          <p:cNvPr id="3" name="Slide Number Placeholder 2">
            <a:extLst>
              <a:ext uri="{FF2B5EF4-FFF2-40B4-BE49-F238E27FC236}">
                <a16:creationId xmlns:a16="http://schemas.microsoft.com/office/drawing/2014/main" id="{E4530EF8-11EC-3865-253D-CC7DAACF4AED}"/>
              </a:ext>
            </a:extLst>
          </p:cNvPr>
          <p:cNvSpPr>
            <a:spLocks noGrp="1"/>
          </p:cNvSpPr>
          <p:nvPr>
            <p:ph type="sldNum" sz="quarter" idx="4294967295"/>
          </p:nvPr>
        </p:nvSpPr>
        <p:spPr>
          <a:xfrm>
            <a:off x="11658600" y="6492875"/>
            <a:ext cx="533400" cy="365125"/>
          </a:xfrm>
          <a:prstGeom prst="rect">
            <a:avLst/>
          </a:prstGeom>
        </p:spPr>
        <p:txBody>
          <a:bodyPr/>
          <a:lstStyle/>
          <a:p>
            <a:pPr>
              <a:defRPr/>
            </a:pPr>
            <a:fld id="{0DE4BD5F-8B14-4699-8612-1D3882A88C40}" type="slidenum">
              <a:rPr lang="en-CA" smtClean="0"/>
              <a:pPr>
                <a:defRPr/>
              </a:pPr>
              <a:t>9</a:t>
            </a:fld>
            <a:endParaRPr lang="en-CA" dirty="0"/>
          </a:p>
        </p:txBody>
      </p:sp>
    </p:spTree>
    <p:extLst>
      <p:ext uri="{BB962C8B-B14F-4D97-AF65-F5344CB8AC3E}">
        <p14:creationId xmlns:p14="http://schemas.microsoft.com/office/powerpoint/2010/main" val="2450050155"/>
      </p:ext>
    </p:extLst>
  </p:cSld>
  <p:clrMapOvr>
    <a:masterClrMapping/>
  </p:clrMapOvr>
</p:sld>
</file>

<file path=ppt/theme/theme1.xml><?xml version="1.0" encoding="utf-8"?>
<a:theme xmlns:a="http://schemas.openxmlformats.org/drawingml/2006/main" name="CTL_Theme_wid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28575">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2000" dirty="0" smtClean="0">
            <a:solidFill>
              <a:srgbClr val="0070C0"/>
            </a:solidFill>
          </a:defRPr>
        </a:defPPr>
      </a:lstStyle>
    </a:txDef>
  </a:objectDefaults>
  <a:extraClrSchemeLst/>
  <a:extLst>
    <a:ext uri="{05A4C25C-085E-4340-85A3-A5531E510DB2}">
      <thm15:themeFamily xmlns:thm15="http://schemas.microsoft.com/office/thememl/2012/main" name="CTL_Theme_wide" id="{1C60A231-F2EC-496A-BCE1-8E5D67A4982D}" vid="{9257EADF-DA91-46F9-843E-4CF4469A07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28BD8301-4474-134C-AAC7-FCD69C20A5D1}" vid="{18F9D09E-F9D5-E041-B6A8-C9005601217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6F67B129813F84C8D362ABB636FCC2E" ma:contentTypeVersion="4" ma:contentTypeDescription="Create a new document." ma:contentTypeScope="" ma:versionID="457cbe9f38506e76c96f0fc5f918afe6">
  <xsd:schema xmlns:xsd="http://www.w3.org/2001/XMLSchema" xmlns:xs="http://www.w3.org/2001/XMLSchema" xmlns:p="http://schemas.microsoft.com/office/2006/metadata/properties" xmlns:ns2="681f7114-f83c-4171-a2f2-dd8eb0b962ee" targetNamespace="http://schemas.microsoft.com/office/2006/metadata/properties" ma:root="true" ma:fieldsID="0f4b18b6f8f711784f4a8dc900c9cd19" ns2:_="">
    <xsd:import namespace="681f7114-f83c-4171-a2f2-dd8eb0b962ee"/>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1f7114-f83c-4171-a2f2-dd8eb0b962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0CC8BD7-658E-478E-932C-E160C8BD00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81f7114-f83c-4171-a2f2-dd8eb0b962e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F0C63A0-B9BB-49D4-9801-FDB45DD0EB72}">
  <ds:schemaRefs>
    <ds:schemaRef ds:uri="http://schemas.microsoft.com/sharepoint/v3/contenttype/forms"/>
  </ds:schemaRefs>
</ds:datastoreItem>
</file>

<file path=customXml/itemProps3.xml><?xml version="1.0" encoding="utf-8"?>
<ds:datastoreItem xmlns:ds="http://schemas.openxmlformats.org/officeDocument/2006/customXml" ds:itemID="{27C4819F-FE8E-4118-A4A4-04D4462FF700}">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681f7114-f83c-4171-a2f2-dd8eb0b962ee"/>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Facet</Template>
  <TotalTime>0</TotalTime>
  <Words>5395</Words>
  <Application>Microsoft Office PowerPoint</Application>
  <PresentationFormat>Widescreen</PresentationFormat>
  <Paragraphs>1228</Paragraphs>
  <Slides>58</Slides>
  <Notes>30</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58</vt:i4>
      </vt:variant>
    </vt:vector>
  </HeadingPairs>
  <TitlesOfParts>
    <vt:vector size="65" baseType="lpstr">
      <vt:lpstr>Arial</vt:lpstr>
      <vt:lpstr>Calibri</vt:lpstr>
      <vt:lpstr>Calibri Light</vt:lpstr>
      <vt:lpstr>Consolas</vt:lpstr>
      <vt:lpstr>Wingdings</vt:lpstr>
      <vt:lpstr>CTL_Theme_wide</vt:lpstr>
      <vt:lpstr>Office Theme</vt:lpstr>
      <vt:lpstr>Proximity Services (ProSe) Support for  5G NR Simulations</vt:lpstr>
      <vt:lpstr>Disclaimer</vt:lpstr>
      <vt:lpstr>Outline</vt:lpstr>
      <vt:lpstr>Motivation</vt:lpstr>
      <vt:lpstr>Current functionalities</vt:lpstr>
      <vt:lpstr>Model overview - ProSe over NR SL</vt:lpstr>
      <vt:lpstr>Model overview  - UE Control Plane Architecture</vt:lpstr>
      <vt:lpstr>Code availability and setup</vt:lpstr>
      <vt:lpstr>NR ProSe direct discovery</vt:lpstr>
      <vt:lpstr>NR ProSe direct discovery: Overview</vt:lpstr>
      <vt:lpstr>NR ProSe direct discovery: Models</vt:lpstr>
      <vt:lpstr>NR ProSe direct discovery: Interfaces</vt:lpstr>
      <vt:lpstr>NR ProSe direct discovery: PC5 Procedures</vt:lpstr>
      <vt:lpstr>NR ProSe direct discovery: Implementation</vt:lpstr>
      <vt:lpstr>NR ProSe direct discovery: Implementation</vt:lpstr>
      <vt:lpstr>NR ProSe direct discovery: Peer Discovery</vt:lpstr>
      <vt:lpstr>NR ProSe direct discovery: Peer Discovery - Example</vt:lpstr>
      <vt:lpstr>NR ProSe direct discovery: Peer Discovery - Example</vt:lpstr>
      <vt:lpstr>NR ProSe direct discovery: Relay Discovery</vt:lpstr>
      <vt:lpstr>NR ProSe direct discovery: Relay Discovery - Example</vt:lpstr>
      <vt:lpstr>NR ProSe direct discovery: Relay Discovery - Example</vt:lpstr>
      <vt:lpstr>NR ProSe direct discovery: Relay Discovery - Example</vt:lpstr>
      <vt:lpstr>NR ProSe unicast communication </vt:lpstr>
      <vt:lpstr>NR ProSe unicast communication - Overview</vt:lpstr>
      <vt:lpstr>NR ProSe unicast communication - Overview</vt:lpstr>
      <vt:lpstr>NR ProSe unicast communication - Implementation</vt:lpstr>
      <vt:lpstr>NR ProSe unicast communication - Example</vt:lpstr>
      <vt:lpstr>NR ProSe unicast communication - Example</vt:lpstr>
      <vt:lpstr>NR ProSe unicast communication - Example</vt:lpstr>
      <vt:lpstr>NR ProSe unicast communication - Example</vt:lpstr>
      <vt:lpstr>NR ProSe unicast communication - Example</vt:lpstr>
      <vt:lpstr>NR ProSe unicast communication - Example</vt:lpstr>
      <vt:lpstr>NR ProSe unicast communication - Example</vt:lpstr>
      <vt:lpstr>NR ProSe L3 UE-to-Network relay</vt:lpstr>
      <vt:lpstr>NR ProSe L3 UE-to-Network relay - Overview</vt:lpstr>
      <vt:lpstr>NR ProSe L3 UE-to-Network relay - Overview</vt:lpstr>
      <vt:lpstr>NR ProSe L3 UE-to-Network relay - Overview</vt:lpstr>
      <vt:lpstr>NR ProSe L3 UE-to-Network relay - Example</vt:lpstr>
      <vt:lpstr>NR ProSe L3 UE-to-Network relay - Example</vt:lpstr>
      <vt:lpstr>NR ProSe L3 UE-to-Network relay - Example</vt:lpstr>
      <vt:lpstr>NR ProSe L3 UE-to-Network relay - Example</vt:lpstr>
      <vt:lpstr>NR ProSe L3 UE-to-Network relay - Example</vt:lpstr>
      <vt:lpstr>NR ProSe L3 UE-to-Network relay - Example</vt:lpstr>
      <vt:lpstr>NR ProSe L3 UE-to-Network relay - Example</vt:lpstr>
      <vt:lpstr>NR ProSe L3 UE-to-Network relay - Example</vt:lpstr>
      <vt:lpstr>NR ProSe L3 UE-to-Network relay - Example</vt:lpstr>
      <vt:lpstr>L3 U2N Relay selection  (Integration direct discovery with L3 U2N relay)</vt:lpstr>
      <vt:lpstr>NR ProSe relay selection: Overview</vt:lpstr>
      <vt:lpstr>NR ProSe relay selection: Implementation</vt:lpstr>
      <vt:lpstr>NR ProSe relay selection: Example</vt:lpstr>
      <vt:lpstr>NR ProSe relay selection: Example</vt:lpstr>
      <vt:lpstr>NR ProSe relay selection: Example</vt:lpstr>
      <vt:lpstr>NR ProSe relay selection: Example</vt:lpstr>
      <vt:lpstr>NR ProSe relay selection: Example</vt:lpstr>
      <vt:lpstr>NR ProSe relay selection: Example</vt:lpstr>
      <vt:lpstr>NR ProSe relay selection: Example</vt:lpstr>
      <vt:lpstr>Future work</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Performance Evaluation of IEEE 802.11bf in sub-7 GHz using Matlab</dc:title>
  <dc:creator/>
  <cp:lastModifiedBy/>
  <cp:revision>362</cp:revision>
  <dcterms:created xsi:type="dcterms:W3CDTF">2017-05-17T19:55:17Z</dcterms:created>
  <dcterms:modified xsi:type="dcterms:W3CDTF">2023-06-25T20:16:16Z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0x010100E6F67B129813F84C8D362ABB636FCC2E</vt:lpwstr>
  </property>
</Properties>
</file>